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35D9-5FF8-45AF-92A6-B6064D403686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8E4B-1947-4F6A-9150-C9CC29626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11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35D9-5FF8-45AF-92A6-B6064D403686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8E4B-1947-4F6A-9150-C9CC29626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732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35D9-5FF8-45AF-92A6-B6064D403686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8E4B-1947-4F6A-9150-C9CC29626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7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35D9-5FF8-45AF-92A6-B6064D403686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8E4B-1947-4F6A-9150-C9CC29626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821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35D9-5FF8-45AF-92A6-B6064D403686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8E4B-1947-4F6A-9150-C9CC29626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38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35D9-5FF8-45AF-92A6-B6064D403686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8E4B-1947-4F6A-9150-C9CC29626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45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35D9-5FF8-45AF-92A6-B6064D403686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8E4B-1947-4F6A-9150-C9CC29626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60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35D9-5FF8-45AF-92A6-B6064D403686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8E4B-1947-4F6A-9150-C9CC29626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925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35D9-5FF8-45AF-92A6-B6064D403686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8E4B-1947-4F6A-9150-C9CC29626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21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35D9-5FF8-45AF-92A6-B6064D403686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8E4B-1947-4F6A-9150-C9CC29626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27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35D9-5FF8-45AF-92A6-B6064D403686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8E4B-1947-4F6A-9150-C9CC29626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216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235D9-5FF8-45AF-92A6-B6064D403686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38E4B-1947-4F6A-9150-C9CC29626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5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Britské kolonie v meziválečné době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83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Správní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Dominium</a:t>
            </a:r>
          </a:p>
          <a:p>
            <a:r>
              <a:rPr lang="cs-CZ" b="1" dirty="0"/>
              <a:t>Korunní </a:t>
            </a:r>
            <a:r>
              <a:rPr lang="cs-CZ" b="1" dirty="0" smtClean="0"/>
              <a:t>kolonie</a:t>
            </a:r>
          </a:p>
          <a:p>
            <a:r>
              <a:rPr lang="cs-CZ" b="1" dirty="0"/>
              <a:t>Samosprávné kolonie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b="1" dirty="0"/>
              <a:t>Korunní závislá </a:t>
            </a:r>
            <a:r>
              <a:rPr lang="cs-CZ" b="1" dirty="0" smtClean="0"/>
              <a:t>území</a:t>
            </a:r>
          </a:p>
          <a:p>
            <a:r>
              <a:rPr lang="cs-CZ" b="1" dirty="0" smtClean="0"/>
              <a:t>Protektorát</a:t>
            </a:r>
          </a:p>
          <a:p>
            <a:r>
              <a:rPr lang="cs-CZ" b="1" dirty="0"/>
              <a:t>Mandátní území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672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Dominia a jejich vývoj mezi válkami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1926 – </a:t>
            </a:r>
            <a:r>
              <a:rPr lang="cs-CZ" dirty="0" err="1" smtClean="0"/>
              <a:t>Balfourova</a:t>
            </a:r>
            <a:r>
              <a:rPr lang="cs-CZ" dirty="0" smtClean="0"/>
              <a:t> deklarace - </a:t>
            </a:r>
            <a:r>
              <a:rPr lang="cs-CZ" dirty="0"/>
              <a:t>právo dominií na nezávislou zahraniční </a:t>
            </a:r>
            <a:r>
              <a:rPr lang="cs-CZ" dirty="0" smtClean="0"/>
              <a:t>politiku.</a:t>
            </a:r>
          </a:p>
          <a:p>
            <a:r>
              <a:rPr lang="cs-CZ" dirty="0" smtClean="0"/>
              <a:t>1931 – </a:t>
            </a:r>
            <a:r>
              <a:rPr lang="cs-CZ" dirty="0" err="1" smtClean="0"/>
              <a:t>Westminsterský</a:t>
            </a:r>
            <a:r>
              <a:rPr lang="cs-CZ" dirty="0" smtClean="0"/>
              <a:t> statut - </a:t>
            </a:r>
            <a:r>
              <a:rPr lang="cs-CZ" dirty="0"/>
              <a:t> uznal dominia za plně rovnoprávné a nezávislé </a:t>
            </a:r>
            <a:r>
              <a:rPr lang="cs-CZ" dirty="0" smtClean="0"/>
              <a:t>státy.</a:t>
            </a:r>
          </a:p>
          <a:p>
            <a:r>
              <a:rPr lang="cs-CZ" dirty="0" smtClean="0"/>
              <a:t>1949 – Londýnská konference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35986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Širokoúhlá obrazovka</PresentationFormat>
  <Paragraphs>12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Britské kolonie v meziválečné době</vt:lpstr>
      <vt:lpstr>Správní rozdělení</vt:lpstr>
      <vt:lpstr>Dominia a jejich vývoj mezi válkami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Britské kolonie v meziválečné době</dc:title>
  <dc:creator>Jaromír Soukup</dc:creator>
  <cp:lastModifiedBy>Jaromír Soukup</cp:lastModifiedBy>
  <cp:revision>1</cp:revision>
  <dcterms:created xsi:type="dcterms:W3CDTF">2016-04-26T20:17:53Z</dcterms:created>
  <dcterms:modified xsi:type="dcterms:W3CDTF">2016-04-26T20:18:26Z</dcterms:modified>
</cp:coreProperties>
</file>