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2" r:id="rId4"/>
    <p:sldId id="263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7" d="100"/>
          <a:sy n="77" d="100"/>
        </p:scale>
        <p:origin x="17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Souhrn teoretických podkladů k vedení výcviku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 a </a:t>
            </a:r>
            <a:r>
              <a:rPr lang="cs-CZ"/>
              <a:t>klíčová slova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u="sng" dirty="0"/>
              <a:t>Cíl:</a:t>
            </a:r>
          </a:p>
          <a:p>
            <a:pPr marL="0" indent="0">
              <a:buNone/>
            </a:pPr>
            <a:r>
              <a:rPr lang="cs-CZ" sz="2800" dirty="0"/>
              <a:t>Seznámit s legislativním rámcem vedení výcviku ve VL, zohlednit řízené oblasti s důrazem na BO a logisticko-materiální zajištění.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r>
              <a:rPr lang="cs-CZ" sz="2800" u="sng" dirty="0"/>
              <a:t>Průběh: </a:t>
            </a:r>
            <a:r>
              <a:rPr lang="cs-CZ" sz="2800" dirty="0"/>
              <a:t>Teoretická přednáška.</a:t>
            </a:r>
          </a:p>
          <a:p>
            <a:pPr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u="sng" dirty="0"/>
              <a:t>Klíčová slova: </a:t>
            </a:r>
            <a:r>
              <a:rPr lang="cs-CZ" sz="2800" dirty="0"/>
              <a:t>Materiálové zajištění, legislativní zajištění, organizace výcviku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Platná legislativa pro vedení výcviku ve VL.</a:t>
            </a:r>
          </a:p>
          <a:p>
            <a:pPr marL="0" indent="0"/>
            <a:r>
              <a:rPr lang="cs-CZ" dirty="0"/>
              <a:t>Obecné zásady při realizaci výcviku v exponovaném terénu v civilní sféře.</a:t>
            </a:r>
          </a:p>
          <a:p>
            <a:pPr marL="0" indent="0"/>
            <a:r>
              <a:rPr lang="cs-CZ" dirty="0"/>
              <a:t>Spolupráce s dalšími institucemi (HZS a HS).</a:t>
            </a:r>
          </a:p>
          <a:p>
            <a:pPr marL="0" indent="0"/>
            <a:r>
              <a:rPr lang="cs-CZ" dirty="0"/>
              <a:t>BO při výcviku a Zdravotní zabezpečení.</a:t>
            </a:r>
          </a:p>
          <a:p>
            <a:pPr marL="0" indent="0"/>
            <a:r>
              <a:rPr lang="cs-CZ" dirty="0"/>
              <a:t>Materiál a jeho revize/životnost.</a:t>
            </a:r>
          </a:p>
          <a:p>
            <a:pPr marL="0" indent="0"/>
            <a:r>
              <a:rPr lang="cs-CZ" dirty="0"/>
              <a:t>VT JAKUB a jeho specifické možnosti/požadavky.</a:t>
            </a:r>
          </a:p>
          <a:p>
            <a:pPr marL="0" indent="0"/>
            <a:r>
              <a:rPr lang="cs-CZ" dirty="0"/>
              <a:t>Modelová </a:t>
            </a:r>
            <a:r>
              <a:rPr lang="cs-CZ"/>
              <a:t>realizace výcviku.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F7BB9-316B-C274-AD03-1765946CA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30FC84-169E-8BE3-FCE0-F444D3EEF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Jaká je základní výcviková dokumentace nutná k vedení výcviku ve VL?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Kdo zodpovídá za vedení výcviku u útvaru, kdo jej realizuje a kdo kontroluje?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Jaké procesy jsou nutné pro realizaci výcviku ve vojenském/civilním zařízení, lokalitách?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Jaký je systém vzdělávání v rámci VL u </a:t>
            </a:r>
            <a:r>
              <a:rPr lang="cs-CZ" dirty="0" err="1"/>
              <a:t>ReMO</a:t>
            </a:r>
            <a:r>
              <a:rPr lang="cs-CZ"/>
              <a:t>?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4166525-2370-E633-B1C9-3E8A1C04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257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234</TotalTime>
  <Words>345</Words>
  <Application>Microsoft Office PowerPoint</Application>
  <PresentationFormat>Předvádění na obrazovce (4:3)</PresentationFormat>
  <Paragraphs>37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 a klíčová slova</vt:lpstr>
      <vt:lpstr>Probraná tématika</vt:lpstr>
      <vt:lpstr>Kontrolní otázky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VO FTVS UK 60311</dc:creator>
  <cp:lastModifiedBy>Vladimír Michalička</cp:lastModifiedBy>
  <cp:revision>61</cp:revision>
  <dcterms:modified xsi:type="dcterms:W3CDTF">2022-10-24T10:30:07Z</dcterms:modified>
</cp:coreProperties>
</file>