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9" r:id="rId2"/>
    <p:sldId id="294" r:id="rId3"/>
    <p:sldId id="367" r:id="rId4"/>
    <p:sldId id="272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55" d="100"/>
          <a:sy n="55" d="100"/>
        </p:scale>
        <p:origin x="8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D60B6-A63C-4656-B0D0-8C1738952337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A8C9-B602-42D0-8F68-607C98659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84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90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81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23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1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56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99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3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49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85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54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80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Proces formulace co nejvíce opatření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8969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75C93-B26C-4392-BDFF-183F0EF9A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prezentace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EAB4BC-75B9-499A-9CBA-1018541FE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tvorby opatření</a:t>
            </a:r>
          </a:p>
          <a:p>
            <a:r>
              <a:rPr lang="cs-CZ" dirty="0"/>
              <a:t>Způsoby identifikace všech možných opatření (řešení)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24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62F81-D60D-4B1B-A919-1113EAD49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Doporučený postup </a:t>
            </a:r>
            <a:r>
              <a:rPr lang="cs-CZ" dirty="0" err="1"/>
              <a:t>policy</a:t>
            </a:r>
            <a:r>
              <a:rPr lang="cs-CZ" dirty="0"/>
              <a:t> designu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7685A7-3B34-4A81-B358-EF6193D1B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Určení rámce, ve kterém se budeme pohybovat (rozsah intervence)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Pochopení problému, logika intervence, teorie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Formulace co nejvíce možných opatření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Předběžné vyhodnocení efektů dílčích opatření a jejich výběr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Vytvoření trsů či balíčků opatření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Vyhodnocení dílčích variant opatření </a:t>
            </a:r>
            <a:endParaRPr lang="en-GB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951DB2C-21A6-4386-93AE-148018BED1B0}"/>
              </a:ext>
            </a:extLst>
          </p:cNvPr>
          <p:cNvSpPr/>
          <p:nvPr/>
        </p:nvSpPr>
        <p:spPr>
          <a:xfrm>
            <a:off x="323528" y="3501008"/>
            <a:ext cx="7488832" cy="5760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49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/>
          </a:bodyPr>
          <a:lstStyle/>
          <a:p>
            <a:r>
              <a:rPr lang="cs-CZ" sz="3600" dirty="0"/>
              <a:t>Způsoby identifikace všech možných řešení</a:t>
            </a:r>
            <a:endParaRPr lang="en-GB" sz="36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Dosavadní zkušenosti s řešením problému v minulosti;</a:t>
            </a:r>
          </a:p>
          <a:p>
            <a:pPr lvl="0"/>
            <a:r>
              <a:rPr lang="cs-CZ" dirty="0"/>
              <a:t>Řešení podobných problémů někde jinde v zahraničí (existující politiky);</a:t>
            </a:r>
          </a:p>
          <a:p>
            <a:pPr lvl="0"/>
            <a:r>
              <a:rPr lang="cs-CZ" dirty="0"/>
              <a:t>Odhalení toho, co funguje a rozšíření („</a:t>
            </a:r>
            <a:r>
              <a:rPr lang="cs-CZ" dirty="0" err="1"/>
              <a:t>scaling</a:t>
            </a:r>
            <a:r>
              <a:rPr lang="cs-CZ" dirty="0"/>
              <a:t> up“) těchto fungujících praktik (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Tvořivost a vlastní invence. </a:t>
            </a:r>
          </a:p>
          <a:p>
            <a:pPr lvl="0"/>
            <a:r>
              <a:rPr lang="cs-CZ" dirty="0"/>
              <a:t>Poznatky z teorie veřejné politiky (nástroje veřejné politiky) – upravit do konkrétních opatření</a:t>
            </a:r>
          </a:p>
        </p:txBody>
      </p:sp>
    </p:spTree>
    <p:extLst>
      <p:ext uri="{BB962C8B-B14F-4D97-AF65-F5344CB8AC3E}">
        <p14:creationId xmlns:p14="http://schemas.microsoft.com/office/powerpoint/2010/main" val="3679372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126</Words>
  <Application>Microsoft Office PowerPoint</Application>
  <PresentationFormat>Předvádění na obrazovce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Proces formulace co nejvíce opatření</vt:lpstr>
      <vt:lpstr>Struktura prezentace</vt:lpstr>
      <vt:lpstr>Doporučený postup policy designu</vt:lpstr>
      <vt:lpstr>Způsoby identifikace všech možných 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Nástroje, opatření, varianty</dc:title>
  <dc:creator>AV</dc:creator>
  <cp:lastModifiedBy>Arnošt Veselý</cp:lastModifiedBy>
  <cp:revision>28</cp:revision>
  <dcterms:created xsi:type="dcterms:W3CDTF">2017-10-16T15:12:15Z</dcterms:created>
  <dcterms:modified xsi:type="dcterms:W3CDTF">2020-09-28T08:36:52Z</dcterms:modified>
</cp:coreProperties>
</file>