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65" r:id="rId6"/>
    <p:sldId id="264" r:id="rId7"/>
    <p:sldId id="261" r:id="rId8"/>
    <p:sldId id="262" r:id="rId9"/>
    <p:sldId id="25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611FA-94E8-4BE4-B040-D9C10BA60870}" v="8" dt="2021-01-24T13:20:01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Horníková" userId="b1be1fc62d418c43" providerId="LiveId" clId="{3C2611FA-94E8-4BE4-B040-D9C10BA60870}"/>
    <pc:docChg chg="undo custSel mod addSld modSld">
      <pc:chgData name="Michaela Horníková" userId="b1be1fc62d418c43" providerId="LiveId" clId="{3C2611FA-94E8-4BE4-B040-D9C10BA60870}" dt="2021-01-24T19:01:47.092" v="458" actId="113"/>
      <pc:docMkLst>
        <pc:docMk/>
      </pc:docMkLst>
      <pc:sldChg chg="modSp mod">
        <pc:chgData name="Michaela Horníková" userId="b1be1fc62d418c43" providerId="LiveId" clId="{3C2611FA-94E8-4BE4-B040-D9C10BA60870}" dt="2021-01-23T18:08:11.415" v="5" actId="207"/>
        <pc:sldMkLst>
          <pc:docMk/>
          <pc:sldMk cId="3542835501" sldId="256"/>
        </pc:sldMkLst>
        <pc:spChg chg="mod">
          <ac:chgData name="Michaela Horníková" userId="b1be1fc62d418c43" providerId="LiveId" clId="{3C2611FA-94E8-4BE4-B040-D9C10BA60870}" dt="2021-01-23T18:08:06.466" v="4" actId="207"/>
          <ac:spMkLst>
            <pc:docMk/>
            <pc:sldMk cId="3542835501" sldId="256"/>
            <ac:spMk id="2" creationId="{9CDFF34F-DADB-490A-8B0B-04AEEEDE9D6A}"/>
          </ac:spMkLst>
        </pc:spChg>
        <pc:spChg chg="mod">
          <ac:chgData name="Michaela Horníková" userId="b1be1fc62d418c43" providerId="LiveId" clId="{3C2611FA-94E8-4BE4-B040-D9C10BA60870}" dt="2021-01-23T18:08:11.415" v="5" actId="207"/>
          <ac:spMkLst>
            <pc:docMk/>
            <pc:sldMk cId="3542835501" sldId="256"/>
            <ac:spMk id="64" creationId="{54B4E229-8C3A-4203-B1AF-F235CB4F44CE}"/>
          </ac:spMkLst>
        </pc:spChg>
      </pc:sldChg>
      <pc:sldChg chg="modSp mod">
        <pc:chgData name="Michaela Horníková" userId="b1be1fc62d418c43" providerId="LiveId" clId="{3C2611FA-94E8-4BE4-B040-D9C10BA60870}" dt="2021-01-23T18:08:15.149" v="6" actId="207"/>
        <pc:sldMkLst>
          <pc:docMk/>
          <pc:sldMk cId="3172449930" sldId="257"/>
        </pc:sldMkLst>
        <pc:spChg chg="mod">
          <ac:chgData name="Michaela Horníková" userId="b1be1fc62d418c43" providerId="LiveId" clId="{3C2611FA-94E8-4BE4-B040-D9C10BA60870}" dt="2021-01-23T18:08:15.149" v="6" actId="207"/>
          <ac:spMkLst>
            <pc:docMk/>
            <pc:sldMk cId="3172449930" sldId="257"/>
            <ac:spMk id="2" creationId="{A7278394-CF40-43FC-99FB-DE340E6C4276}"/>
          </ac:spMkLst>
        </pc:spChg>
        <pc:spChg chg="mod">
          <ac:chgData name="Michaela Horníková" userId="b1be1fc62d418c43" providerId="LiveId" clId="{3C2611FA-94E8-4BE4-B040-D9C10BA60870}" dt="2021-01-23T18:08:00.821" v="3"/>
          <ac:spMkLst>
            <pc:docMk/>
            <pc:sldMk cId="3172449930" sldId="257"/>
            <ac:spMk id="3" creationId="{082ED5F3-C49E-4330-B94F-D8EA0A1A32C9}"/>
          </ac:spMkLst>
        </pc:spChg>
      </pc:sldChg>
      <pc:sldChg chg="addSp delSp modSp mod modClrScheme chgLayout">
        <pc:chgData name="Michaela Horníková" userId="b1be1fc62d418c43" providerId="LiveId" clId="{3C2611FA-94E8-4BE4-B040-D9C10BA60870}" dt="2021-01-24T18:59:57.738" v="407" actId="404"/>
        <pc:sldMkLst>
          <pc:docMk/>
          <pc:sldMk cId="4071900287" sldId="258"/>
        </pc:sldMkLst>
        <pc:spChg chg="mod ord">
          <ac:chgData name="Michaela Horníková" userId="b1be1fc62d418c43" providerId="LiveId" clId="{3C2611FA-94E8-4BE4-B040-D9C10BA60870}" dt="2021-01-24T18:59:18.176" v="380" actId="700"/>
          <ac:spMkLst>
            <pc:docMk/>
            <pc:sldMk cId="4071900287" sldId="258"/>
            <ac:spMk id="2" creationId="{4B1B8E9B-C0DB-40C8-A3CE-356FF9426E08}"/>
          </ac:spMkLst>
        </pc:spChg>
        <pc:spChg chg="add del mod ord">
          <ac:chgData name="Michaela Horníková" userId="b1be1fc62d418c43" providerId="LiveId" clId="{3C2611FA-94E8-4BE4-B040-D9C10BA60870}" dt="2021-01-24T18:59:54.654" v="403" actId="403"/>
          <ac:spMkLst>
            <pc:docMk/>
            <pc:sldMk cId="4071900287" sldId="258"/>
            <ac:spMk id="3" creationId="{999A8BDE-A18B-4171-95CE-45903F812DEC}"/>
          </ac:spMkLst>
        </pc:spChg>
        <pc:spChg chg="add del mod">
          <ac:chgData name="Michaela Horníková" userId="b1be1fc62d418c43" providerId="LiveId" clId="{3C2611FA-94E8-4BE4-B040-D9C10BA60870}" dt="2021-01-24T13:35:28.115" v="300" actId="478"/>
          <ac:spMkLst>
            <pc:docMk/>
            <pc:sldMk cId="4071900287" sldId="258"/>
            <ac:spMk id="5" creationId="{E81687E9-6899-45C6-9619-67660B761FED}"/>
          </ac:spMkLst>
        </pc:spChg>
        <pc:spChg chg="del mod">
          <ac:chgData name="Michaela Horníková" userId="b1be1fc62d418c43" providerId="LiveId" clId="{3C2611FA-94E8-4BE4-B040-D9C10BA60870}" dt="2021-01-24T18:57:30.884" v="367" actId="478"/>
          <ac:spMkLst>
            <pc:docMk/>
            <pc:sldMk cId="4071900287" sldId="258"/>
            <ac:spMk id="6" creationId="{1796C241-0B3D-4B8B-855F-0439D18CDC32}"/>
          </ac:spMkLst>
        </pc:spChg>
        <pc:spChg chg="add mod ord">
          <ac:chgData name="Michaela Horníková" userId="b1be1fc62d418c43" providerId="LiveId" clId="{3C2611FA-94E8-4BE4-B040-D9C10BA60870}" dt="2021-01-24T18:59:57.738" v="407" actId="404"/>
          <ac:spMkLst>
            <pc:docMk/>
            <pc:sldMk cId="4071900287" sldId="258"/>
            <ac:spMk id="7" creationId="{23AA801D-861D-40CA-A89E-3A5A1E08EAC4}"/>
          </ac:spMkLst>
        </pc:spChg>
      </pc:sldChg>
      <pc:sldChg chg="modSp mod">
        <pc:chgData name="Michaela Horníková" userId="b1be1fc62d418c43" providerId="LiveId" clId="{3C2611FA-94E8-4BE4-B040-D9C10BA60870}" dt="2021-01-23T18:08:20.645" v="9" actId="207"/>
        <pc:sldMkLst>
          <pc:docMk/>
          <pc:sldMk cId="4052802617" sldId="259"/>
        </pc:sldMkLst>
        <pc:spChg chg="mod">
          <ac:chgData name="Michaela Horníková" userId="b1be1fc62d418c43" providerId="LiveId" clId="{3C2611FA-94E8-4BE4-B040-D9C10BA60870}" dt="2021-01-23T18:08:20.645" v="9" actId="207"/>
          <ac:spMkLst>
            <pc:docMk/>
            <pc:sldMk cId="4052802617" sldId="259"/>
            <ac:spMk id="2" creationId="{CF6A96DC-268C-4C28-8E0F-1EC85126B98C}"/>
          </ac:spMkLst>
        </pc:spChg>
      </pc:sldChg>
      <pc:sldChg chg="addSp delSp modSp mod">
        <pc:chgData name="Michaela Horníková" userId="b1be1fc62d418c43" providerId="LiveId" clId="{3C2611FA-94E8-4BE4-B040-D9C10BA60870}" dt="2021-01-24T13:20:06.195" v="283" actId="1076"/>
        <pc:sldMkLst>
          <pc:docMk/>
          <pc:sldMk cId="721691557" sldId="261"/>
        </pc:sldMkLst>
        <pc:spChg chg="mod">
          <ac:chgData name="Michaela Horníková" userId="b1be1fc62d418c43" providerId="LiveId" clId="{3C2611FA-94E8-4BE4-B040-D9C10BA60870}" dt="2021-01-23T18:08:32.541" v="13" actId="207"/>
          <ac:spMkLst>
            <pc:docMk/>
            <pc:sldMk cId="721691557" sldId="261"/>
            <ac:spMk id="2" creationId="{CF6A96DC-268C-4C28-8E0F-1EC85126B98C}"/>
          </ac:spMkLst>
        </pc:spChg>
        <pc:spChg chg="mod">
          <ac:chgData name="Michaela Horníková" userId="b1be1fc62d418c43" providerId="LiveId" clId="{3C2611FA-94E8-4BE4-B040-D9C10BA60870}" dt="2021-01-24T13:12:25.964" v="138" actId="21"/>
          <ac:spMkLst>
            <pc:docMk/>
            <pc:sldMk cId="721691557" sldId="261"/>
            <ac:spMk id="3" creationId="{247A0429-5D68-4126-AED8-913AAAC3F257}"/>
          </ac:spMkLst>
        </pc:spChg>
        <pc:spChg chg="add mod">
          <ac:chgData name="Michaela Horníková" userId="b1be1fc62d418c43" providerId="LiveId" clId="{3C2611FA-94E8-4BE4-B040-D9C10BA60870}" dt="2021-01-23T18:10:59.537" v="35" actId="207"/>
          <ac:spMkLst>
            <pc:docMk/>
            <pc:sldMk cId="721691557" sldId="261"/>
            <ac:spMk id="5" creationId="{91B32555-4CC1-4DB9-91F3-A1A9EAB5D4DE}"/>
          </ac:spMkLst>
        </pc:spChg>
        <pc:spChg chg="add mod">
          <ac:chgData name="Michaela Horníková" userId="b1be1fc62d418c43" providerId="LiveId" clId="{3C2611FA-94E8-4BE4-B040-D9C10BA60870}" dt="2021-01-24T13:19:15.580" v="277" actId="692"/>
          <ac:spMkLst>
            <pc:docMk/>
            <pc:sldMk cId="721691557" sldId="261"/>
            <ac:spMk id="6" creationId="{6D0003E0-014A-494D-A000-BB1CA33D5487}"/>
          </ac:spMkLst>
        </pc:spChg>
        <pc:spChg chg="add del mod">
          <ac:chgData name="Michaela Horníková" userId="b1be1fc62d418c43" providerId="LiveId" clId="{3C2611FA-94E8-4BE4-B040-D9C10BA60870}" dt="2021-01-24T13:14:56.456" v="184" actId="478"/>
          <ac:spMkLst>
            <pc:docMk/>
            <pc:sldMk cId="721691557" sldId="261"/>
            <ac:spMk id="7" creationId="{884D4AB3-351F-4659-82BF-1BE354976356}"/>
          </ac:spMkLst>
        </pc:spChg>
        <pc:spChg chg="add del mod">
          <ac:chgData name="Michaela Horníková" userId="b1be1fc62d418c43" providerId="LiveId" clId="{3C2611FA-94E8-4BE4-B040-D9C10BA60870}" dt="2021-01-24T13:17:54.871" v="263" actId="478"/>
          <ac:spMkLst>
            <pc:docMk/>
            <pc:sldMk cId="721691557" sldId="261"/>
            <ac:spMk id="21" creationId="{84AC0117-361B-4F04-ABD2-3D029BBECE81}"/>
          </ac:spMkLst>
        </pc:spChg>
        <pc:spChg chg="add mod">
          <ac:chgData name="Michaela Horníková" userId="b1be1fc62d418c43" providerId="LiveId" clId="{3C2611FA-94E8-4BE4-B040-D9C10BA60870}" dt="2021-01-24T13:20:06.195" v="283" actId="1076"/>
          <ac:spMkLst>
            <pc:docMk/>
            <pc:sldMk cId="721691557" sldId="261"/>
            <ac:spMk id="24" creationId="{14188A70-AF27-4CFB-A14B-D49659E73ED4}"/>
          </ac:spMkLst>
        </pc:spChg>
        <pc:picChg chg="add mod">
          <ac:chgData name="Michaela Horníková" userId="b1be1fc62d418c43" providerId="LiveId" clId="{3C2611FA-94E8-4BE4-B040-D9C10BA60870}" dt="2021-01-23T18:09:10.763" v="24" actId="14100"/>
          <ac:picMkLst>
            <pc:docMk/>
            <pc:sldMk cId="721691557" sldId="261"/>
            <ac:picMk id="4" creationId="{0D300807-2CA0-493E-8BEC-E2D0F9DE9FF7}"/>
          </ac:picMkLst>
        </pc:picChg>
        <pc:picChg chg="add mod">
          <ac:chgData name="Michaela Horníková" userId="b1be1fc62d418c43" providerId="LiveId" clId="{3C2611FA-94E8-4BE4-B040-D9C10BA60870}" dt="2021-01-24T13:19:33.315" v="281" actId="1076"/>
          <ac:picMkLst>
            <pc:docMk/>
            <pc:sldMk cId="721691557" sldId="261"/>
            <ac:picMk id="23" creationId="{9DB91209-C7F3-427E-B302-860F63F41AC4}"/>
          </ac:picMkLst>
        </pc:picChg>
        <pc:cxnChg chg="add del mod">
          <ac:chgData name="Michaela Horníková" userId="b1be1fc62d418c43" providerId="LiveId" clId="{3C2611FA-94E8-4BE4-B040-D9C10BA60870}" dt="2021-01-24T13:16:13.677" v="199" actId="478"/>
          <ac:cxnSpMkLst>
            <pc:docMk/>
            <pc:sldMk cId="721691557" sldId="261"/>
            <ac:cxnSpMk id="9" creationId="{6A5E809B-DDF8-48D6-8A67-D0AA8BDA0FB7}"/>
          </ac:cxnSpMkLst>
        </pc:cxnChg>
      </pc:sldChg>
      <pc:sldChg chg="addSp delSp modSp mod setBg modClrScheme chgLayout">
        <pc:chgData name="Michaela Horníková" userId="b1be1fc62d418c43" providerId="LiveId" clId="{3C2611FA-94E8-4BE4-B040-D9C10BA60870}" dt="2021-01-24T18:57:21.203" v="366" actId="1035"/>
        <pc:sldMkLst>
          <pc:docMk/>
          <pc:sldMk cId="883152173" sldId="262"/>
        </pc:sldMkLst>
        <pc:spChg chg="mod ord">
          <ac:chgData name="Michaela Horníková" userId="b1be1fc62d418c43" providerId="LiveId" clId="{3C2611FA-94E8-4BE4-B040-D9C10BA60870}" dt="2021-01-24T14:01:51.329" v="324" actId="700"/>
          <ac:spMkLst>
            <pc:docMk/>
            <pc:sldMk cId="883152173" sldId="262"/>
            <ac:spMk id="2" creationId="{CF6A96DC-268C-4C28-8E0F-1EC85126B98C}"/>
          </ac:spMkLst>
        </pc:spChg>
        <pc:spChg chg="mod ord">
          <ac:chgData name="Michaela Horníková" userId="b1be1fc62d418c43" providerId="LiveId" clId="{3C2611FA-94E8-4BE4-B040-D9C10BA60870}" dt="2021-01-24T18:39:51.442" v="356" actId="404"/>
          <ac:spMkLst>
            <pc:docMk/>
            <pc:sldMk cId="883152173" sldId="262"/>
            <ac:spMk id="3" creationId="{247A0429-5D68-4126-AED8-913AAAC3F257}"/>
          </ac:spMkLst>
        </pc:spChg>
        <pc:spChg chg="add del mod ord">
          <ac:chgData name="Michaela Horníková" userId="b1be1fc62d418c43" providerId="LiveId" clId="{3C2611FA-94E8-4BE4-B040-D9C10BA60870}" dt="2021-01-24T14:01:39.646" v="317" actId="700"/>
          <ac:spMkLst>
            <pc:docMk/>
            <pc:sldMk cId="883152173" sldId="262"/>
            <ac:spMk id="6" creationId="{C5F4CEE3-B3FE-4413-96BF-B6F437D57C1A}"/>
          </ac:spMkLst>
        </pc:spChg>
        <pc:spChg chg="add del mod ord">
          <ac:chgData name="Michaela Horníková" userId="b1be1fc62d418c43" providerId="LiveId" clId="{3C2611FA-94E8-4BE4-B040-D9C10BA60870}" dt="2021-01-24T14:01:43.127" v="318" actId="700"/>
          <ac:spMkLst>
            <pc:docMk/>
            <pc:sldMk cId="883152173" sldId="262"/>
            <ac:spMk id="7" creationId="{B81C587B-9106-4C1F-88CF-1400F17BB0DD}"/>
          </ac:spMkLst>
        </pc:spChg>
        <pc:spChg chg="add del mod ord">
          <ac:chgData name="Michaela Horníková" userId="b1be1fc62d418c43" providerId="LiveId" clId="{3C2611FA-94E8-4BE4-B040-D9C10BA60870}" dt="2021-01-24T14:01:47.733" v="321" actId="700"/>
          <ac:spMkLst>
            <pc:docMk/>
            <pc:sldMk cId="883152173" sldId="262"/>
            <ac:spMk id="8" creationId="{4C5197EF-C686-4984-8EC1-A11D1F1017C4}"/>
          </ac:spMkLst>
        </pc:spChg>
        <pc:spChg chg="add del mod ord">
          <ac:chgData name="Michaela Horníková" userId="b1be1fc62d418c43" providerId="LiveId" clId="{3C2611FA-94E8-4BE4-B040-D9C10BA60870}" dt="2021-01-24T14:01:51.329" v="324" actId="700"/>
          <ac:spMkLst>
            <pc:docMk/>
            <pc:sldMk cId="883152173" sldId="262"/>
            <ac:spMk id="9" creationId="{C2A21240-51FB-4DDC-BFB2-DDA4914696A9}"/>
          </ac:spMkLst>
        </pc:spChg>
        <pc:spChg chg="add del mod ord">
          <ac:chgData name="Michaela Horníková" userId="b1be1fc62d418c43" providerId="LiveId" clId="{3C2611FA-94E8-4BE4-B040-D9C10BA60870}" dt="2021-01-24T14:01:51.329" v="324" actId="700"/>
          <ac:spMkLst>
            <pc:docMk/>
            <pc:sldMk cId="883152173" sldId="262"/>
            <ac:spMk id="10" creationId="{925834CC-C7E0-47F9-B988-5125F18A0C38}"/>
          </ac:spMkLst>
        </pc:spChg>
        <pc:spChg chg="add del mod ord">
          <ac:chgData name="Michaela Horníková" userId="b1be1fc62d418c43" providerId="LiveId" clId="{3C2611FA-94E8-4BE4-B040-D9C10BA60870}" dt="2021-01-24T14:01:51.329" v="324" actId="700"/>
          <ac:spMkLst>
            <pc:docMk/>
            <pc:sldMk cId="883152173" sldId="262"/>
            <ac:spMk id="11" creationId="{C7E9761A-5353-493E-835C-4101B2470CF2}"/>
          </ac:spMkLst>
        </pc:spChg>
        <pc:spChg chg="add del mod ord">
          <ac:chgData name="Michaela Horníková" userId="b1be1fc62d418c43" providerId="LiveId" clId="{3C2611FA-94E8-4BE4-B040-D9C10BA60870}" dt="2021-01-24T14:01:56.454" v="327" actId="478"/>
          <ac:spMkLst>
            <pc:docMk/>
            <pc:sldMk cId="883152173" sldId="262"/>
            <ac:spMk id="12" creationId="{125BA32F-156A-4AF1-8DF0-53F5906DFAAF}"/>
          </ac:spMkLst>
        </pc:spChg>
        <pc:picChg chg="add del mod">
          <ac:chgData name="Michaela Horníková" userId="b1be1fc62d418c43" providerId="LiveId" clId="{3C2611FA-94E8-4BE4-B040-D9C10BA60870}" dt="2021-01-24T14:01:29.109" v="314" actId="22"/>
          <ac:picMkLst>
            <pc:docMk/>
            <pc:sldMk cId="883152173" sldId="262"/>
            <ac:picMk id="5" creationId="{75F13369-3A28-4246-858A-3491D68242DE}"/>
          </ac:picMkLst>
        </pc:picChg>
        <pc:picChg chg="add mod">
          <ac:chgData name="Michaela Horníková" userId="b1be1fc62d418c43" providerId="LiveId" clId="{3C2611FA-94E8-4BE4-B040-D9C10BA60870}" dt="2021-01-24T18:57:21.203" v="366" actId="1035"/>
          <ac:picMkLst>
            <pc:docMk/>
            <pc:sldMk cId="883152173" sldId="262"/>
            <ac:picMk id="14" creationId="{A5D607DC-749F-444A-95A1-30011754FB50}"/>
          </ac:picMkLst>
        </pc:picChg>
        <pc:picChg chg="add mod">
          <ac:chgData name="Michaela Horníková" userId="b1be1fc62d418c43" providerId="LiveId" clId="{3C2611FA-94E8-4BE4-B040-D9C10BA60870}" dt="2021-01-24T18:57:12.189" v="358" actId="1036"/>
          <ac:picMkLst>
            <pc:docMk/>
            <pc:sldMk cId="883152173" sldId="262"/>
            <ac:picMk id="16" creationId="{896A8DC9-A023-450B-B35F-B11F7E218347}"/>
          </ac:picMkLst>
        </pc:picChg>
      </pc:sldChg>
      <pc:sldChg chg="modSp mod">
        <pc:chgData name="Michaela Horníková" userId="b1be1fc62d418c43" providerId="LiveId" clId="{3C2611FA-94E8-4BE4-B040-D9C10BA60870}" dt="2021-01-24T13:10:08.973" v="73" actId="20577"/>
        <pc:sldMkLst>
          <pc:docMk/>
          <pc:sldMk cId="1568969665" sldId="264"/>
        </pc:sldMkLst>
        <pc:spChg chg="mod">
          <ac:chgData name="Michaela Horníková" userId="b1be1fc62d418c43" providerId="LiveId" clId="{3C2611FA-94E8-4BE4-B040-D9C10BA60870}" dt="2021-01-23T18:08:29.496" v="12" actId="207"/>
          <ac:spMkLst>
            <pc:docMk/>
            <pc:sldMk cId="1568969665" sldId="264"/>
            <ac:spMk id="2" creationId="{CF6A96DC-268C-4C28-8E0F-1EC85126B98C}"/>
          </ac:spMkLst>
        </pc:spChg>
        <pc:spChg chg="mod">
          <ac:chgData name="Michaela Horníková" userId="b1be1fc62d418c43" providerId="LiveId" clId="{3C2611FA-94E8-4BE4-B040-D9C10BA60870}" dt="2021-01-24T13:10:08.973" v="73" actId="20577"/>
          <ac:spMkLst>
            <pc:docMk/>
            <pc:sldMk cId="1568969665" sldId="264"/>
            <ac:spMk id="3" creationId="{247A0429-5D68-4126-AED8-913AAAC3F257}"/>
          </ac:spMkLst>
        </pc:spChg>
      </pc:sldChg>
      <pc:sldChg chg="modSp mod">
        <pc:chgData name="Michaela Horníková" userId="b1be1fc62d418c43" providerId="LiveId" clId="{3C2611FA-94E8-4BE4-B040-D9C10BA60870}" dt="2021-01-23T18:08:26.725" v="11" actId="207"/>
        <pc:sldMkLst>
          <pc:docMk/>
          <pc:sldMk cId="173047745" sldId="265"/>
        </pc:sldMkLst>
        <pc:spChg chg="mod">
          <ac:chgData name="Michaela Horníková" userId="b1be1fc62d418c43" providerId="LiveId" clId="{3C2611FA-94E8-4BE4-B040-D9C10BA60870}" dt="2021-01-23T18:08:26.725" v="11" actId="207"/>
          <ac:spMkLst>
            <pc:docMk/>
            <pc:sldMk cId="173047745" sldId="265"/>
            <ac:spMk id="2" creationId="{CF6A96DC-268C-4C28-8E0F-1EC85126B98C}"/>
          </ac:spMkLst>
        </pc:spChg>
      </pc:sldChg>
      <pc:sldChg chg="modSp mod">
        <pc:chgData name="Michaela Horníková" userId="b1be1fc62d418c43" providerId="LiveId" clId="{3C2611FA-94E8-4BE4-B040-D9C10BA60870}" dt="2021-01-24T13:09:30.888" v="39" actId="20577"/>
        <pc:sldMkLst>
          <pc:docMk/>
          <pc:sldMk cId="2588203264" sldId="266"/>
        </pc:sldMkLst>
        <pc:spChg chg="mod">
          <ac:chgData name="Michaela Horníková" userId="b1be1fc62d418c43" providerId="LiveId" clId="{3C2611FA-94E8-4BE4-B040-D9C10BA60870}" dt="2021-01-23T18:08:23.098" v="10" actId="207"/>
          <ac:spMkLst>
            <pc:docMk/>
            <pc:sldMk cId="2588203264" sldId="266"/>
            <ac:spMk id="2" creationId="{A7278394-CF40-43FC-99FB-DE340E6C4276}"/>
          </ac:spMkLst>
        </pc:spChg>
        <pc:spChg chg="mod">
          <ac:chgData name="Michaela Horníková" userId="b1be1fc62d418c43" providerId="LiveId" clId="{3C2611FA-94E8-4BE4-B040-D9C10BA60870}" dt="2021-01-24T13:09:30.888" v="39" actId="20577"/>
          <ac:spMkLst>
            <pc:docMk/>
            <pc:sldMk cId="2588203264" sldId="266"/>
            <ac:spMk id="3" creationId="{082ED5F3-C49E-4330-B94F-D8EA0A1A32C9}"/>
          </ac:spMkLst>
        </pc:spChg>
      </pc:sldChg>
      <pc:sldChg chg="addSp delSp modSp new mod modClrScheme chgLayout">
        <pc:chgData name="Michaela Horníková" userId="b1be1fc62d418c43" providerId="LiveId" clId="{3C2611FA-94E8-4BE4-B040-D9C10BA60870}" dt="2021-01-24T19:01:47.092" v="458" actId="113"/>
        <pc:sldMkLst>
          <pc:docMk/>
          <pc:sldMk cId="1257837256" sldId="267"/>
        </pc:sldMkLst>
        <pc:spChg chg="del mod ord">
          <ac:chgData name="Michaela Horníková" userId="b1be1fc62d418c43" providerId="LiveId" clId="{3C2611FA-94E8-4BE4-B040-D9C10BA60870}" dt="2021-01-24T19:00:48.218" v="409" actId="700"/>
          <ac:spMkLst>
            <pc:docMk/>
            <pc:sldMk cId="1257837256" sldId="267"/>
            <ac:spMk id="2" creationId="{2AAC1608-C81A-4AC8-A1EF-669C33D6AF61}"/>
          </ac:spMkLst>
        </pc:spChg>
        <pc:spChg chg="del">
          <ac:chgData name="Michaela Horníková" userId="b1be1fc62d418c43" providerId="LiveId" clId="{3C2611FA-94E8-4BE4-B040-D9C10BA60870}" dt="2021-01-24T19:00:48.218" v="409" actId="700"/>
          <ac:spMkLst>
            <pc:docMk/>
            <pc:sldMk cId="1257837256" sldId="267"/>
            <ac:spMk id="3" creationId="{AE731EB3-8E76-456D-ABBB-F83DE0AF5EF9}"/>
          </ac:spMkLst>
        </pc:spChg>
        <pc:spChg chg="del">
          <ac:chgData name="Michaela Horníková" userId="b1be1fc62d418c43" providerId="LiveId" clId="{3C2611FA-94E8-4BE4-B040-D9C10BA60870}" dt="2021-01-24T19:00:48.218" v="409" actId="700"/>
          <ac:spMkLst>
            <pc:docMk/>
            <pc:sldMk cId="1257837256" sldId="267"/>
            <ac:spMk id="4" creationId="{AD1B2D57-7514-47AF-AE05-53DCE2C44213}"/>
          </ac:spMkLst>
        </pc:spChg>
        <pc:spChg chg="add mod ord">
          <ac:chgData name="Michaela Horníková" userId="b1be1fc62d418c43" providerId="LiveId" clId="{3C2611FA-94E8-4BE4-B040-D9C10BA60870}" dt="2021-01-24T19:01:47.092" v="458" actId="113"/>
          <ac:spMkLst>
            <pc:docMk/>
            <pc:sldMk cId="1257837256" sldId="267"/>
            <ac:spMk id="5" creationId="{E19DF923-2F76-444D-BD0E-653F94D47F6C}"/>
          </ac:spMkLst>
        </pc:spChg>
      </pc:sldChg>
    </pc:docChg>
  </pc:docChgLst>
  <pc:docChgLst>
    <pc:chgData name="Michaela Horníková" userId="b1be1fc62d418c43" providerId="LiveId" clId="{946AE1E3-4CD3-4818-86F4-BC52F06E7A35}"/>
    <pc:docChg chg="undo custSel mod addSld delSld modSld addMainMaster delMainMaster">
      <pc:chgData name="Michaela Horníková" userId="b1be1fc62d418c43" providerId="LiveId" clId="{946AE1E3-4CD3-4818-86F4-BC52F06E7A35}" dt="2021-01-23T16:58:08.024" v="2372" actId="20577"/>
      <pc:docMkLst>
        <pc:docMk/>
      </pc:docMkLst>
      <pc:sldChg chg="addSp delSp modSp new mod setBg modClrScheme setClrOvrMap delDesignElem chgLayout">
        <pc:chgData name="Michaela Horníková" userId="b1be1fc62d418c43" providerId="LiveId" clId="{946AE1E3-4CD3-4818-86F4-BC52F06E7A35}" dt="2021-01-23T16:35:43.332" v="1474" actId="790"/>
        <pc:sldMkLst>
          <pc:docMk/>
          <pc:sldMk cId="3542835501" sldId="256"/>
        </pc:sldMkLst>
        <pc:spChg chg="mod">
          <ac:chgData name="Michaela Horníková" userId="b1be1fc62d418c43" providerId="LiveId" clId="{946AE1E3-4CD3-4818-86F4-BC52F06E7A35}" dt="2021-01-23T16:35:43.332" v="1474" actId="790"/>
          <ac:spMkLst>
            <pc:docMk/>
            <pc:sldMk cId="3542835501" sldId="256"/>
            <ac:spMk id="2" creationId="{9CDFF34F-DADB-490A-8B0B-04AEEEDE9D6A}"/>
          </ac:spMkLst>
        </pc:spChg>
        <pc:spChg chg="mod">
          <ac:chgData name="Michaela Horníková" userId="b1be1fc62d418c43" providerId="LiveId" clId="{946AE1E3-4CD3-4818-86F4-BC52F06E7A35}" dt="2021-01-23T14:26:18.502" v="127" actId="1076"/>
          <ac:spMkLst>
            <pc:docMk/>
            <pc:sldMk cId="3542835501" sldId="256"/>
            <ac:spMk id="3" creationId="{2BD38B66-1F1E-4AB7-B285-B779D9275D3E}"/>
          </ac:spMkLst>
        </pc:spChg>
        <pc:spChg chg="add del">
          <ac:chgData name="Michaela Horníková" userId="b1be1fc62d418c43" providerId="LiveId" clId="{946AE1E3-4CD3-4818-86F4-BC52F06E7A35}" dt="2021-01-23T14:24:59.452" v="100" actId="26606"/>
          <ac:spMkLst>
            <pc:docMk/>
            <pc:sldMk cId="3542835501" sldId="256"/>
            <ac:spMk id="9" creationId="{007891EC-4501-44ED-A8C8-B11B6DB767AB}"/>
          </ac:spMkLst>
        </pc:spChg>
        <pc:spChg chg="add del">
          <ac:chgData name="Michaela Horníková" userId="b1be1fc62d418c43" providerId="LiveId" clId="{946AE1E3-4CD3-4818-86F4-BC52F06E7A35}" dt="2021-01-23T14:25:00.829" v="102" actId="26606"/>
          <ac:spMkLst>
            <pc:docMk/>
            <pc:sldMk cId="3542835501" sldId="256"/>
            <ac:spMk id="13" creationId="{4E87FCFB-2CCE-460D-B3DD-557C8BD1B94A}"/>
          </ac:spMkLst>
        </pc:spChg>
        <pc:spChg chg="add del">
          <ac:chgData name="Michaela Horníková" userId="b1be1fc62d418c43" providerId="LiveId" clId="{946AE1E3-4CD3-4818-86F4-BC52F06E7A35}" dt="2021-01-23T14:25:00.829" v="102" actId="26606"/>
          <ac:spMkLst>
            <pc:docMk/>
            <pc:sldMk cId="3542835501" sldId="256"/>
            <ac:spMk id="14" creationId="{8A95209C-5275-4E15-8EA7-7F42980ABF2D}"/>
          </ac:spMkLst>
        </pc:spChg>
        <pc:spChg chg="add del">
          <ac:chgData name="Michaela Horníková" userId="b1be1fc62d418c43" providerId="LiveId" clId="{946AE1E3-4CD3-4818-86F4-BC52F06E7A35}" dt="2021-01-23T14:25:00.829" v="102" actId="26606"/>
          <ac:spMkLst>
            <pc:docMk/>
            <pc:sldMk cId="3542835501" sldId="256"/>
            <ac:spMk id="16" creationId="{4F2ED431-E304-4FF0-9F4E-032783C9D612}"/>
          </ac:spMkLst>
        </pc:spChg>
        <pc:spChg chg="add del">
          <ac:chgData name="Michaela Horníková" userId="b1be1fc62d418c43" providerId="LiveId" clId="{946AE1E3-4CD3-4818-86F4-BC52F06E7A35}" dt="2021-01-23T14:25:06.390" v="104" actId="26606"/>
          <ac:spMkLst>
            <pc:docMk/>
            <pc:sldMk cId="3542835501" sldId="256"/>
            <ac:spMk id="18" creationId="{75955B3A-C08D-43E6-ABEF-A4F616FB682B}"/>
          </ac:spMkLst>
        </pc:spChg>
        <pc:spChg chg="add del">
          <ac:chgData name="Michaela Horníková" userId="b1be1fc62d418c43" providerId="LiveId" clId="{946AE1E3-4CD3-4818-86F4-BC52F06E7A35}" dt="2021-01-23T14:25:06.390" v="104" actId="26606"/>
          <ac:spMkLst>
            <pc:docMk/>
            <pc:sldMk cId="3542835501" sldId="256"/>
            <ac:spMk id="20" creationId="{C719694A-8B4E-4127-9C08-9B8F39B6F284}"/>
          </ac:spMkLst>
        </pc:spChg>
        <pc:spChg chg="add del">
          <ac:chgData name="Michaela Horníková" userId="b1be1fc62d418c43" providerId="LiveId" clId="{946AE1E3-4CD3-4818-86F4-BC52F06E7A35}" dt="2021-01-23T14:25:06.390" v="104" actId="26606"/>
          <ac:spMkLst>
            <pc:docMk/>
            <pc:sldMk cId="3542835501" sldId="256"/>
            <ac:spMk id="21" creationId="{52D36E6B-D7EF-409B-B48D-1628C06EE123}"/>
          </ac:spMkLst>
        </pc:spChg>
        <pc:spChg chg="add del">
          <ac:chgData name="Michaela Horníková" userId="b1be1fc62d418c43" providerId="LiveId" clId="{946AE1E3-4CD3-4818-86F4-BC52F06E7A35}" dt="2021-01-23T14:25:06.390" v="104" actId="26606"/>
          <ac:spMkLst>
            <pc:docMk/>
            <pc:sldMk cId="3542835501" sldId="256"/>
            <ac:spMk id="22" creationId="{816D2053-BB10-4615-A38D-86EEC0D863E8}"/>
          </ac:spMkLst>
        </pc:spChg>
        <pc:spChg chg="add del">
          <ac:chgData name="Michaela Horníková" userId="b1be1fc62d418c43" providerId="LiveId" clId="{946AE1E3-4CD3-4818-86F4-BC52F06E7A35}" dt="2021-01-23T14:25:07.855" v="106" actId="26606"/>
          <ac:spMkLst>
            <pc:docMk/>
            <pc:sldMk cId="3542835501" sldId="256"/>
            <ac:spMk id="27" creationId="{3011B0B3-5679-4759-90B8-3B908C4CBD21}"/>
          </ac:spMkLst>
        </pc:spChg>
        <pc:spChg chg="add del">
          <ac:chgData name="Michaela Horníková" userId="b1be1fc62d418c43" providerId="LiveId" clId="{946AE1E3-4CD3-4818-86F4-BC52F06E7A35}" dt="2021-01-23T14:25:07.855" v="106" actId="26606"/>
          <ac:spMkLst>
            <pc:docMk/>
            <pc:sldMk cId="3542835501" sldId="256"/>
            <ac:spMk id="29" creationId="{767E5D14-5396-4D7B-996A-7BFD00576139}"/>
          </ac:spMkLst>
        </pc:spChg>
        <pc:spChg chg="add del">
          <ac:chgData name="Michaela Horníková" userId="b1be1fc62d418c43" providerId="LiveId" clId="{946AE1E3-4CD3-4818-86F4-BC52F06E7A35}" dt="2021-01-23T14:25:08.705" v="108" actId="26606"/>
          <ac:spMkLst>
            <pc:docMk/>
            <pc:sldMk cId="3542835501" sldId="256"/>
            <ac:spMk id="42" creationId="{D7468962-6189-43AD-BB02-A6F88AD0E5B4}"/>
          </ac:spMkLst>
        </pc:spChg>
        <pc:spChg chg="add del">
          <ac:chgData name="Michaela Horníková" userId="b1be1fc62d418c43" providerId="LiveId" clId="{946AE1E3-4CD3-4818-86F4-BC52F06E7A35}" dt="2021-01-23T14:25:08.705" v="108" actId="26606"/>
          <ac:spMkLst>
            <pc:docMk/>
            <pc:sldMk cId="3542835501" sldId="256"/>
            <ac:spMk id="43" creationId="{5BF2E68D-E9CA-4A00-AE2B-17BCDFABC383}"/>
          </ac:spMkLst>
        </pc:spChg>
        <pc:spChg chg="add del">
          <ac:chgData name="Michaela Horníková" userId="b1be1fc62d418c43" providerId="LiveId" clId="{946AE1E3-4CD3-4818-86F4-BC52F06E7A35}" dt="2021-01-23T14:25:08.705" v="108" actId="26606"/>
          <ac:spMkLst>
            <pc:docMk/>
            <pc:sldMk cId="3542835501" sldId="256"/>
            <ac:spMk id="45" creationId="{7E1304CE-399E-4EFB-AC6F-CA3ABE76CD93}"/>
          </ac:spMkLst>
        </pc:spChg>
        <pc:spChg chg="add del">
          <ac:chgData name="Michaela Horníková" userId="b1be1fc62d418c43" providerId="LiveId" clId="{946AE1E3-4CD3-4818-86F4-BC52F06E7A35}" dt="2021-01-23T14:25:11" v="110" actId="26606"/>
          <ac:spMkLst>
            <pc:docMk/>
            <pc:sldMk cId="3542835501" sldId="256"/>
            <ac:spMk id="51" creationId="{2644B391-9BFE-445C-A9EC-F544BB85FBC7}"/>
          </ac:spMkLst>
        </pc:spChg>
        <pc:spChg chg="add del">
          <ac:chgData name="Michaela Horníková" userId="b1be1fc62d418c43" providerId="LiveId" clId="{946AE1E3-4CD3-4818-86F4-BC52F06E7A35}" dt="2021-01-23T14:25:11" v="110" actId="26606"/>
          <ac:spMkLst>
            <pc:docMk/>
            <pc:sldMk cId="3542835501" sldId="256"/>
            <ac:spMk id="52" creationId="{80F26E69-87D9-4655-AE7B-280A87AA3CAD}"/>
          </ac:spMkLst>
        </pc:spChg>
        <pc:spChg chg="add del">
          <ac:chgData name="Michaela Horníková" userId="b1be1fc62d418c43" providerId="LiveId" clId="{946AE1E3-4CD3-4818-86F4-BC52F06E7A35}" dt="2021-01-23T14:25:12.744" v="112" actId="26606"/>
          <ac:spMkLst>
            <pc:docMk/>
            <pc:sldMk cId="3542835501" sldId="256"/>
            <ac:spMk id="54" creationId="{6E0D4398-84C2-41B8-BF30-3157F7B18DF2}"/>
          </ac:spMkLst>
        </pc:spChg>
        <pc:spChg chg="add del">
          <ac:chgData name="Michaela Horníková" userId="b1be1fc62d418c43" providerId="LiveId" clId="{946AE1E3-4CD3-4818-86F4-BC52F06E7A35}" dt="2021-01-23T14:25:12.744" v="112" actId="26606"/>
          <ac:spMkLst>
            <pc:docMk/>
            <pc:sldMk cId="3542835501" sldId="256"/>
            <ac:spMk id="56" creationId="{1E519840-CB5B-442F-AF8C-F848E7699768}"/>
          </ac:spMkLst>
        </pc:spChg>
        <pc:spChg chg="add del">
          <ac:chgData name="Michaela Horníková" userId="b1be1fc62d418c43" providerId="LiveId" clId="{946AE1E3-4CD3-4818-86F4-BC52F06E7A35}" dt="2021-01-23T14:25:38.833" v="119" actId="26606"/>
          <ac:spMkLst>
            <pc:docMk/>
            <pc:sldMk cId="3542835501" sldId="256"/>
            <ac:spMk id="60" creationId="{5A59F003-E00A-43F9-91DC-CC54E3B87466}"/>
          </ac:spMkLst>
        </pc:spChg>
        <pc:spChg chg="add del">
          <ac:chgData name="Michaela Horníková" userId="b1be1fc62d418c43" providerId="LiveId" clId="{946AE1E3-4CD3-4818-86F4-BC52F06E7A35}" dt="2021-01-23T14:25:38.833" v="119" actId="26606"/>
          <ac:spMkLst>
            <pc:docMk/>
            <pc:sldMk cId="3542835501" sldId="256"/>
            <ac:spMk id="62" creationId="{D74A4382-E3AD-430A-9A1F-DFA3E0E77A7D}"/>
          </ac:spMkLst>
        </pc:spChg>
        <pc:spChg chg="add del">
          <ac:chgData name="Michaela Horníková" userId="b1be1fc62d418c43" providerId="LiveId" clId="{946AE1E3-4CD3-4818-86F4-BC52F06E7A35}" dt="2021-01-23T14:25:38.833" v="119" actId="26606"/>
          <ac:spMkLst>
            <pc:docMk/>
            <pc:sldMk cId="3542835501" sldId="256"/>
            <ac:spMk id="63" creationId="{79F40191-0F44-4FD1-82CC-ACB507C14BE6}"/>
          </ac:spMkLst>
        </pc:spChg>
        <pc:spChg chg="add mod">
          <ac:chgData name="Michaela Horníková" userId="b1be1fc62d418c43" providerId="LiveId" clId="{946AE1E3-4CD3-4818-86F4-BC52F06E7A35}" dt="2021-01-23T14:27:03.838" v="137" actId="404"/>
          <ac:spMkLst>
            <pc:docMk/>
            <pc:sldMk cId="3542835501" sldId="256"/>
            <ac:spMk id="64" creationId="{54B4E229-8C3A-4203-B1AF-F235CB4F44CE}"/>
          </ac:spMkLst>
        </pc:spChg>
        <pc:spChg chg="add del">
          <ac:chgData name="Michaela Horníková" userId="b1be1fc62d418c43" providerId="LiveId" clId="{946AE1E3-4CD3-4818-86F4-BC52F06E7A35}" dt="2021-01-23T14:25:38.025" v="116" actId="26606"/>
          <ac:spMkLst>
            <pc:docMk/>
            <pc:sldMk cId="3542835501" sldId="256"/>
            <ac:spMk id="68" creationId="{5A59F003-E00A-43F9-91DC-CC54E3B87466}"/>
          </ac:spMkLst>
        </pc:spChg>
        <pc:spChg chg="add del">
          <ac:chgData name="Michaela Horníková" userId="b1be1fc62d418c43" providerId="LiveId" clId="{946AE1E3-4CD3-4818-86F4-BC52F06E7A35}" dt="2021-01-23T14:25:38.025" v="116" actId="26606"/>
          <ac:spMkLst>
            <pc:docMk/>
            <pc:sldMk cId="3542835501" sldId="256"/>
            <ac:spMk id="70" creationId="{D74A4382-E3AD-430A-9A1F-DFA3E0E77A7D}"/>
          </ac:spMkLst>
        </pc:spChg>
        <pc:spChg chg="add del">
          <ac:chgData name="Michaela Horníková" userId="b1be1fc62d418c43" providerId="LiveId" clId="{946AE1E3-4CD3-4818-86F4-BC52F06E7A35}" dt="2021-01-23T14:25:38.819" v="118" actId="26606"/>
          <ac:spMkLst>
            <pc:docMk/>
            <pc:sldMk cId="3542835501" sldId="256"/>
            <ac:spMk id="72" creationId="{79F40191-0F44-4FD1-82CC-ACB507C14BE6}"/>
          </ac:spMkLst>
        </pc:spChg>
        <pc:spChg chg="add del">
          <ac:chgData name="Michaela Horníková" userId="b1be1fc62d418c43" providerId="LiveId" clId="{946AE1E3-4CD3-4818-86F4-BC52F06E7A35}" dt="2021-01-23T14:25:38.819" v="118" actId="26606"/>
          <ac:spMkLst>
            <pc:docMk/>
            <pc:sldMk cId="3542835501" sldId="256"/>
            <ac:spMk id="73" creationId="{5A59F003-E00A-43F9-91DC-CC54E3B87466}"/>
          </ac:spMkLst>
        </pc:spChg>
        <pc:spChg chg="add del">
          <ac:chgData name="Michaela Horníková" userId="b1be1fc62d418c43" providerId="LiveId" clId="{946AE1E3-4CD3-4818-86F4-BC52F06E7A35}" dt="2021-01-23T14:25:38.819" v="118" actId="26606"/>
          <ac:spMkLst>
            <pc:docMk/>
            <pc:sldMk cId="3542835501" sldId="256"/>
            <ac:spMk id="74" creationId="{D74A4382-E3AD-430A-9A1F-DFA3E0E77A7D}"/>
          </ac:spMkLst>
        </pc:spChg>
        <pc:spChg chg="add del">
          <ac:chgData name="Michaela Horníková" userId="b1be1fc62d418c43" providerId="LiveId" clId="{946AE1E3-4CD3-4818-86F4-BC52F06E7A35}" dt="2021-01-23T14:25:57.254" v="121"/>
          <ac:spMkLst>
            <pc:docMk/>
            <pc:sldMk cId="3542835501" sldId="256"/>
            <ac:spMk id="76" creationId="{E91DC736-0EF8-4F87-9146-EBF1D2EE4D3D}"/>
          </ac:spMkLst>
        </pc:spChg>
        <pc:spChg chg="add del">
          <ac:chgData name="Michaela Horníková" userId="b1be1fc62d418c43" providerId="LiveId" clId="{946AE1E3-4CD3-4818-86F4-BC52F06E7A35}" dt="2021-01-23T14:25:57.254" v="121"/>
          <ac:spMkLst>
            <pc:docMk/>
            <pc:sldMk cId="3542835501" sldId="256"/>
            <ac:spMk id="77" creationId="{097CD68E-23E3-4007-8847-CD0944C4F7BE}"/>
          </ac:spMkLst>
        </pc:spChg>
        <pc:spChg chg="add del">
          <ac:chgData name="Michaela Horníková" userId="b1be1fc62d418c43" providerId="LiveId" clId="{946AE1E3-4CD3-4818-86F4-BC52F06E7A35}" dt="2021-01-23T14:25:57.254" v="121"/>
          <ac:spMkLst>
            <pc:docMk/>
            <pc:sldMk cId="3542835501" sldId="256"/>
            <ac:spMk id="78" creationId="{AF2F604E-43BE-4DC3-B983-E071523364F8}"/>
          </ac:spMkLst>
        </pc:spChg>
        <pc:spChg chg="add del">
          <ac:chgData name="Michaela Horníková" userId="b1be1fc62d418c43" providerId="LiveId" clId="{946AE1E3-4CD3-4818-86F4-BC52F06E7A35}" dt="2021-01-23T14:25:57.254" v="121"/>
          <ac:spMkLst>
            <pc:docMk/>
            <pc:sldMk cId="3542835501" sldId="256"/>
            <ac:spMk id="79" creationId="{08C9B587-E65E-4B52-B37C-ABEBB6E87928}"/>
          </ac:spMkLst>
        </pc:spChg>
        <pc:grpChg chg="add del">
          <ac:chgData name="Michaela Horníková" userId="b1be1fc62d418c43" providerId="LiveId" clId="{946AE1E3-4CD3-4818-86F4-BC52F06E7A35}" dt="2021-01-23T14:25:07.855" v="106" actId="26606"/>
          <ac:grpSpMkLst>
            <pc:docMk/>
            <pc:sldMk cId="3542835501" sldId="256"/>
            <ac:grpSpMk id="30" creationId="{785708A7-99B4-41EE-8012-C176C8AA44C0}"/>
          </ac:grpSpMkLst>
        </pc:grpChg>
        <pc:picChg chg="add del">
          <ac:chgData name="Michaela Horníková" userId="b1be1fc62d418c43" providerId="LiveId" clId="{946AE1E3-4CD3-4818-86F4-BC52F06E7A35}" dt="2021-01-23T14:24:59.452" v="100" actId="26606"/>
          <ac:picMkLst>
            <pc:docMk/>
            <pc:sldMk cId="3542835501" sldId="256"/>
            <ac:picMk id="4" creationId="{59304B32-A532-403D-81A3-A7E6C105DD75}"/>
          </ac:picMkLst>
        </pc:picChg>
        <pc:picChg chg="add del">
          <ac:chgData name="Michaela Horníková" userId="b1be1fc62d418c43" providerId="LiveId" clId="{946AE1E3-4CD3-4818-86F4-BC52F06E7A35}" dt="2021-01-23T14:25:00.829" v="102" actId="26606"/>
          <ac:picMkLst>
            <pc:docMk/>
            <pc:sldMk cId="3542835501" sldId="256"/>
            <ac:picMk id="15" creationId="{5C0A1831-171A-4118-B88E-EA7F40CAF072}"/>
          </ac:picMkLst>
        </pc:picChg>
        <pc:picChg chg="add del">
          <ac:chgData name="Michaela Horníková" userId="b1be1fc62d418c43" providerId="LiveId" clId="{946AE1E3-4CD3-4818-86F4-BC52F06E7A35}" dt="2021-01-23T14:25:06.390" v="104" actId="26606"/>
          <ac:picMkLst>
            <pc:docMk/>
            <pc:sldMk cId="3542835501" sldId="256"/>
            <ac:picMk id="23" creationId="{5835CED5-B390-482A-B909-CB46D0526590}"/>
          </ac:picMkLst>
        </pc:picChg>
        <pc:picChg chg="add del">
          <ac:chgData name="Michaela Horníková" userId="b1be1fc62d418c43" providerId="LiveId" clId="{946AE1E3-4CD3-4818-86F4-BC52F06E7A35}" dt="2021-01-23T14:25:07.855" v="106" actId="26606"/>
          <ac:picMkLst>
            <pc:docMk/>
            <pc:sldMk cId="3542835501" sldId="256"/>
            <ac:picMk id="28" creationId="{E62AB339-BE79-4BBB-9DE1-434964BE341C}"/>
          </ac:picMkLst>
        </pc:picChg>
        <pc:picChg chg="add del">
          <ac:chgData name="Michaela Horníková" userId="b1be1fc62d418c43" providerId="LiveId" clId="{946AE1E3-4CD3-4818-86F4-BC52F06E7A35}" dt="2021-01-23T14:25:08.705" v="108" actId="26606"/>
          <ac:picMkLst>
            <pc:docMk/>
            <pc:sldMk cId="3542835501" sldId="256"/>
            <ac:picMk id="44" creationId="{7AC3BE03-913C-4821-BA39-D77EA8CCEF34}"/>
          </ac:picMkLst>
        </pc:picChg>
        <pc:picChg chg="add del">
          <ac:chgData name="Michaela Horníková" userId="b1be1fc62d418c43" providerId="LiveId" clId="{946AE1E3-4CD3-4818-86F4-BC52F06E7A35}" dt="2021-01-23T14:25:11" v="110" actId="26606"/>
          <ac:picMkLst>
            <pc:docMk/>
            <pc:sldMk cId="3542835501" sldId="256"/>
            <ac:picMk id="50" creationId="{200DD942-9CE0-458C-BBC5-121B70C0AB23}"/>
          </ac:picMkLst>
        </pc:picChg>
        <pc:picChg chg="add del">
          <ac:chgData name="Michaela Horníková" userId="b1be1fc62d418c43" providerId="LiveId" clId="{946AE1E3-4CD3-4818-86F4-BC52F06E7A35}" dt="2021-01-23T14:25:12.744" v="112" actId="26606"/>
          <ac:picMkLst>
            <pc:docMk/>
            <pc:sldMk cId="3542835501" sldId="256"/>
            <ac:picMk id="55" creationId="{53A2A434-4935-4181-BFD5-7A64E9D48E6F}"/>
          </ac:picMkLst>
        </pc:picChg>
        <pc:picChg chg="add del mod">
          <ac:chgData name="Michaela Horníková" userId="b1be1fc62d418c43" providerId="LiveId" clId="{946AE1E3-4CD3-4818-86F4-BC52F06E7A35}" dt="2021-01-23T14:25:59.916" v="122" actId="478"/>
          <ac:picMkLst>
            <pc:docMk/>
            <pc:sldMk cId="3542835501" sldId="256"/>
            <ac:picMk id="61" creationId="{56548B60-BB9C-4BF1-8998-CF536083D96B}"/>
          </ac:picMkLst>
        </pc:picChg>
        <pc:cxnChg chg="add del">
          <ac:chgData name="Michaela Horníková" userId="b1be1fc62d418c43" providerId="LiveId" clId="{946AE1E3-4CD3-4818-86F4-BC52F06E7A35}" dt="2021-01-23T14:24:59.452" v="100" actId="26606"/>
          <ac:cxnSpMkLst>
            <pc:docMk/>
            <pc:sldMk cId="3542835501" sldId="256"/>
            <ac:cxnSpMk id="11" creationId="{34E5597F-CE67-4085-9548-E6A8036DA3BB}"/>
          </ac:cxnSpMkLst>
        </pc:cxnChg>
        <pc:cxnChg chg="add del">
          <ac:chgData name="Michaela Horníková" userId="b1be1fc62d418c43" providerId="LiveId" clId="{946AE1E3-4CD3-4818-86F4-BC52F06E7A35}" dt="2021-01-23T14:25:06.390" v="104" actId="26606"/>
          <ac:cxnSpMkLst>
            <pc:docMk/>
            <pc:sldMk cId="3542835501" sldId="256"/>
            <ac:cxnSpMk id="17" creationId="{CF2CC60F-C99A-48C5-856F-3C79856E9E9F}"/>
          </ac:cxnSpMkLst>
        </pc:cxnChg>
        <pc:cxnChg chg="add del">
          <ac:chgData name="Michaela Horníková" userId="b1be1fc62d418c43" providerId="LiveId" clId="{946AE1E3-4CD3-4818-86F4-BC52F06E7A35}" dt="2021-01-23T14:25:06.390" v="104" actId="26606"/>
          <ac:cxnSpMkLst>
            <pc:docMk/>
            <pc:sldMk cId="3542835501" sldId="256"/>
            <ac:cxnSpMk id="19" creationId="{D8A2ED1C-4B10-41E7-9BF6-7447B99B9850}"/>
          </ac:cxnSpMkLst>
        </pc:cxnChg>
        <pc:cxnChg chg="add del">
          <ac:chgData name="Michaela Horníková" userId="b1be1fc62d418c43" providerId="LiveId" clId="{946AE1E3-4CD3-4818-86F4-BC52F06E7A35}" dt="2021-01-23T14:25:08.705" v="108" actId="26606"/>
          <ac:cxnSpMkLst>
            <pc:docMk/>
            <pc:sldMk cId="3542835501" sldId="256"/>
            <ac:cxnSpMk id="46" creationId="{0B346787-55AA-410B-9763-FB4DF19D58B3}"/>
          </ac:cxnSpMkLst>
        </pc:cxnChg>
        <pc:cxnChg chg="add del">
          <ac:chgData name="Michaela Horníková" userId="b1be1fc62d418c43" providerId="LiveId" clId="{946AE1E3-4CD3-4818-86F4-BC52F06E7A35}" dt="2021-01-23T14:25:08.705" v="108" actId="26606"/>
          <ac:cxnSpMkLst>
            <pc:docMk/>
            <pc:sldMk cId="3542835501" sldId="256"/>
            <ac:cxnSpMk id="47" creationId="{F74228F0-C94A-49D1-98AF-F8C229FF099F}"/>
          </ac:cxnSpMkLst>
        </pc:cxnChg>
        <pc:cxnChg chg="add del">
          <ac:chgData name="Michaela Horníková" userId="b1be1fc62d418c43" providerId="LiveId" clId="{946AE1E3-4CD3-4818-86F4-BC52F06E7A35}" dt="2021-01-23T14:25:08.705" v="108" actId="26606"/>
          <ac:cxnSpMkLst>
            <pc:docMk/>
            <pc:sldMk cId="3542835501" sldId="256"/>
            <ac:cxnSpMk id="48" creationId="{9C5F0E5C-AB75-49D9-8D9B-727A524E402A}"/>
          </ac:cxnSpMkLst>
        </pc:cxnChg>
        <pc:cxnChg chg="add del">
          <ac:chgData name="Michaela Horníková" userId="b1be1fc62d418c43" providerId="LiveId" clId="{946AE1E3-4CD3-4818-86F4-BC52F06E7A35}" dt="2021-01-23T14:25:12.744" v="112" actId="26606"/>
          <ac:cxnSpMkLst>
            <pc:docMk/>
            <pc:sldMk cId="3542835501" sldId="256"/>
            <ac:cxnSpMk id="57" creationId="{AC7EF422-3076-48F2-A38B-7CA851778E05}"/>
          </ac:cxnSpMkLst>
        </pc:cxnChg>
        <pc:cxnChg chg="add del">
          <ac:chgData name="Michaela Horníková" userId="b1be1fc62d418c43" providerId="LiveId" clId="{946AE1E3-4CD3-4818-86F4-BC52F06E7A35}" dt="2021-01-23T14:25:12.744" v="112" actId="26606"/>
          <ac:cxnSpMkLst>
            <pc:docMk/>
            <pc:sldMk cId="3542835501" sldId="256"/>
            <ac:cxnSpMk id="58" creationId="{6896548C-21A4-493D-B220-64E89F1EF6D7}"/>
          </ac:cxnSpMkLst>
        </pc:cxnChg>
      </pc:sldChg>
      <pc:sldChg chg="modSp new mod">
        <pc:chgData name="Michaela Horníková" userId="b1be1fc62d418c43" providerId="LiveId" clId="{946AE1E3-4CD3-4818-86F4-BC52F06E7A35}" dt="2021-01-23T16:35:22.831" v="1473" actId="790"/>
        <pc:sldMkLst>
          <pc:docMk/>
          <pc:sldMk cId="3172449930" sldId="257"/>
        </pc:sldMkLst>
        <pc:spChg chg="mod">
          <ac:chgData name="Michaela Horníková" userId="b1be1fc62d418c43" providerId="LiveId" clId="{946AE1E3-4CD3-4818-86F4-BC52F06E7A35}" dt="2021-01-23T14:33:04.861" v="385"/>
          <ac:spMkLst>
            <pc:docMk/>
            <pc:sldMk cId="3172449930" sldId="257"/>
            <ac:spMk id="2" creationId="{A7278394-CF40-43FC-99FB-DE340E6C4276}"/>
          </ac:spMkLst>
        </pc:spChg>
        <pc:spChg chg="mod">
          <ac:chgData name="Michaela Horníková" userId="b1be1fc62d418c43" providerId="LiveId" clId="{946AE1E3-4CD3-4818-86F4-BC52F06E7A35}" dt="2021-01-23T16:35:22.831" v="1473" actId="790"/>
          <ac:spMkLst>
            <pc:docMk/>
            <pc:sldMk cId="3172449930" sldId="257"/>
            <ac:spMk id="3" creationId="{082ED5F3-C49E-4330-B94F-D8EA0A1A32C9}"/>
          </ac:spMkLst>
        </pc:spChg>
      </pc:sldChg>
      <pc:sldChg chg="addSp delSp modSp new mod modClrScheme chgLayout">
        <pc:chgData name="Michaela Horníková" userId="b1be1fc62d418c43" providerId="LiveId" clId="{946AE1E3-4CD3-4818-86F4-BC52F06E7A35}" dt="2021-01-23T14:33:04.861" v="385"/>
        <pc:sldMkLst>
          <pc:docMk/>
          <pc:sldMk cId="4071900287" sldId="258"/>
        </pc:sldMkLst>
        <pc:spChg chg="mod ord">
          <ac:chgData name="Michaela Horníková" userId="b1be1fc62d418c43" providerId="LiveId" clId="{946AE1E3-4CD3-4818-86F4-BC52F06E7A35}" dt="2021-01-23T14:33:04.861" v="385"/>
          <ac:spMkLst>
            <pc:docMk/>
            <pc:sldMk cId="4071900287" sldId="258"/>
            <ac:spMk id="2" creationId="{4B1B8E9B-C0DB-40C8-A3CE-356FF9426E08}"/>
          </ac:spMkLst>
        </pc:spChg>
        <pc:spChg chg="mod ord">
          <ac:chgData name="Michaela Horníková" userId="b1be1fc62d418c43" providerId="LiveId" clId="{946AE1E3-4CD3-4818-86F4-BC52F06E7A35}" dt="2021-01-23T14:31:29.851" v="313" actId="27636"/>
          <ac:spMkLst>
            <pc:docMk/>
            <pc:sldMk cId="4071900287" sldId="258"/>
            <ac:spMk id="3" creationId="{999A8BDE-A18B-4171-95CE-45903F812DEC}"/>
          </ac:spMkLst>
        </pc:spChg>
        <pc:spChg chg="add del mod ord">
          <ac:chgData name="Michaela Horníková" userId="b1be1fc62d418c43" providerId="LiveId" clId="{946AE1E3-4CD3-4818-86F4-BC52F06E7A35}" dt="2021-01-23T14:31:39.577" v="316" actId="478"/>
          <ac:spMkLst>
            <pc:docMk/>
            <pc:sldMk cId="4071900287" sldId="258"/>
            <ac:spMk id="4" creationId="{34D2A5C6-48F7-452F-94F7-4C19BEF3358E}"/>
          </ac:spMkLst>
        </pc:spChg>
        <pc:spChg chg="add del mod ord">
          <ac:chgData name="Michaela Horníková" userId="b1be1fc62d418c43" providerId="LiveId" clId="{946AE1E3-4CD3-4818-86F4-BC52F06E7A35}" dt="2021-01-23T14:31:41.418" v="317" actId="478"/>
          <ac:spMkLst>
            <pc:docMk/>
            <pc:sldMk cId="4071900287" sldId="258"/>
            <ac:spMk id="5" creationId="{44B175A6-3321-43D8-8CCF-3F4A18EE82F9}"/>
          </ac:spMkLst>
        </pc:spChg>
        <pc:spChg chg="add mod ord">
          <ac:chgData name="Michaela Horníková" userId="b1be1fc62d418c43" providerId="LiveId" clId="{946AE1E3-4CD3-4818-86F4-BC52F06E7A35}" dt="2021-01-23T14:31:33.982" v="315" actId="20577"/>
          <ac:spMkLst>
            <pc:docMk/>
            <pc:sldMk cId="4071900287" sldId="258"/>
            <ac:spMk id="6" creationId="{1796C241-0B3D-4B8B-855F-0439D18CDC32}"/>
          </ac:spMkLst>
        </pc:spChg>
      </pc:sldChg>
      <pc:sldChg chg="addSp delSp modSp new mod">
        <pc:chgData name="Michaela Horníková" userId="b1be1fc62d418c43" providerId="LiveId" clId="{946AE1E3-4CD3-4818-86F4-BC52F06E7A35}" dt="2021-01-23T16:36:28.124" v="1535" actId="14100"/>
        <pc:sldMkLst>
          <pc:docMk/>
          <pc:sldMk cId="4052802617" sldId="259"/>
        </pc:sldMkLst>
        <pc:spChg chg="mod">
          <ac:chgData name="Michaela Horníková" userId="b1be1fc62d418c43" providerId="LiveId" clId="{946AE1E3-4CD3-4818-86F4-BC52F06E7A35}" dt="2021-01-23T14:35:49.648" v="404" actId="2711"/>
          <ac:spMkLst>
            <pc:docMk/>
            <pc:sldMk cId="4052802617" sldId="259"/>
            <ac:spMk id="2" creationId="{CF6A96DC-268C-4C28-8E0F-1EC85126B98C}"/>
          </ac:spMkLst>
        </pc:spChg>
        <pc:spChg chg="del mod">
          <ac:chgData name="Michaela Horníková" userId="b1be1fc62d418c43" providerId="LiveId" clId="{946AE1E3-4CD3-4818-86F4-BC52F06E7A35}" dt="2021-01-23T14:35:35.870" v="403" actId="478"/>
          <ac:spMkLst>
            <pc:docMk/>
            <pc:sldMk cId="4052802617" sldId="259"/>
            <ac:spMk id="3" creationId="{247A0429-5D68-4126-AED8-913AAAC3F257}"/>
          </ac:spMkLst>
        </pc:spChg>
        <pc:spChg chg="add mod">
          <ac:chgData name="Michaela Horníková" userId="b1be1fc62d418c43" providerId="LiveId" clId="{946AE1E3-4CD3-4818-86F4-BC52F06E7A35}" dt="2021-01-23T14:35:49.648" v="404" actId="2711"/>
          <ac:spMkLst>
            <pc:docMk/>
            <pc:sldMk cId="4052802617" sldId="259"/>
            <ac:spMk id="5" creationId="{115A4FF6-DF21-40D7-B348-785430522741}"/>
          </ac:spMkLst>
        </pc:spChg>
        <pc:spChg chg="add mod">
          <ac:chgData name="Michaela Horníková" userId="b1be1fc62d418c43" providerId="LiveId" clId="{946AE1E3-4CD3-4818-86F4-BC52F06E7A35}" dt="2021-01-23T16:36:28.124" v="1535" actId="14100"/>
          <ac:spMkLst>
            <pc:docMk/>
            <pc:sldMk cId="4052802617" sldId="259"/>
            <ac:spMk id="6" creationId="{0948CD92-5FFA-4F86-B8C5-7FEEA17607FB}"/>
          </ac:spMkLst>
        </pc:spChg>
        <pc:graphicFrameChg chg="add mod">
          <ac:chgData name="Michaela Horníková" userId="b1be1fc62d418c43" providerId="LiveId" clId="{946AE1E3-4CD3-4818-86F4-BC52F06E7A35}" dt="2021-01-23T14:35:49.648" v="404" actId="2711"/>
          <ac:graphicFrameMkLst>
            <pc:docMk/>
            <pc:sldMk cId="4052802617" sldId="259"/>
            <ac:graphicFrameMk id="4" creationId="{9376F126-E7D3-42C7-9109-1EE7CFCC022F}"/>
          </ac:graphicFrameMkLst>
        </pc:graphicFrameChg>
      </pc:sldChg>
      <pc:sldChg chg="addSp delSp modSp add del mod modClrScheme chgLayout">
        <pc:chgData name="Michaela Horníková" userId="b1be1fc62d418c43" providerId="LiveId" clId="{946AE1E3-4CD3-4818-86F4-BC52F06E7A35}" dt="2021-01-23T16:19:46.512" v="1416" actId="47"/>
        <pc:sldMkLst>
          <pc:docMk/>
          <pc:sldMk cId="2164135672" sldId="260"/>
        </pc:sldMkLst>
        <pc:spChg chg="mod ord">
          <ac:chgData name="Michaela Horníková" userId="b1be1fc62d418c43" providerId="LiveId" clId="{946AE1E3-4CD3-4818-86F4-BC52F06E7A35}" dt="2021-01-23T14:34:07.351" v="388" actId="700"/>
          <ac:spMkLst>
            <pc:docMk/>
            <pc:sldMk cId="2164135672" sldId="260"/>
            <ac:spMk id="2" creationId="{CF6A96DC-268C-4C28-8E0F-1EC85126B98C}"/>
          </ac:spMkLst>
        </pc:spChg>
        <pc:spChg chg="mod ord">
          <ac:chgData name="Michaela Horníková" userId="b1be1fc62d418c43" providerId="LiveId" clId="{946AE1E3-4CD3-4818-86F4-BC52F06E7A35}" dt="2021-01-23T14:34:14.789" v="394" actId="27636"/>
          <ac:spMkLst>
            <pc:docMk/>
            <pc:sldMk cId="2164135672" sldId="260"/>
            <ac:spMk id="3" creationId="{247A0429-5D68-4126-AED8-913AAAC3F257}"/>
          </ac:spMkLst>
        </pc:spChg>
        <pc:spChg chg="add del mod ord">
          <ac:chgData name="Michaela Horníková" userId="b1be1fc62d418c43" providerId="LiveId" clId="{946AE1E3-4CD3-4818-86F4-BC52F06E7A35}" dt="2021-01-23T14:34:23.376" v="397" actId="478"/>
          <ac:spMkLst>
            <pc:docMk/>
            <pc:sldMk cId="2164135672" sldId="260"/>
            <ac:spMk id="4" creationId="{3D271A6D-459A-4BFA-91D1-E548EA8DD593}"/>
          </ac:spMkLst>
        </pc:spChg>
        <pc:spChg chg="add del mod ord">
          <ac:chgData name="Michaela Horníková" userId="b1be1fc62d418c43" providerId="LiveId" clId="{946AE1E3-4CD3-4818-86F4-BC52F06E7A35}" dt="2021-01-23T14:34:36.508" v="400" actId="478"/>
          <ac:spMkLst>
            <pc:docMk/>
            <pc:sldMk cId="2164135672" sldId="260"/>
            <ac:spMk id="5" creationId="{F1680491-3E12-4DF0-8A1D-9749F95891C6}"/>
          </ac:spMkLst>
        </pc:spChg>
        <pc:spChg chg="add del mod ord">
          <ac:chgData name="Michaela Horníková" userId="b1be1fc62d418c43" providerId="LiveId" clId="{946AE1E3-4CD3-4818-86F4-BC52F06E7A35}" dt="2021-01-23T14:34:26.114" v="399" actId="478"/>
          <ac:spMkLst>
            <pc:docMk/>
            <pc:sldMk cId="2164135672" sldId="260"/>
            <ac:spMk id="6" creationId="{0D685721-D87F-4798-9072-F7377B06FF23}"/>
          </ac:spMkLst>
        </pc:spChg>
        <pc:spChg chg="add del mod">
          <ac:chgData name="Michaela Horníková" userId="b1be1fc62d418c43" providerId="LiveId" clId="{946AE1E3-4CD3-4818-86F4-BC52F06E7A35}" dt="2021-01-23T14:34:26.114" v="399" actId="478"/>
          <ac:spMkLst>
            <pc:docMk/>
            <pc:sldMk cId="2164135672" sldId="260"/>
            <ac:spMk id="8" creationId="{F79ED592-4E68-43E6-BCAF-2EE75CE0F014}"/>
          </ac:spMkLst>
        </pc:spChg>
      </pc:sldChg>
      <pc:sldChg chg="modSp add mod">
        <pc:chgData name="Michaela Horníková" userId="b1be1fc62d418c43" providerId="LiveId" clId="{946AE1E3-4CD3-4818-86F4-BC52F06E7A35}" dt="2021-01-23T16:44:13.704" v="1851" actId="20577"/>
        <pc:sldMkLst>
          <pc:docMk/>
          <pc:sldMk cId="721691557" sldId="261"/>
        </pc:sldMkLst>
        <pc:spChg chg="mod">
          <ac:chgData name="Michaela Horníková" userId="b1be1fc62d418c43" providerId="LiveId" clId="{946AE1E3-4CD3-4818-86F4-BC52F06E7A35}" dt="2021-01-23T14:33:04.861" v="385"/>
          <ac:spMkLst>
            <pc:docMk/>
            <pc:sldMk cId="721691557" sldId="261"/>
            <ac:spMk id="2" creationId="{CF6A96DC-268C-4C28-8E0F-1EC85126B98C}"/>
          </ac:spMkLst>
        </pc:spChg>
        <pc:spChg chg="mod">
          <ac:chgData name="Michaela Horníková" userId="b1be1fc62d418c43" providerId="LiveId" clId="{946AE1E3-4CD3-4818-86F4-BC52F06E7A35}" dt="2021-01-23T16:44:13.704" v="1851" actId="20577"/>
          <ac:spMkLst>
            <pc:docMk/>
            <pc:sldMk cId="721691557" sldId="261"/>
            <ac:spMk id="3" creationId="{247A0429-5D68-4126-AED8-913AAAC3F257}"/>
          </ac:spMkLst>
        </pc:spChg>
      </pc:sldChg>
      <pc:sldChg chg="modSp add mod">
        <pc:chgData name="Michaela Horníková" userId="b1be1fc62d418c43" providerId="LiveId" clId="{946AE1E3-4CD3-4818-86F4-BC52F06E7A35}" dt="2021-01-23T16:47:59.676" v="2058" actId="20577"/>
        <pc:sldMkLst>
          <pc:docMk/>
          <pc:sldMk cId="883152173" sldId="262"/>
        </pc:sldMkLst>
        <pc:spChg chg="mod">
          <ac:chgData name="Michaela Horníková" userId="b1be1fc62d418c43" providerId="LiveId" clId="{946AE1E3-4CD3-4818-86F4-BC52F06E7A35}" dt="2021-01-23T16:44:29.062" v="1885" actId="20577"/>
          <ac:spMkLst>
            <pc:docMk/>
            <pc:sldMk cId="883152173" sldId="262"/>
            <ac:spMk id="2" creationId="{CF6A96DC-268C-4C28-8E0F-1EC85126B98C}"/>
          </ac:spMkLst>
        </pc:spChg>
        <pc:spChg chg="mod">
          <ac:chgData name="Michaela Horníková" userId="b1be1fc62d418c43" providerId="LiveId" clId="{946AE1E3-4CD3-4818-86F4-BC52F06E7A35}" dt="2021-01-23T16:47:59.676" v="2058" actId="20577"/>
          <ac:spMkLst>
            <pc:docMk/>
            <pc:sldMk cId="883152173" sldId="262"/>
            <ac:spMk id="3" creationId="{247A0429-5D68-4126-AED8-913AAAC3F257}"/>
          </ac:spMkLst>
        </pc:spChg>
      </pc:sldChg>
      <pc:sldChg chg="addSp delSp modSp add del mod">
        <pc:chgData name="Michaela Horníková" userId="b1be1fc62d418c43" providerId="LiveId" clId="{946AE1E3-4CD3-4818-86F4-BC52F06E7A35}" dt="2021-01-23T16:12:00.939" v="820" actId="2696"/>
        <pc:sldMkLst>
          <pc:docMk/>
          <pc:sldMk cId="3213857009" sldId="263"/>
        </pc:sldMkLst>
        <pc:spChg chg="del">
          <ac:chgData name="Michaela Horníková" userId="b1be1fc62d418c43" providerId="LiveId" clId="{946AE1E3-4CD3-4818-86F4-BC52F06E7A35}" dt="2021-01-23T16:11:13.739" v="818" actId="478"/>
          <ac:spMkLst>
            <pc:docMk/>
            <pc:sldMk cId="3213857009" sldId="263"/>
            <ac:spMk id="2" creationId="{CF6A96DC-268C-4C28-8E0F-1EC85126B98C}"/>
          </ac:spMkLst>
        </pc:spChg>
        <pc:spChg chg="del">
          <ac:chgData name="Michaela Horníková" userId="b1be1fc62d418c43" providerId="LiveId" clId="{946AE1E3-4CD3-4818-86F4-BC52F06E7A35}" dt="2021-01-23T16:11:08.638" v="816" actId="478"/>
          <ac:spMkLst>
            <pc:docMk/>
            <pc:sldMk cId="3213857009" sldId="263"/>
            <ac:spMk id="5" creationId="{115A4FF6-DF21-40D7-B348-785430522741}"/>
          </ac:spMkLst>
        </pc:spChg>
        <pc:spChg chg="del mod">
          <ac:chgData name="Michaela Horníková" userId="b1be1fc62d418c43" providerId="LiveId" clId="{946AE1E3-4CD3-4818-86F4-BC52F06E7A35}" dt="2021-01-23T16:11:10.913" v="817" actId="478"/>
          <ac:spMkLst>
            <pc:docMk/>
            <pc:sldMk cId="3213857009" sldId="263"/>
            <ac:spMk id="6" creationId="{0948CD92-5FFA-4F86-B8C5-7FEEA17607FB}"/>
          </ac:spMkLst>
        </pc:spChg>
        <pc:spChg chg="add mod">
          <ac:chgData name="Michaela Horníková" userId="b1be1fc62d418c43" providerId="LiveId" clId="{946AE1E3-4CD3-4818-86F4-BC52F06E7A35}" dt="2021-01-23T16:11:13.739" v="818" actId="478"/>
          <ac:spMkLst>
            <pc:docMk/>
            <pc:sldMk cId="3213857009" sldId="263"/>
            <ac:spMk id="7" creationId="{EFEC6951-D2D2-4B94-8AB5-83F1FEA8D9EA}"/>
          </ac:spMkLst>
        </pc:spChg>
        <pc:graphicFrameChg chg="del mod">
          <ac:chgData name="Michaela Horníková" userId="b1be1fc62d418c43" providerId="LiveId" clId="{946AE1E3-4CD3-4818-86F4-BC52F06E7A35}" dt="2021-01-23T16:11:05.862" v="815" actId="478"/>
          <ac:graphicFrameMkLst>
            <pc:docMk/>
            <pc:sldMk cId="3213857009" sldId="263"/>
            <ac:graphicFrameMk id="4" creationId="{9376F126-E7D3-42C7-9109-1EE7CFCC022F}"/>
          </ac:graphicFrameMkLst>
        </pc:graphicFrameChg>
      </pc:sldChg>
      <pc:sldChg chg="add del">
        <pc:chgData name="Michaela Horníková" userId="b1be1fc62d418c43" providerId="LiveId" clId="{946AE1E3-4CD3-4818-86F4-BC52F06E7A35}" dt="2021-01-23T14:38:23.601" v="407" actId="47"/>
        <pc:sldMkLst>
          <pc:docMk/>
          <pc:sldMk cId="1078078309" sldId="264"/>
        </pc:sldMkLst>
      </pc:sldChg>
      <pc:sldChg chg="delSp modSp add mod modClrScheme chgLayout">
        <pc:chgData name="Michaela Horníková" userId="b1be1fc62d418c43" providerId="LiveId" clId="{946AE1E3-4CD3-4818-86F4-BC52F06E7A35}" dt="2021-01-23T16:20:28.275" v="1457" actId="20577"/>
        <pc:sldMkLst>
          <pc:docMk/>
          <pc:sldMk cId="1568969665" sldId="264"/>
        </pc:sldMkLst>
        <pc:spChg chg="mod ord">
          <ac:chgData name="Michaela Horníková" userId="b1be1fc62d418c43" providerId="LiveId" clId="{946AE1E3-4CD3-4818-86F4-BC52F06E7A35}" dt="2021-01-23T14:39:34.913" v="483" actId="700"/>
          <ac:spMkLst>
            <pc:docMk/>
            <pc:sldMk cId="1568969665" sldId="264"/>
            <ac:spMk id="2" creationId="{CF6A96DC-268C-4C28-8E0F-1EC85126B98C}"/>
          </ac:spMkLst>
        </pc:spChg>
        <pc:spChg chg="mod ord">
          <ac:chgData name="Michaela Horníková" userId="b1be1fc62d418c43" providerId="LiveId" clId="{946AE1E3-4CD3-4818-86F4-BC52F06E7A35}" dt="2021-01-23T16:20:28.275" v="1457" actId="20577"/>
          <ac:spMkLst>
            <pc:docMk/>
            <pc:sldMk cId="1568969665" sldId="264"/>
            <ac:spMk id="3" creationId="{247A0429-5D68-4126-AED8-913AAAC3F257}"/>
          </ac:spMkLst>
        </pc:spChg>
        <pc:spChg chg="del mod ord">
          <ac:chgData name="Michaela Horníková" userId="b1be1fc62d418c43" providerId="LiveId" clId="{946AE1E3-4CD3-4818-86F4-BC52F06E7A35}" dt="2021-01-23T16:00:10.916" v="535" actId="478"/>
          <ac:spMkLst>
            <pc:docMk/>
            <pc:sldMk cId="1568969665" sldId="264"/>
            <ac:spMk id="6" creationId="{0D685721-D87F-4798-9072-F7377B06FF23}"/>
          </ac:spMkLst>
        </pc:spChg>
      </pc:sldChg>
      <pc:sldChg chg="addSp delSp modSp add mod">
        <pc:chgData name="Michaela Horníková" userId="b1be1fc62d418c43" providerId="LiveId" clId="{946AE1E3-4CD3-4818-86F4-BC52F06E7A35}" dt="2021-01-23T16:58:08.024" v="2372" actId="20577"/>
        <pc:sldMkLst>
          <pc:docMk/>
          <pc:sldMk cId="173047745" sldId="265"/>
        </pc:sldMkLst>
        <pc:spChg chg="mod">
          <ac:chgData name="Michaela Horníková" userId="b1be1fc62d418c43" providerId="LiveId" clId="{946AE1E3-4CD3-4818-86F4-BC52F06E7A35}" dt="2021-01-23T16:37:30.893" v="1566" actId="20577"/>
          <ac:spMkLst>
            <pc:docMk/>
            <pc:sldMk cId="173047745" sldId="265"/>
            <ac:spMk id="2" creationId="{CF6A96DC-268C-4C28-8E0F-1EC85126B98C}"/>
          </ac:spMkLst>
        </pc:spChg>
        <pc:spChg chg="add del mod">
          <ac:chgData name="Michaela Horníková" userId="b1be1fc62d418c43" providerId="LiveId" clId="{946AE1E3-4CD3-4818-86F4-BC52F06E7A35}" dt="2021-01-23T16:48:16.385" v="2063" actId="478"/>
          <ac:spMkLst>
            <pc:docMk/>
            <pc:sldMk cId="173047745" sldId="265"/>
            <ac:spMk id="5" creationId="{0D95227C-EF47-45DE-9584-6FD692DCE0F6}"/>
          </ac:spMkLst>
        </pc:spChg>
        <pc:spChg chg="add del">
          <ac:chgData name="Michaela Horníková" userId="b1be1fc62d418c43" providerId="LiveId" clId="{946AE1E3-4CD3-4818-86F4-BC52F06E7A35}" dt="2021-01-23T16:17:35.819" v="1332" actId="478"/>
          <ac:spMkLst>
            <pc:docMk/>
            <pc:sldMk cId="173047745" sldId="265"/>
            <ac:spMk id="5" creationId="{115A4FF6-DF21-40D7-B348-785430522741}"/>
          </ac:spMkLst>
        </pc:spChg>
        <pc:spChg chg="add mod">
          <ac:chgData name="Michaela Horníková" userId="b1be1fc62d418c43" providerId="LiveId" clId="{946AE1E3-4CD3-4818-86F4-BC52F06E7A35}" dt="2021-01-23T16:54:49.143" v="2213" actId="1076"/>
          <ac:spMkLst>
            <pc:docMk/>
            <pc:sldMk cId="173047745" sldId="265"/>
            <ac:spMk id="5" creationId="{3F4B71B1-8703-4856-9E90-6B57139F3503}"/>
          </ac:spMkLst>
        </pc:spChg>
        <pc:spChg chg="add del mod">
          <ac:chgData name="Michaela Horníková" userId="b1be1fc62d418c43" providerId="LiveId" clId="{946AE1E3-4CD3-4818-86F4-BC52F06E7A35}" dt="2021-01-23T16:19:01.911" v="1411"/>
          <ac:spMkLst>
            <pc:docMk/>
            <pc:sldMk cId="173047745" sldId="265"/>
            <ac:spMk id="6" creationId="{0948CD92-5FFA-4F86-B8C5-7FEEA17607FB}"/>
          </ac:spMkLst>
        </pc:spChg>
        <pc:spChg chg="add mod">
          <ac:chgData name="Michaela Horníková" userId="b1be1fc62d418c43" providerId="LiveId" clId="{946AE1E3-4CD3-4818-86F4-BC52F06E7A35}" dt="2021-01-23T16:54:46.822" v="2212" actId="1076"/>
          <ac:spMkLst>
            <pc:docMk/>
            <pc:sldMk cId="173047745" sldId="265"/>
            <ac:spMk id="6" creationId="{46DE059D-67E4-4981-976A-2FA0F6EEB1A4}"/>
          </ac:spMkLst>
        </pc:spChg>
        <pc:spChg chg="add mod topLvl">
          <ac:chgData name="Michaela Horníková" userId="b1be1fc62d418c43" providerId="LiveId" clId="{946AE1E3-4CD3-4818-86F4-BC52F06E7A35}" dt="2021-01-23T16:54:00.372" v="2203" actId="21"/>
          <ac:spMkLst>
            <pc:docMk/>
            <pc:sldMk cId="173047745" sldId="265"/>
            <ac:spMk id="8" creationId="{E3385D69-E019-46ED-BF6D-1757A337694F}"/>
          </ac:spMkLst>
        </pc:spChg>
        <pc:spChg chg="add del mod topLvl">
          <ac:chgData name="Michaela Horníková" userId="b1be1fc62d418c43" providerId="LiveId" clId="{946AE1E3-4CD3-4818-86F4-BC52F06E7A35}" dt="2021-01-23T16:54:00.372" v="2203" actId="21"/>
          <ac:spMkLst>
            <pc:docMk/>
            <pc:sldMk cId="173047745" sldId="265"/>
            <ac:spMk id="9" creationId="{E563E2E5-ED30-4AD9-8D7B-72B89B810452}"/>
          </ac:spMkLst>
        </pc:spChg>
        <pc:spChg chg="add mod">
          <ac:chgData name="Michaela Horníková" userId="b1be1fc62d418c43" providerId="LiveId" clId="{946AE1E3-4CD3-4818-86F4-BC52F06E7A35}" dt="2021-01-23T16:53:29.742" v="2197"/>
          <ac:spMkLst>
            <pc:docMk/>
            <pc:sldMk cId="173047745" sldId="265"/>
            <ac:spMk id="11" creationId="{C96559BB-35A4-44EA-95B1-71988400CBBE}"/>
          </ac:spMkLst>
        </pc:spChg>
        <pc:spChg chg="add mod">
          <ac:chgData name="Michaela Horníková" userId="b1be1fc62d418c43" providerId="LiveId" clId="{946AE1E3-4CD3-4818-86F4-BC52F06E7A35}" dt="2021-01-23T16:53:31.574" v="2198" actId="121"/>
          <ac:spMkLst>
            <pc:docMk/>
            <pc:sldMk cId="173047745" sldId="265"/>
            <ac:spMk id="12" creationId="{0F7994E6-E879-49A4-840A-D43A54B9A859}"/>
          </ac:spMkLst>
        </pc:spChg>
        <pc:spChg chg="add del mod">
          <ac:chgData name="Michaela Horníková" userId="b1be1fc62d418c43" providerId="LiveId" clId="{946AE1E3-4CD3-4818-86F4-BC52F06E7A35}" dt="2021-01-23T16:54:37.363" v="2210" actId="21"/>
          <ac:spMkLst>
            <pc:docMk/>
            <pc:sldMk cId="173047745" sldId="265"/>
            <ac:spMk id="13" creationId="{9ECFCCFC-0E3D-4B64-8DB5-C82EE7C8FE75}"/>
          </ac:spMkLst>
        </pc:spChg>
        <pc:spChg chg="mod topLvl">
          <ac:chgData name="Michaela Horníková" userId="b1be1fc62d418c43" providerId="LiveId" clId="{946AE1E3-4CD3-4818-86F4-BC52F06E7A35}" dt="2021-01-23T16:54:54.189" v="2215" actId="21"/>
          <ac:spMkLst>
            <pc:docMk/>
            <pc:sldMk cId="173047745" sldId="265"/>
            <ac:spMk id="15" creationId="{E9F88C8F-2E1D-4E16-BAD8-EB39FEE45240}"/>
          </ac:spMkLst>
        </pc:spChg>
        <pc:spChg chg="del mod topLvl">
          <ac:chgData name="Michaela Horníková" userId="b1be1fc62d418c43" providerId="LiveId" clId="{946AE1E3-4CD3-4818-86F4-BC52F06E7A35}" dt="2021-01-23T16:54:54.189" v="2215" actId="21"/>
          <ac:spMkLst>
            <pc:docMk/>
            <pc:sldMk cId="173047745" sldId="265"/>
            <ac:spMk id="16" creationId="{206F9DC9-38DD-4846-B877-3C6D44BCB749}"/>
          </ac:spMkLst>
        </pc:spChg>
        <pc:spChg chg="add mod">
          <ac:chgData name="Michaela Horníková" userId="b1be1fc62d418c43" providerId="LiveId" clId="{946AE1E3-4CD3-4818-86F4-BC52F06E7A35}" dt="2021-01-23T16:58:08.024" v="2372" actId="20577"/>
          <ac:spMkLst>
            <pc:docMk/>
            <pc:sldMk cId="173047745" sldId="265"/>
            <ac:spMk id="17" creationId="{C9E47FFE-E581-4669-9267-58E4C32538E2}"/>
          </ac:spMkLst>
        </pc:spChg>
        <pc:spChg chg="add mod">
          <ac:chgData name="Michaela Horníková" userId="b1be1fc62d418c43" providerId="LiveId" clId="{946AE1E3-4CD3-4818-86F4-BC52F06E7A35}" dt="2021-01-23T16:55:01.929" v="2218" actId="1076"/>
          <ac:spMkLst>
            <pc:docMk/>
            <pc:sldMk cId="173047745" sldId="265"/>
            <ac:spMk id="18" creationId="{715FE8F1-9DF1-4230-9EA0-68ED9C7F6741}"/>
          </ac:spMkLst>
        </pc:spChg>
        <pc:grpChg chg="add del mod">
          <ac:chgData name="Michaela Horníková" userId="b1be1fc62d418c43" providerId="LiveId" clId="{946AE1E3-4CD3-4818-86F4-BC52F06E7A35}" dt="2021-01-23T16:54:00.372" v="2203" actId="21"/>
          <ac:grpSpMkLst>
            <pc:docMk/>
            <pc:sldMk cId="173047745" sldId="265"/>
            <ac:grpSpMk id="7" creationId="{76063861-4CAA-48AF-85FC-BF5D8827C404}"/>
          </ac:grpSpMkLst>
        </pc:grpChg>
        <pc:grpChg chg="add del mod">
          <ac:chgData name="Michaela Horníková" userId="b1be1fc62d418c43" providerId="LiveId" clId="{946AE1E3-4CD3-4818-86F4-BC52F06E7A35}" dt="2021-01-23T16:54:37.363" v="2210" actId="21"/>
          <ac:grpSpMkLst>
            <pc:docMk/>
            <pc:sldMk cId="173047745" sldId="265"/>
            <ac:grpSpMk id="10" creationId="{AD7E6496-5401-4213-9916-BDDCA00F60B5}"/>
          </ac:grpSpMkLst>
        </pc:grpChg>
        <pc:grpChg chg="add del mod">
          <ac:chgData name="Michaela Horníková" userId="b1be1fc62d418c43" providerId="LiveId" clId="{946AE1E3-4CD3-4818-86F4-BC52F06E7A35}" dt="2021-01-23T16:54:54.189" v="2215" actId="21"/>
          <ac:grpSpMkLst>
            <pc:docMk/>
            <pc:sldMk cId="173047745" sldId="265"/>
            <ac:grpSpMk id="14" creationId="{5005C059-B3BF-47E6-84F5-4490034762AD}"/>
          </ac:grpSpMkLst>
        </pc:grpChg>
        <pc:graphicFrameChg chg="del mod">
          <ac:chgData name="Michaela Horníková" userId="b1be1fc62d418c43" providerId="LiveId" clId="{946AE1E3-4CD3-4818-86F4-BC52F06E7A35}" dt="2021-01-23T16:53:27.720" v="2196" actId="478"/>
          <ac:graphicFrameMkLst>
            <pc:docMk/>
            <pc:sldMk cId="173047745" sldId="265"/>
            <ac:graphicFrameMk id="4" creationId="{9376F126-E7D3-42C7-9109-1EE7CFCC022F}"/>
          </ac:graphicFrameMkLst>
        </pc:graphicFrameChg>
      </pc:sldChg>
      <pc:sldChg chg="modSp add mod">
        <pc:chgData name="Michaela Horníková" userId="b1be1fc62d418c43" providerId="LiveId" clId="{946AE1E3-4CD3-4818-86F4-BC52F06E7A35}" dt="2021-01-23T16:36:35.014" v="1537" actId="20577"/>
        <pc:sldMkLst>
          <pc:docMk/>
          <pc:sldMk cId="2588203264" sldId="266"/>
        </pc:sldMkLst>
        <pc:spChg chg="mod">
          <ac:chgData name="Michaela Horníková" userId="b1be1fc62d418c43" providerId="LiveId" clId="{946AE1E3-4CD3-4818-86F4-BC52F06E7A35}" dt="2021-01-23T16:12:16.827" v="844" actId="20577"/>
          <ac:spMkLst>
            <pc:docMk/>
            <pc:sldMk cId="2588203264" sldId="266"/>
            <ac:spMk id="2" creationId="{A7278394-CF40-43FC-99FB-DE340E6C4276}"/>
          </ac:spMkLst>
        </pc:spChg>
        <pc:spChg chg="mod">
          <ac:chgData name="Michaela Horníková" userId="b1be1fc62d418c43" providerId="LiveId" clId="{946AE1E3-4CD3-4818-86F4-BC52F06E7A35}" dt="2021-01-23T16:36:35.014" v="1537" actId="20577"/>
          <ac:spMkLst>
            <pc:docMk/>
            <pc:sldMk cId="2588203264" sldId="266"/>
            <ac:spMk id="3" creationId="{082ED5F3-C49E-4330-B94F-D8EA0A1A32C9}"/>
          </ac:spMkLst>
        </pc:spChg>
      </pc:sldChg>
      <pc:sldChg chg="add del">
        <pc:chgData name="Michaela Horníková" userId="b1be1fc62d418c43" providerId="LiveId" clId="{946AE1E3-4CD3-4818-86F4-BC52F06E7A35}" dt="2021-01-23T16:12:00.939" v="820" actId="2696"/>
        <pc:sldMkLst>
          <pc:docMk/>
          <pc:sldMk cId="3391457325" sldId="266"/>
        </pc:sldMkLst>
      </pc:sldChg>
      <pc:sldMasterChg chg="add del addSldLayout delSldLayout">
        <pc:chgData name="Michaela Horníková" userId="b1be1fc62d418c43" providerId="LiveId" clId="{946AE1E3-4CD3-4818-86F4-BC52F06E7A35}" dt="2021-01-23T14:25:12.822" v="113" actId="26606"/>
        <pc:sldMasterMkLst>
          <pc:docMk/>
          <pc:sldMasterMk cId="3387865394" sldId="2147483660"/>
        </pc:sldMasterMkLst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3658284452" sldId="2147483661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499556602" sldId="2147483662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2160829196" sldId="2147483663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46385798" sldId="2147483664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438641318" sldId="2147483665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569469791" sldId="2147483666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409410541" sldId="2147483667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961715403" sldId="2147483668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374130276" sldId="2147483669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3318407964" sldId="2147483670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4258755127" sldId="2147483671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4209689388" sldId="2147483672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4051906519" sldId="2147483673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1703884655" sldId="2147483674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2148773774" sldId="2147483675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3687305357" sldId="2147483676"/>
          </pc:sldLayoutMkLst>
        </pc:sldLayoutChg>
        <pc:sldLayoutChg chg="add del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3387865394" sldId="2147483660"/>
            <pc:sldLayoutMk cId="3097299549" sldId="2147483677"/>
          </pc:sldLayoutMkLst>
        </pc:sldLayoutChg>
      </pc:sldMasterChg>
      <pc:sldMasterChg chg="add del replId addSldLayout delSldLayout">
        <pc:chgData name="Michaela Horníková" userId="b1be1fc62d418c43" providerId="LiveId" clId="{946AE1E3-4CD3-4818-86F4-BC52F06E7A35}" dt="2021-01-23T14:24:59.452" v="100" actId="26606"/>
        <pc:sldMasterMkLst>
          <pc:docMk/>
          <pc:sldMasterMk cId="2481308240" sldId="2147483678"/>
        </pc:sldMasterMkLst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2315821688" sldId="2147483679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2475581161" sldId="2147483680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4167652940" sldId="2147483681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3972532165" sldId="2147483682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1210936585" sldId="2147483683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3991756188" sldId="2147483684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926919247" sldId="2147483685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1004970073" sldId="2147483686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531160404" sldId="2147483687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2028887200" sldId="2147483688"/>
          </pc:sldLayoutMkLst>
        </pc:sldLayoutChg>
        <pc:sldLayoutChg chg="add del replId">
          <pc:chgData name="Michaela Horníková" userId="b1be1fc62d418c43" providerId="LiveId" clId="{946AE1E3-4CD3-4818-86F4-BC52F06E7A35}" dt="2021-01-23T14:24:59.452" v="100" actId="26606"/>
          <pc:sldLayoutMkLst>
            <pc:docMk/>
            <pc:sldMasterMk cId="2481308240" sldId="2147483678"/>
            <pc:sldLayoutMk cId="969733825" sldId="2147483689"/>
          </pc:sldLayoutMkLst>
        </pc:sldLayoutChg>
      </pc:sldMasterChg>
      <pc:sldMasterChg chg="add del replId addSldLayout delSldLayout">
        <pc:chgData name="Michaela Horníková" userId="b1be1fc62d418c43" providerId="LiveId" clId="{946AE1E3-4CD3-4818-86F4-BC52F06E7A35}" dt="2021-01-23T14:25:07.855" v="106" actId="26606"/>
        <pc:sldMasterMkLst>
          <pc:docMk/>
          <pc:sldMasterMk cId="3839163424" sldId="2147483678"/>
        </pc:sldMasterMkLst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2920206197" sldId="2147483679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254955594" sldId="2147483680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1261336779" sldId="2147483681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2476396522" sldId="2147483682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1542587031" sldId="2147483683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3057539946" sldId="2147483684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2041754383" sldId="2147483685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592456898" sldId="2147483686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1788570769" sldId="2147483687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4011893049" sldId="2147483688"/>
          </pc:sldLayoutMkLst>
        </pc:sldLayoutChg>
        <pc:sldLayoutChg chg="add del replId">
          <pc:chgData name="Michaela Horníková" userId="b1be1fc62d418c43" providerId="LiveId" clId="{946AE1E3-4CD3-4818-86F4-BC52F06E7A35}" dt="2021-01-23T14:25:07.855" v="106" actId="26606"/>
          <pc:sldLayoutMkLst>
            <pc:docMk/>
            <pc:sldMasterMk cId="3839163424" sldId="2147483678"/>
            <pc:sldLayoutMk cId="3523734657" sldId="2147483689"/>
          </pc:sldLayoutMkLst>
        </pc:sldLayoutChg>
      </pc:sldMasterChg>
      <pc:sldMasterChg chg="add del addSldLayout delSldLayout">
        <pc:chgData name="Michaela Horníková" userId="b1be1fc62d418c43" providerId="LiveId" clId="{946AE1E3-4CD3-4818-86F4-BC52F06E7A35}" dt="2021-01-23T14:25:00.829" v="102" actId="26606"/>
        <pc:sldMasterMkLst>
          <pc:docMk/>
          <pc:sldMasterMk cId="248701517" sldId="2147483685"/>
        </pc:sldMasterMkLst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4017962139" sldId="2147483678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2963963334" sldId="2147483679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882918955" sldId="2147483680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1034440515" sldId="2147483681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96037590" sldId="2147483682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998773537" sldId="2147483683"/>
          </pc:sldLayoutMkLst>
        </pc:sldLayoutChg>
        <pc:sldLayoutChg chg="add del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514517003" sldId="2147483684"/>
          </pc:sldLayoutMkLst>
        </pc:sldLayoutChg>
        <pc:sldLayoutChg chg="add del replId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420044172" sldId="2147483686"/>
          </pc:sldLayoutMkLst>
        </pc:sldLayoutChg>
        <pc:sldLayoutChg chg="add del replId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41300439" sldId="2147483687"/>
          </pc:sldLayoutMkLst>
        </pc:sldLayoutChg>
        <pc:sldLayoutChg chg="add del replId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809596596" sldId="2147483688"/>
          </pc:sldLayoutMkLst>
        </pc:sldLayoutChg>
        <pc:sldLayoutChg chg="add del replId">
          <pc:chgData name="Michaela Horníková" userId="b1be1fc62d418c43" providerId="LiveId" clId="{946AE1E3-4CD3-4818-86F4-BC52F06E7A35}" dt="2021-01-23T14:25:00.829" v="102" actId="26606"/>
          <pc:sldLayoutMkLst>
            <pc:docMk/>
            <pc:sldMasterMk cId="248701517" sldId="2147483685"/>
            <pc:sldLayoutMk cId="3851743713" sldId="2147483689"/>
          </pc:sldLayoutMkLst>
        </pc:sldLayoutChg>
      </pc:sldMasterChg>
      <pc:sldMasterChg chg="add del addSldLayout delSldLayout">
        <pc:chgData name="Michaela Horníková" userId="b1be1fc62d418c43" providerId="LiveId" clId="{946AE1E3-4CD3-4818-86F4-BC52F06E7A35}" dt="2021-01-23T14:25:08.705" v="108" actId="26606"/>
        <pc:sldMasterMkLst>
          <pc:docMk/>
          <pc:sldMasterMk cId="2618819230" sldId="2147483711"/>
        </pc:sldMasterMkLst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1988950472" sldId="2147483700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3432430145" sldId="2147483701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2099068209" sldId="2147483702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3785113744" sldId="2147483703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2603831215" sldId="2147483704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1670424208" sldId="2147483705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2237276990" sldId="2147483706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82430951" sldId="2147483707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2618765351" sldId="2147483708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4207902751" sldId="2147483709"/>
          </pc:sldLayoutMkLst>
        </pc:sldLayoutChg>
        <pc:sldLayoutChg chg="add del">
          <pc:chgData name="Michaela Horníková" userId="b1be1fc62d418c43" providerId="LiveId" clId="{946AE1E3-4CD3-4818-86F4-BC52F06E7A35}" dt="2021-01-23T14:25:08.705" v="108" actId="26606"/>
          <pc:sldLayoutMkLst>
            <pc:docMk/>
            <pc:sldMasterMk cId="2618819230" sldId="2147483711"/>
            <pc:sldLayoutMk cId="1088479017" sldId="2147483710"/>
          </pc:sldLayoutMkLst>
        </pc:sldLayoutChg>
      </pc:sldMasterChg>
      <pc:sldMasterChg chg="add del addSldLayout delSldLayout">
        <pc:chgData name="Michaela Horníková" userId="b1be1fc62d418c43" providerId="LiveId" clId="{946AE1E3-4CD3-4818-86F4-BC52F06E7A35}" dt="2021-01-23T14:25:11" v="110" actId="26606"/>
        <pc:sldMasterMkLst>
          <pc:docMk/>
          <pc:sldMasterMk cId="1100405294" sldId="2147483724"/>
        </pc:sldMasterMkLst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3138516883" sldId="2147483713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3655763677" sldId="2147483714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3186620932" sldId="2147483715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2585393230" sldId="2147483716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177237220" sldId="2147483717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3216531337" sldId="2147483718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783295829" sldId="2147483719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925549328" sldId="2147483720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2843078118" sldId="2147483721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257067758" sldId="2147483722"/>
          </pc:sldLayoutMkLst>
        </pc:sldLayoutChg>
        <pc:sldLayoutChg chg="add del">
          <pc:chgData name="Michaela Horníková" userId="b1be1fc62d418c43" providerId="LiveId" clId="{946AE1E3-4CD3-4818-86F4-BC52F06E7A35}" dt="2021-01-23T14:25:11" v="110" actId="26606"/>
          <pc:sldLayoutMkLst>
            <pc:docMk/>
            <pc:sldMasterMk cId="1100405294" sldId="2147483724"/>
            <pc:sldLayoutMk cId="1275399550" sldId="2147483723"/>
          </pc:sldLayoutMkLst>
        </pc:sldLayoutChg>
      </pc:sldMasterChg>
      <pc:sldMasterChg chg="add del addSldLayout delSldLayout">
        <pc:chgData name="Michaela Horníková" userId="b1be1fc62d418c43" providerId="LiveId" clId="{946AE1E3-4CD3-4818-86F4-BC52F06E7A35}" dt="2021-01-23T14:25:06.390" v="104" actId="26606"/>
        <pc:sldMasterMkLst>
          <pc:docMk/>
          <pc:sldMasterMk cId="3364321871" sldId="2147483737"/>
        </pc:sldMasterMkLst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3467098865" sldId="2147483726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381272899" sldId="2147483727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531218127" sldId="2147483728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3634056582" sldId="2147483729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2640397868" sldId="2147483730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1401722261" sldId="2147483731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869558208" sldId="2147483732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1041010157" sldId="2147483733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1571442723" sldId="2147483734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3885812404" sldId="2147483735"/>
          </pc:sldLayoutMkLst>
        </pc:sldLayoutChg>
        <pc:sldLayoutChg chg="add del">
          <pc:chgData name="Michaela Horníková" userId="b1be1fc62d418c43" providerId="LiveId" clId="{946AE1E3-4CD3-4818-86F4-BC52F06E7A35}" dt="2021-01-23T14:25:06.390" v="104" actId="26606"/>
          <pc:sldLayoutMkLst>
            <pc:docMk/>
            <pc:sldMasterMk cId="3364321871" sldId="2147483737"/>
            <pc:sldLayoutMk cId="1240996931" sldId="2147483736"/>
          </pc:sldLayoutMkLst>
        </pc:sldLayoutChg>
      </pc:sldMasterChg>
      <pc:sldMasterChg chg="add del addSldLayout delSldLayout">
        <pc:chgData name="Michaela Horníková" userId="b1be1fc62d418c43" providerId="LiveId" clId="{946AE1E3-4CD3-4818-86F4-BC52F06E7A35}" dt="2021-01-23T14:25:12.744" v="112" actId="26606"/>
        <pc:sldMasterMkLst>
          <pc:docMk/>
          <pc:sldMasterMk cId="1677327294" sldId="2147483750"/>
        </pc:sldMasterMkLst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3722266379" sldId="2147483739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2329817014" sldId="2147483740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2978017968" sldId="2147483741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1365760797" sldId="2147483742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559965503" sldId="2147483743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42800675" sldId="2147483744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4167895340" sldId="2147483745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2260357608" sldId="2147483746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2247589056" sldId="2147483747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835164363" sldId="2147483748"/>
          </pc:sldLayoutMkLst>
        </pc:sldLayoutChg>
        <pc:sldLayoutChg chg="add del">
          <pc:chgData name="Michaela Horníková" userId="b1be1fc62d418c43" providerId="LiveId" clId="{946AE1E3-4CD3-4818-86F4-BC52F06E7A35}" dt="2021-01-23T14:25:12.744" v="112" actId="26606"/>
          <pc:sldLayoutMkLst>
            <pc:docMk/>
            <pc:sldMasterMk cId="1677327294" sldId="2147483750"/>
            <pc:sldLayoutMk cId="2643900548" sldId="2147483749"/>
          </pc:sldLayoutMkLst>
        </pc:sldLayoutChg>
      </pc:sldMasterChg>
      <pc:sldMasterChg chg="add addSldLayout">
        <pc:chgData name="Michaela Horníková" userId="b1be1fc62d418c43" providerId="LiveId" clId="{946AE1E3-4CD3-4818-86F4-BC52F06E7A35}" dt="2021-01-23T14:25:12.822" v="113" actId="26606"/>
        <pc:sldMasterMkLst>
          <pc:docMk/>
          <pc:sldMasterMk cId="1231491176" sldId="2147483763"/>
        </pc:sldMasterMkLst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950443696" sldId="2147483752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4000717247" sldId="2147483753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4233874133" sldId="2147483754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1231824483" sldId="2147483755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2835640431" sldId="2147483756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1482681989" sldId="2147483757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2317431816" sldId="2147483758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1768674897" sldId="2147483759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1781167767" sldId="2147483760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947795513" sldId="2147483761"/>
          </pc:sldLayoutMkLst>
        </pc:sldLayoutChg>
        <pc:sldLayoutChg chg="add">
          <pc:chgData name="Michaela Horníková" userId="b1be1fc62d418c43" providerId="LiveId" clId="{946AE1E3-4CD3-4818-86F4-BC52F06E7A35}" dt="2021-01-23T14:25:12.822" v="113" actId="26606"/>
          <pc:sldLayoutMkLst>
            <pc:docMk/>
            <pc:sldMasterMk cId="1231491176" sldId="2147483763"/>
            <pc:sldLayoutMk cId="610553185" sldId="214748376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0F1D9-1FA8-47AF-9238-B56C8FD3910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A7B4DF9-0769-4147-8A9E-1E5502A46B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ED7D4F8C-21F8-4BF5-93FD-7DCEFB066D0F}" type="parTrans" cxnId="{96C17C1A-A17A-4DA4-8832-702ED93561E6}">
      <dgm:prSet/>
      <dgm:spPr/>
      <dgm:t>
        <a:bodyPr/>
        <a:lstStyle/>
        <a:p>
          <a:endParaRPr lang="en-US"/>
        </a:p>
      </dgm:t>
    </dgm:pt>
    <dgm:pt modelId="{B1EDA9F9-2A54-4048-9646-4396BB112A51}" type="sibTrans" cxnId="{96C17C1A-A17A-4DA4-8832-702ED93561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66840E-6D18-4C63-ACE2-82E499F798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 err="1"/>
            <a:t>Why</a:t>
          </a:r>
          <a:r>
            <a:rPr lang="cs-CZ" dirty="0"/>
            <a:t> are </a:t>
          </a:r>
          <a:r>
            <a:rPr lang="cs-CZ" dirty="0" err="1"/>
            <a:t>some</a:t>
          </a:r>
          <a:r>
            <a:rPr lang="cs-CZ" dirty="0"/>
            <a:t> ORP </a:t>
          </a:r>
          <a:r>
            <a:rPr lang="cs-CZ" dirty="0" err="1"/>
            <a:t>developing</a:t>
          </a:r>
          <a:r>
            <a:rPr lang="cs-CZ" dirty="0"/>
            <a:t> </a:t>
          </a:r>
          <a:r>
            <a:rPr lang="cs-CZ" dirty="0" err="1"/>
            <a:t>differently</a:t>
          </a:r>
          <a:r>
            <a:rPr lang="cs-CZ" dirty="0"/>
            <a:t> </a:t>
          </a:r>
          <a:r>
            <a:rPr lang="cs-CZ" dirty="0" err="1"/>
            <a:t>than</a:t>
          </a:r>
          <a:r>
            <a:rPr lang="cs-CZ" dirty="0"/>
            <a:t> </a:t>
          </a:r>
          <a:r>
            <a:rPr lang="cs-CZ" dirty="0" err="1"/>
            <a:t>others</a:t>
          </a:r>
          <a:r>
            <a:rPr lang="cs-CZ" dirty="0"/>
            <a:t>?</a:t>
          </a:r>
        </a:p>
        <a:p>
          <a:pPr>
            <a:lnSpc>
              <a:spcPct val="100000"/>
            </a:lnSpc>
            <a:defRPr cap="all"/>
          </a:pPr>
          <a:endParaRPr lang="cs-CZ" dirty="0"/>
        </a:p>
        <a:p>
          <a:pPr>
            <a:lnSpc>
              <a:spcPct val="100000"/>
            </a:lnSpc>
            <a:defRPr cap="all"/>
          </a:pP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caused</a:t>
          </a:r>
          <a:r>
            <a:rPr lang="cs-CZ" dirty="0"/>
            <a:t> by </a:t>
          </a:r>
          <a:r>
            <a:rPr lang="cs-CZ" dirty="0" err="1"/>
            <a:t>the</a:t>
          </a:r>
          <a:r>
            <a:rPr lang="cs-CZ" dirty="0"/>
            <a:t> level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attractivity</a:t>
          </a:r>
          <a:r>
            <a:rPr lang="cs-CZ" dirty="0"/>
            <a:t>?</a:t>
          </a:r>
          <a:endParaRPr lang="en-US" dirty="0"/>
        </a:p>
      </dgm:t>
    </dgm:pt>
    <dgm:pt modelId="{C1A90F07-3058-4FE1-A426-3236BCB2C7CB}" type="parTrans" cxnId="{996BE36C-81FE-4F00-BADD-7B81E6A9C686}">
      <dgm:prSet/>
      <dgm:spPr/>
      <dgm:t>
        <a:bodyPr/>
        <a:lstStyle/>
        <a:p>
          <a:endParaRPr lang="en-US"/>
        </a:p>
      </dgm:t>
    </dgm:pt>
    <dgm:pt modelId="{D815F8A4-C220-4E33-B53D-AA7D5E538926}" type="sibTrans" cxnId="{996BE36C-81FE-4F00-BADD-7B81E6A9C6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C33A03-03D1-4BCE-B3CA-B80A031074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 err="1"/>
            <a:t>How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attractivity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city </a:t>
          </a:r>
          <a:r>
            <a:rPr lang="cs-CZ" dirty="0" err="1"/>
            <a:t>connected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concept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SD?</a:t>
          </a:r>
          <a:endParaRPr lang="en-US" dirty="0"/>
        </a:p>
      </dgm:t>
    </dgm:pt>
    <dgm:pt modelId="{EFB85B91-30FE-4287-AD9A-BFF1EC74C045}" type="parTrans" cxnId="{230D2F43-080E-4341-B1DD-EEBAD18959B1}">
      <dgm:prSet/>
      <dgm:spPr/>
      <dgm:t>
        <a:bodyPr/>
        <a:lstStyle/>
        <a:p>
          <a:endParaRPr lang="en-US"/>
        </a:p>
      </dgm:t>
    </dgm:pt>
    <dgm:pt modelId="{60D957EA-ADD6-42B1-A12B-371BF285557C}" type="sibTrans" cxnId="{230D2F43-080E-4341-B1DD-EEBAD18959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21712E-8076-4646-B11E-2E8E99D730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If the city is attractive, does it mean that it is</a:t>
          </a:r>
          <a:r>
            <a:rPr lang="cs-CZ" dirty="0"/>
            <a:t> </a:t>
          </a:r>
          <a:r>
            <a:rPr lang="cs-CZ" dirty="0" err="1"/>
            <a:t>also</a:t>
          </a:r>
          <a:r>
            <a:rPr lang="en-US" dirty="0"/>
            <a:t> sustainable?</a:t>
          </a:r>
        </a:p>
      </dgm:t>
    </dgm:pt>
    <dgm:pt modelId="{A84B6973-3090-4314-A74F-D112269EF41C}" type="parTrans" cxnId="{68A91079-D3F2-4D50-BD75-33E31C79CD3C}">
      <dgm:prSet/>
      <dgm:spPr/>
      <dgm:t>
        <a:bodyPr/>
        <a:lstStyle/>
        <a:p>
          <a:endParaRPr lang="en-US"/>
        </a:p>
      </dgm:t>
    </dgm:pt>
    <dgm:pt modelId="{7CEE8122-A192-4F1D-BB4B-2C16DDEDB922}" type="sibTrans" cxnId="{68A91079-D3F2-4D50-BD75-33E31C79CD3C}">
      <dgm:prSet/>
      <dgm:spPr/>
      <dgm:t>
        <a:bodyPr/>
        <a:lstStyle/>
        <a:p>
          <a:endParaRPr lang="en-US"/>
        </a:p>
      </dgm:t>
    </dgm:pt>
    <dgm:pt modelId="{916E0AE0-D240-4DA1-A35F-97F81976964E}" type="pres">
      <dgm:prSet presAssocID="{1ED0F1D9-1FA8-47AF-9238-B56C8FD39101}" presName="root" presStyleCnt="0">
        <dgm:presLayoutVars>
          <dgm:dir/>
          <dgm:resizeHandles val="exact"/>
        </dgm:presLayoutVars>
      </dgm:prSet>
      <dgm:spPr/>
    </dgm:pt>
    <dgm:pt modelId="{7337E004-4A65-442D-BC1C-FE02E491FFCC}" type="pres">
      <dgm:prSet presAssocID="{9A7B4DF9-0769-4147-8A9E-1E5502A46B2E}" presName="compNode" presStyleCnt="0"/>
      <dgm:spPr/>
    </dgm:pt>
    <dgm:pt modelId="{BD72C097-007D-49A5-9A16-1CE0DE56B667}" type="pres">
      <dgm:prSet presAssocID="{9A7B4DF9-0769-4147-8A9E-1E5502A46B2E}" presName="iconBgRect" presStyleLbl="bgShp" presStyleIdx="0" presStyleCnt="4" custLinFactNeighborX="-5852" custLinFactNeighborY="-512"/>
      <dgm:spPr/>
    </dgm:pt>
    <dgm:pt modelId="{9C4AD9A8-43E4-46AE-8D46-EDD70A1A6DFE}" type="pres">
      <dgm:prSet presAssocID="{9A7B4DF9-0769-4147-8A9E-1E5502A46B2E}" presName="iconRect" presStyleLbl="node1" presStyleIdx="0" presStyleCnt="4" custLinFactNeighborX="-12529" custLinFactNeighborY="2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azník"/>
        </a:ext>
      </dgm:extLst>
    </dgm:pt>
    <dgm:pt modelId="{ED791636-DA32-44E2-AA6F-F69726B55A5E}" type="pres">
      <dgm:prSet presAssocID="{9A7B4DF9-0769-4147-8A9E-1E5502A46B2E}" presName="spaceRect" presStyleCnt="0"/>
      <dgm:spPr/>
    </dgm:pt>
    <dgm:pt modelId="{0C08CC5C-7363-4C1C-BF9B-7F890F8FE963}" type="pres">
      <dgm:prSet presAssocID="{9A7B4DF9-0769-4147-8A9E-1E5502A46B2E}" presName="textRect" presStyleLbl="revTx" presStyleIdx="0" presStyleCnt="4" custScaleX="100980" custScaleY="100339">
        <dgm:presLayoutVars>
          <dgm:chMax val="1"/>
          <dgm:chPref val="1"/>
        </dgm:presLayoutVars>
      </dgm:prSet>
      <dgm:spPr/>
    </dgm:pt>
    <dgm:pt modelId="{B89B4796-9831-4E29-BBF1-9A28350FD203}" type="pres">
      <dgm:prSet presAssocID="{B1EDA9F9-2A54-4048-9646-4396BB112A51}" presName="sibTrans" presStyleCnt="0"/>
      <dgm:spPr/>
    </dgm:pt>
    <dgm:pt modelId="{7517B070-1551-4E97-A23D-D57A4D92CEDA}" type="pres">
      <dgm:prSet presAssocID="{BD66840E-6D18-4C63-ACE2-82E499F7985F}" presName="compNode" presStyleCnt="0"/>
      <dgm:spPr/>
    </dgm:pt>
    <dgm:pt modelId="{018B8AE9-61E7-4D3F-A4EF-0CB7CF7CDA94}" type="pres">
      <dgm:prSet presAssocID="{BD66840E-6D18-4C63-ACE2-82E499F7985F}" presName="iconBgRect" presStyleLbl="bgShp" presStyleIdx="1" presStyleCnt="4"/>
      <dgm:spPr/>
    </dgm:pt>
    <dgm:pt modelId="{E0A732E3-17EE-4369-BC93-6701275F7EE1}" type="pres">
      <dgm:prSet presAssocID="{BD66840E-6D18-4C63-ACE2-82E499F7985F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350181-DD8B-40ED-9C6E-DA9D7AD71AF3}" type="pres">
      <dgm:prSet presAssocID="{BD66840E-6D18-4C63-ACE2-82E499F7985F}" presName="spaceRect" presStyleCnt="0"/>
      <dgm:spPr/>
    </dgm:pt>
    <dgm:pt modelId="{D8175130-EC7C-4A1E-88DA-C4C95C7C16BE}" type="pres">
      <dgm:prSet presAssocID="{BD66840E-6D18-4C63-ACE2-82E499F7985F}" presName="textRect" presStyleLbl="revTx" presStyleIdx="1" presStyleCnt="4" custLinFactX="-18616" custLinFactNeighborX="-100000" custLinFactNeighborY="-7520">
        <dgm:presLayoutVars>
          <dgm:chMax val="1"/>
          <dgm:chPref val="1"/>
        </dgm:presLayoutVars>
      </dgm:prSet>
      <dgm:spPr/>
    </dgm:pt>
    <dgm:pt modelId="{B3356BCA-8A40-4E28-A769-CE2EBD48A5B5}" type="pres">
      <dgm:prSet presAssocID="{D815F8A4-C220-4E33-B53D-AA7D5E538926}" presName="sibTrans" presStyleCnt="0"/>
      <dgm:spPr/>
    </dgm:pt>
    <dgm:pt modelId="{6BC794E5-BD25-4C65-B072-C8C60A8D5D6F}" type="pres">
      <dgm:prSet presAssocID="{3BC33A03-03D1-4BCE-B3CA-B80A03107423}" presName="compNode" presStyleCnt="0"/>
      <dgm:spPr/>
    </dgm:pt>
    <dgm:pt modelId="{B382EC43-A7CA-4907-8C37-61C298B8FCF5}" type="pres">
      <dgm:prSet presAssocID="{3BC33A03-03D1-4BCE-B3CA-B80A03107423}" presName="iconBgRect" presStyleLbl="bgShp" presStyleIdx="2" presStyleCnt="4"/>
      <dgm:spPr/>
    </dgm:pt>
    <dgm:pt modelId="{74A8EDCA-1164-4FE7-9AF6-E8FD4BE64513}" type="pres">
      <dgm:prSet presAssocID="{3BC33A03-03D1-4BCE-B3CA-B80A03107423}" presName="iconRect" presStyleLbl="node1" presStyleIdx="2" presStyleCnt="4" custLinFactNeighborY="13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azník"/>
        </a:ext>
      </dgm:extLst>
    </dgm:pt>
    <dgm:pt modelId="{566CB19B-91F8-4DD1-AC15-BCF804E49ABD}" type="pres">
      <dgm:prSet presAssocID="{3BC33A03-03D1-4BCE-B3CA-B80A03107423}" presName="spaceRect" presStyleCnt="0"/>
      <dgm:spPr/>
    </dgm:pt>
    <dgm:pt modelId="{A458114A-8881-47B4-88B8-494C844D561A}" type="pres">
      <dgm:prSet presAssocID="{3BC33A03-03D1-4BCE-B3CA-B80A03107423}" presName="textRect" presStyleLbl="revTx" presStyleIdx="2" presStyleCnt="4" custLinFactX="-19431" custLinFactNeighborX="-100000" custLinFactNeighborY="-7520">
        <dgm:presLayoutVars>
          <dgm:chMax val="1"/>
          <dgm:chPref val="1"/>
        </dgm:presLayoutVars>
      </dgm:prSet>
      <dgm:spPr/>
    </dgm:pt>
    <dgm:pt modelId="{5A74FD41-45A7-499A-8A8A-6EADCA4612FC}" type="pres">
      <dgm:prSet presAssocID="{60D957EA-ADD6-42B1-A12B-371BF285557C}" presName="sibTrans" presStyleCnt="0"/>
      <dgm:spPr/>
    </dgm:pt>
    <dgm:pt modelId="{AFC208F9-1A4D-4B27-AA2E-652A2E880E8D}" type="pres">
      <dgm:prSet presAssocID="{F421712E-8076-4646-B11E-2E8E99D7305D}" presName="compNode" presStyleCnt="0"/>
      <dgm:spPr/>
    </dgm:pt>
    <dgm:pt modelId="{C6D85307-D8C8-4EA1-A677-4DC8614711E9}" type="pres">
      <dgm:prSet presAssocID="{F421712E-8076-4646-B11E-2E8E99D7305D}" presName="iconBgRect" presStyleLbl="bgShp" presStyleIdx="3" presStyleCnt="4"/>
      <dgm:spPr/>
    </dgm:pt>
    <dgm:pt modelId="{F628A5E4-9D7A-4AF8-8C9F-BBAA401A5B58}" type="pres">
      <dgm:prSet presAssocID="{F421712E-8076-4646-B11E-2E8E99D7305D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azník"/>
        </a:ext>
      </dgm:extLst>
    </dgm:pt>
    <dgm:pt modelId="{42CE2685-B832-4F42-AB99-A8C6F7E63E78}" type="pres">
      <dgm:prSet presAssocID="{F421712E-8076-4646-B11E-2E8E99D7305D}" presName="spaceRect" presStyleCnt="0"/>
      <dgm:spPr/>
    </dgm:pt>
    <dgm:pt modelId="{9CC89EFE-0638-4B0C-8441-A896CB8E1119}" type="pres">
      <dgm:prSet presAssocID="{F421712E-8076-4646-B11E-2E8E99D7305D}" presName="textRect" presStyleLbl="revTx" presStyleIdx="3" presStyleCnt="4" custLinFactX="-15355" custLinFactNeighborX="-100000" custLinFactNeighborY="-7520">
        <dgm:presLayoutVars>
          <dgm:chMax val="1"/>
          <dgm:chPref val="1"/>
        </dgm:presLayoutVars>
      </dgm:prSet>
      <dgm:spPr/>
    </dgm:pt>
  </dgm:ptLst>
  <dgm:cxnLst>
    <dgm:cxn modelId="{96C17C1A-A17A-4DA4-8832-702ED93561E6}" srcId="{1ED0F1D9-1FA8-47AF-9238-B56C8FD39101}" destId="{9A7B4DF9-0769-4147-8A9E-1E5502A46B2E}" srcOrd="0" destOrd="0" parTransId="{ED7D4F8C-21F8-4BF5-93FD-7DCEFB066D0F}" sibTransId="{B1EDA9F9-2A54-4048-9646-4396BB112A51}"/>
    <dgm:cxn modelId="{605F5F40-1FD7-42F1-92CE-E80E9C3030E4}" type="presOf" srcId="{3BC33A03-03D1-4BCE-B3CA-B80A03107423}" destId="{A458114A-8881-47B4-88B8-494C844D561A}" srcOrd="0" destOrd="0" presId="urn:microsoft.com/office/officeart/2018/5/layout/IconCircleLabelList"/>
    <dgm:cxn modelId="{230D2F43-080E-4341-B1DD-EEBAD18959B1}" srcId="{1ED0F1D9-1FA8-47AF-9238-B56C8FD39101}" destId="{3BC33A03-03D1-4BCE-B3CA-B80A03107423}" srcOrd="2" destOrd="0" parTransId="{EFB85B91-30FE-4287-AD9A-BFF1EC74C045}" sibTransId="{60D957EA-ADD6-42B1-A12B-371BF285557C}"/>
    <dgm:cxn modelId="{996BE36C-81FE-4F00-BADD-7B81E6A9C686}" srcId="{1ED0F1D9-1FA8-47AF-9238-B56C8FD39101}" destId="{BD66840E-6D18-4C63-ACE2-82E499F7985F}" srcOrd="1" destOrd="0" parTransId="{C1A90F07-3058-4FE1-A426-3236BCB2C7CB}" sibTransId="{D815F8A4-C220-4E33-B53D-AA7D5E538926}"/>
    <dgm:cxn modelId="{68A91079-D3F2-4D50-BD75-33E31C79CD3C}" srcId="{1ED0F1D9-1FA8-47AF-9238-B56C8FD39101}" destId="{F421712E-8076-4646-B11E-2E8E99D7305D}" srcOrd="3" destOrd="0" parTransId="{A84B6973-3090-4314-A74F-D112269EF41C}" sibTransId="{7CEE8122-A192-4F1D-BB4B-2C16DDEDB922}"/>
    <dgm:cxn modelId="{72752DC2-F3ED-4793-9691-960E09F6BA5B}" type="presOf" srcId="{F421712E-8076-4646-B11E-2E8E99D7305D}" destId="{9CC89EFE-0638-4B0C-8441-A896CB8E1119}" srcOrd="0" destOrd="0" presId="urn:microsoft.com/office/officeart/2018/5/layout/IconCircleLabelList"/>
    <dgm:cxn modelId="{05EDBBDD-5304-479C-BA5A-C8F11FAA30E3}" type="presOf" srcId="{BD66840E-6D18-4C63-ACE2-82E499F7985F}" destId="{D8175130-EC7C-4A1E-88DA-C4C95C7C16BE}" srcOrd="0" destOrd="0" presId="urn:microsoft.com/office/officeart/2018/5/layout/IconCircleLabelList"/>
    <dgm:cxn modelId="{3DD4ADE6-08E4-4A43-B7B1-CAD34822F234}" type="presOf" srcId="{9A7B4DF9-0769-4147-8A9E-1E5502A46B2E}" destId="{0C08CC5C-7363-4C1C-BF9B-7F890F8FE963}" srcOrd="0" destOrd="0" presId="urn:microsoft.com/office/officeart/2018/5/layout/IconCircleLabelList"/>
    <dgm:cxn modelId="{ECA5F0F4-5974-47FB-BC28-D93BE557B333}" type="presOf" srcId="{1ED0F1D9-1FA8-47AF-9238-B56C8FD39101}" destId="{916E0AE0-D240-4DA1-A35F-97F81976964E}" srcOrd="0" destOrd="0" presId="urn:microsoft.com/office/officeart/2018/5/layout/IconCircleLabelList"/>
    <dgm:cxn modelId="{703BC7C7-A153-4180-876B-B523A95A4979}" type="presParOf" srcId="{916E0AE0-D240-4DA1-A35F-97F81976964E}" destId="{7337E004-4A65-442D-BC1C-FE02E491FFCC}" srcOrd="0" destOrd="0" presId="urn:microsoft.com/office/officeart/2018/5/layout/IconCircleLabelList"/>
    <dgm:cxn modelId="{94ABC4E6-3A2E-4BF0-ABC3-0C278B8A4219}" type="presParOf" srcId="{7337E004-4A65-442D-BC1C-FE02E491FFCC}" destId="{BD72C097-007D-49A5-9A16-1CE0DE56B667}" srcOrd="0" destOrd="0" presId="urn:microsoft.com/office/officeart/2018/5/layout/IconCircleLabelList"/>
    <dgm:cxn modelId="{5BED8CF8-2188-4A3F-A934-C396A4AC83C1}" type="presParOf" srcId="{7337E004-4A65-442D-BC1C-FE02E491FFCC}" destId="{9C4AD9A8-43E4-46AE-8D46-EDD70A1A6DFE}" srcOrd="1" destOrd="0" presId="urn:microsoft.com/office/officeart/2018/5/layout/IconCircleLabelList"/>
    <dgm:cxn modelId="{20486CE1-C405-47B6-97F3-4D5D7BA84029}" type="presParOf" srcId="{7337E004-4A65-442D-BC1C-FE02E491FFCC}" destId="{ED791636-DA32-44E2-AA6F-F69726B55A5E}" srcOrd="2" destOrd="0" presId="urn:microsoft.com/office/officeart/2018/5/layout/IconCircleLabelList"/>
    <dgm:cxn modelId="{50F2D7B4-7759-4C0B-90D7-F8FF854A4669}" type="presParOf" srcId="{7337E004-4A65-442D-BC1C-FE02E491FFCC}" destId="{0C08CC5C-7363-4C1C-BF9B-7F890F8FE963}" srcOrd="3" destOrd="0" presId="urn:microsoft.com/office/officeart/2018/5/layout/IconCircleLabelList"/>
    <dgm:cxn modelId="{48D3F3F5-A431-4EE7-96F8-3D6920CA79A1}" type="presParOf" srcId="{916E0AE0-D240-4DA1-A35F-97F81976964E}" destId="{B89B4796-9831-4E29-BBF1-9A28350FD203}" srcOrd="1" destOrd="0" presId="urn:microsoft.com/office/officeart/2018/5/layout/IconCircleLabelList"/>
    <dgm:cxn modelId="{13048BF8-E040-4CE4-9C15-507AAA12CCA8}" type="presParOf" srcId="{916E0AE0-D240-4DA1-A35F-97F81976964E}" destId="{7517B070-1551-4E97-A23D-D57A4D92CEDA}" srcOrd="2" destOrd="0" presId="urn:microsoft.com/office/officeart/2018/5/layout/IconCircleLabelList"/>
    <dgm:cxn modelId="{9F5B8E5F-9092-4B22-A297-BC22B3F44521}" type="presParOf" srcId="{7517B070-1551-4E97-A23D-D57A4D92CEDA}" destId="{018B8AE9-61E7-4D3F-A4EF-0CB7CF7CDA94}" srcOrd="0" destOrd="0" presId="urn:microsoft.com/office/officeart/2018/5/layout/IconCircleLabelList"/>
    <dgm:cxn modelId="{7A74FF3A-02CF-437F-AEFC-689C5CDD362B}" type="presParOf" srcId="{7517B070-1551-4E97-A23D-D57A4D92CEDA}" destId="{E0A732E3-17EE-4369-BC93-6701275F7EE1}" srcOrd="1" destOrd="0" presId="urn:microsoft.com/office/officeart/2018/5/layout/IconCircleLabelList"/>
    <dgm:cxn modelId="{17CF0488-4748-4E57-8EDF-CE02BE5674F9}" type="presParOf" srcId="{7517B070-1551-4E97-A23D-D57A4D92CEDA}" destId="{67350181-DD8B-40ED-9C6E-DA9D7AD71AF3}" srcOrd="2" destOrd="0" presId="urn:microsoft.com/office/officeart/2018/5/layout/IconCircleLabelList"/>
    <dgm:cxn modelId="{01ACFB8B-616A-4585-B333-D773D34427BD}" type="presParOf" srcId="{7517B070-1551-4E97-A23D-D57A4D92CEDA}" destId="{D8175130-EC7C-4A1E-88DA-C4C95C7C16BE}" srcOrd="3" destOrd="0" presId="urn:microsoft.com/office/officeart/2018/5/layout/IconCircleLabelList"/>
    <dgm:cxn modelId="{46A6F471-3AE6-4044-9AD0-B9D547F0070A}" type="presParOf" srcId="{916E0AE0-D240-4DA1-A35F-97F81976964E}" destId="{B3356BCA-8A40-4E28-A769-CE2EBD48A5B5}" srcOrd="3" destOrd="0" presId="urn:microsoft.com/office/officeart/2018/5/layout/IconCircleLabelList"/>
    <dgm:cxn modelId="{9E3191ED-BD4B-44C0-89BB-9430376136B7}" type="presParOf" srcId="{916E0AE0-D240-4DA1-A35F-97F81976964E}" destId="{6BC794E5-BD25-4C65-B072-C8C60A8D5D6F}" srcOrd="4" destOrd="0" presId="urn:microsoft.com/office/officeart/2018/5/layout/IconCircleLabelList"/>
    <dgm:cxn modelId="{E06A1243-D1EE-4C35-A57E-8301FE2494D3}" type="presParOf" srcId="{6BC794E5-BD25-4C65-B072-C8C60A8D5D6F}" destId="{B382EC43-A7CA-4907-8C37-61C298B8FCF5}" srcOrd="0" destOrd="0" presId="urn:microsoft.com/office/officeart/2018/5/layout/IconCircleLabelList"/>
    <dgm:cxn modelId="{6A2DCFB9-24FE-44FB-B0E5-4AA024208A0A}" type="presParOf" srcId="{6BC794E5-BD25-4C65-B072-C8C60A8D5D6F}" destId="{74A8EDCA-1164-4FE7-9AF6-E8FD4BE64513}" srcOrd="1" destOrd="0" presId="urn:microsoft.com/office/officeart/2018/5/layout/IconCircleLabelList"/>
    <dgm:cxn modelId="{57266A05-D833-4098-8FF0-1B1CC37C398D}" type="presParOf" srcId="{6BC794E5-BD25-4C65-B072-C8C60A8D5D6F}" destId="{566CB19B-91F8-4DD1-AC15-BCF804E49ABD}" srcOrd="2" destOrd="0" presId="urn:microsoft.com/office/officeart/2018/5/layout/IconCircleLabelList"/>
    <dgm:cxn modelId="{A2F4C644-9353-4A87-B234-AE6325DF9681}" type="presParOf" srcId="{6BC794E5-BD25-4C65-B072-C8C60A8D5D6F}" destId="{A458114A-8881-47B4-88B8-494C844D561A}" srcOrd="3" destOrd="0" presId="urn:microsoft.com/office/officeart/2018/5/layout/IconCircleLabelList"/>
    <dgm:cxn modelId="{F7EB6509-5460-43AB-9D8F-1CC3CFD5024D}" type="presParOf" srcId="{916E0AE0-D240-4DA1-A35F-97F81976964E}" destId="{5A74FD41-45A7-499A-8A8A-6EADCA4612FC}" srcOrd="5" destOrd="0" presId="urn:microsoft.com/office/officeart/2018/5/layout/IconCircleLabelList"/>
    <dgm:cxn modelId="{268D440E-F937-4D62-B6D2-0BFDCF2D5AE1}" type="presParOf" srcId="{916E0AE0-D240-4DA1-A35F-97F81976964E}" destId="{AFC208F9-1A4D-4B27-AA2E-652A2E880E8D}" srcOrd="6" destOrd="0" presId="urn:microsoft.com/office/officeart/2018/5/layout/IconCircleLabelList"/>
    <dgm:cxn modelId="{44DDD82F-AF94-46C5-9592-475BCF999674}" type="presParOf" srcId="{AFC208F9-1A4D-4B27-AA2E-652A2E880E8D}" destId="{C6D85307-D8C8-4EA1-A677-4DC8614711E9}" srcOrd="0" destOrd="0" presId="urn:microsoft.com/office/officeart/2018/5/layout/IconCircleLabelList"/>
    <dgm:cxn modelId="{49A263AF-6C17-421E-893B-9D0B08258712}" type="presParOf" srcId="{AFC208F9-1A4D-4B27-AA2E-652A2E880E8D}" destId="{F628A5E4-9D7A-4AF8-8C9F-BBAA401A5B58}" srcOrd="1" destOrd="0" presId="urn:microsoft.com/office/officeart/2018/5/layout/IconCircleLabelList"/>
    <dgm:cxn modelId="{EEECF79B-CE2B-4B61-AFC4-66FFB6B5070A}" type="presParOf" srcId="{AFC208F9-1A4D-4B27-AA2E-652A2E880E8D}" destId="{42CE2685-B832-4F42-AB99-A8C6F7E63E78}" srcOrd="2" destOrd="0" presId="urn:microsoft.com/office/officeart/2018/5/layout/IconCircleLabelList"/>
    <dgm:cxn modelId="{6CF3120E-1209-4129-86A6-A5AA39BF4C0D}" type="presParOf" srcId="{AFC208F9-1A4D-4B27-AA2E-652A2E880E8D}" destId="{9CC89EFE-0638-4B0C-8441-A896CB8E111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C097-007D-49A5-9A16-1CE0DE56B667}">
      <dsp:nvSpPr>
        <dsp:cNvPr id="0" name=""/>
        <dsp:cNvSpPr/>
      </dsp:nvSpPr>
      <dsp:spPr>
        <a:xfrm>
          <a:off x="700662" y="48865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AD9A8-43E4-46AE-8D46-EDD70A1A6DFE}">
      <dsp:nvSpPr>
        <dsp:cNvPr id="0" name=""/>
        <dsp:cNvSpPr/>
      </dsp:nvSpPr>
      <dsp:spPr>
        <a:xfrm>
          <a:off x="951430" y="782266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8CC5C-7363-4C1C-BF9B-7F890F8FE963}">
      <dsp:nvSpPr>
        <dsp:cNvPr id="0" name=""/>
        <dsp:cNvSpPr/>
      </dsp:nvSpPr>
      <dsp:spPr>
        <a:xfrm>
          <a:off x="362720" y="2139602"/>
          <a:ext cx="2078244" cy="115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 dirty="0"/>
        </a:p>
      </dsp:txBody>
      <dsp:txXfrm>
        <a:off x="362720" y="2139602"/>
        <a:ext cx="2078244" cy="1151390"/>
      </dsp:txXfrm>
    </dsp:sp>
    <dsp:sp modelId="{018B8AE9-61E7-4D3F-A4EF-0CB7CF7CDA94}">
      <dsp:nvSpPr>
        <dsp:cNvPr id="0" name=""/>
        <dsp:cNvSpPr/>
      </dsp:nvSpPr>
      <dsp:spPr>
        <a:xfrm>
          <a:off x="3202452" y="49605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32E3-17EE-4369-BC93-6701275F7EE1}">
      <dsp:nvSpPr>
        <dsp:cNvPr id="0" name=""/>
        <dsp:cNvSpPr/>
      </dsp:nvSpPr>
      <dsp:spPr>
        <a:xfrm>
          <a:off x="3470002" y="763609"/>
          <a:ext cx="720326" cy="72032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75130-EC7C-4A1E-88DA-C4C95C7C16BE}">
      <dsp:nvSpPr>
        <dsp:cNvPr id="0" name=""/>
        <dsp:cNvSpPr/>
      </dsp:nvSpPr>
      <dsp:spPr>
        <a:xfrm>
          <a:off x="359921" y="2056228"/>
          <a:ext cx="2058075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Why</a:t>
          </a:r>
          <a:r>
            <a:rPr lang="cs-CZ" sz="1100" kern="1200" dirty="0"/>
            <a:t> are </a:t>
          </a:r>
          <a:r>
            <a:rPr lang="cs-CZ" sz="1100" kern="1200" dirty="0" err="1"/>
            <a:t>some</a:t>
          </a:r>
          <a:r>
            <a:rPr lang="cs-CZ" sz="1100" kern="1200" dirty="0"/>
            <a:t> ORP </a:t>
          </a:r>
          <a:r>
            <a:rPr lang="cs-CZ" sz="1100" kern="1200" dirty="0" err="1"/>
            <a:t>developing</a:t>
          </a:r>
          <a:r>
            <a:rPr lang="cs-CZ" sz="1100" kern="1200" dirty="0"/>
            <a:t> </a:t>
          </a:r>
          <a:r>
            <a:rPr lang="cs-CZ" sz="1100" kern="1200" dirty="0" err="1"/>
            <a:t>differently</a:t>
          </a:r>
          <a:r>
            <a:rPr lang="cs-CZ" sz="1100" kern="1200" dirty="0"/>
            <a:t> </a:t>
          </a:r>
          <a:r>
            <a:rPr lang="cs-CZ" sz="1100" kern="1200" dirty="0" err="1"/>
            <a:t>than</a:t>
          </a:r>
          <a:r>
            <a:rPr lang="cs-CZ" sz="1100" kern="1200" dirty="0"/>
            <a:t> </a:t>
          </a:r>
          <a:r>
            <a:rPr lang="cs-CZ" sz="1100" kern="1200" dirty="0" err="1"/>
            <a:t>others</a:t>
          </a:r>
          <a:r>
            <a:rPr lang="cs-CZ" sz="1100" kern="1200" dirty="0"/>
            <a:t>?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-CZ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Is</a:t>
          </a:r>
          <a:r>
            <a:rPr lang="cs-CZ" sz="1100" kern="1200" dirty="0"/>
            <a:t> </a:t>
          </a:r>
          <a:r>
            <a:rPr lang="cs-CZ" sz="1100" kern="1200" dirty="0" err="1"/>
            <a:t>it</a:t>
          </a:r>
          <a:r>
            <a:rPr lang="cs-CZ" sz="1100" kern="1200" dirty="0"/>
            <a:t> </a:t>
          </a:r>
          <a:r>
            <a:rPr lang="cs-CZ" sz="1100" kern="1200" dirty="0" err="1"/>
            <a:t>caused</a:t>
          </a:r>
          <a:r>
            <a:rPr lang="cs-CZ" sz="1100" kern="1200" dirty="0"/>
            <a:t> by </a:t>
          </a:r>
          <a:r>
            <a:rPr lang="cs-CZ" sz="1100" kern="1200" dirty="0" err="1"/>
            <a:t>the</a:t>
          </a:r>
          <a:r>
            <a:rPr lang="cs-CZ" sz="1100" kern="1200" dirty="0"/>
            <a:t> level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attractivity</a:t>
          </a:r>
          <a:r>
            <a:rPr lang="cs-CZ" sz="1100" kern="1200" dirty="0"/>
            <a:t>?</a:t>
          </a:r>
          <a:endParaRPr lang="en-US" sz="1100" kern="1200" dirty="0"/>
        </a:p>
      </dsp:txBody>
      <dsp:txXfrm>
        <a:off x="359921" y="2056228"/>
        <a:ext cx="2058075" cy="1147500"/>
      </dsp:txXfrm>
    </dsp:sp>
    <dsp:sp modelId="{B382EC43-A7CA-4907-8C37-61C298B8FCF5}">
      <dsp:nvSpPr>
        <dsp:cNvPr id="0" name=""/>
        <dsp:cNvSpPr/>
      </dsp:nvSpPr>
      <dsp:spPr>
        <a:xfrm>
          <a:off x="5620690" y="49605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8EDCA-1164-4FE7-9AF6-E8FD4BE64513}">
      <dsp:nvSpPr>
        <dsp:cNvPr id="0" name=""/>
        <dsp:cNvSpPr/>
      </dsp:nvSpPr>
      <dsp:spPr>
        <a:xfrm>
          <a:off x="5888240" y="773427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8114A-8881-47B4-88B8-494C844D561A}">
      <dsp:nvSpPr>
        <dsp:cNvPr id="0" name=""/>
        <dsp:cNvSpPr/>
      </dsp:nvSpPr>
      <dsp:spPr>
        <a:xfrm>
          <a:off x="2761386" y="2056228"/>
          <a:ext cx="2058075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 err="1"/>
            <a:t>How</a:t>
          </a:r>
          <a:r>
            <a:rPr lang="cs-CZ" sz="1100" kern="1200" dirty="0"/>
            <a:t> </a:t>
          </a:r>
          <a:r>
            <a:rPr lang="cs-CZ" sz="1100" kern="1200" dirty="0" err="1"/>
            <a:t>is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attractivity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city </a:t>
          </a:r>
          <a:r>
            <a:rPr lang="cs-CZ" sz="1100" kern="1200" dirty="0" err="1"/>
            <a:t>connected</a:t>
          </a:r>
          <a:r>
            <a:rPr lang="cs-CZ" sz="1100" kern="1200" dirty="0"/>
            <a:t> </a:t>
          </a:r>
          <a:r>
            <a:rPr lang="cs-CZ" sz="1100" kern="1200" dirty="0" err="1"/>
            <a:t>with</a:t>
          </a:r>
          <a:r>
            <a:rPr lang="cs-CZ" sz="1100" kern="1200" dirty="0"/>
            <a:t> </a:t>
          </a:r>
          <a:r>
            <a:rPr lang="cs-CZ" sz="1100" kern="1200" dirty="0" err="1"/>
            <a:t>the</a:t>
          </a:r>
          <a:r>
            <a:rPr lang="cs-CZ" sz="1100" kern="1200" dirty="0"/>
            <a:t> </a:t>
          </a:r>
          <a:r>
            <a:rPr lang="cs-CZ" sz="1100" kern="1200" dirty="0" err="1"/>
            <a:t>concept</a:t>
          </a:r>
          <a:r>
            <a:rPr lang="cs-CZ" sz="1100" kern="1200" dirty="0"/>
            <a:t> </a:t>
          </a:r>
          <a:r>
            <a:rPr lang="cs-CZ" sz="1100" kern="1200" dirty="0" err="1"/>
            <a:t>of</a:t>
          </a:r>
          <a:r>
            <a:rPr lang="cs-CZ" sz="1100" kern="1200" dirty="0"/>
            <a:t> SD?</a:t>
          </a:r>
          <a:endParaRPr lang="en-US" sz="1100" kern="1200" dirty="0"/>
        </a:p>
      </dsp:txBody>
      <dsp:txXfrm>
        <a:off x="2761386" y="2056228"/>
        <a:ext cx="2058075" cy="1147500"/>
      </dsp:txXfrm>
    </dsp:sp>
    <dsp:sp modelId="{C6D85307-D8C8-4EA1-A677-4DC8614711E9}">
      <dsp:nvSpPr>
        <dsp:cNvPr id="0" name=""/>
        <dsp:cNvSpPr/>
      </dsp:nvSpPr>
      <dsp:spPr>
        <a:xfrm>
          <a:off x="8038928" y="496059"/>
          <a:ext cx="1255425" cy="12554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8A5E4-9D7A-4AF8-8C9F-BBAA401A5B58}">
      <dsp:nvSpPr>
        <dsp:cNvPr id="0" name=""/>
        <dsp:cNvSpPr/>
      </dsp:nvSpPr>
      <dsp:spPr>
        <a:xfrm>
          <a:off x="8306478" y="76360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89EFE-0638-4B0C-8441-A896CB8E1119}">
      <dsp:nvSpPr>
        <dsp:cNvPr id="0" name=""/>
        <dsp:cNvSpPr/>
      </dsp:nvSpPr>
      <dsp:spPr>
        <a:xfrm>
          <a:off x="5263511" y="2056228"/>
          <a:ext cx="2058075" cy="11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If the city is attractive, does it mean that it is</a:t>
          </a:r>
          <a:r>
            <a:rPr lang="cs-CZ" sz="1100" kern="1200" dirty="0"/>
            <a:t> </a:t>
          </a:r>
          <a:r>
            <a:rPr lang="cs-CZ" sz="1100" kern="1200" dirty="0" err="1"/>
            <a:t>also</a:t>
          </a:r>
          <a:r>
            <a:rPr lang="en-US" sz="1100" kern="1200" dirty="0"/>
            <a:t> sustainable?</a:t>
          </a:r>
        </a:p>
      </dsp:txBody>
      <dsp:txXfrm>
        <a:off x="5263511" y="2056228"/>
        <a:ext cx="2058075" cy="114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425C7-20A1-4DE1-8557-868796F71D7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3AC9-BA71-41C2-98AA-E749750B7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13AC9-BA71-41C2-98AA-E749750B76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4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13AC9-BA71-41C2-98AA-E749750B7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77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8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.yale.edu/" TargetMode="External"/><Relationship Id="rId2" Type="http://schemas.openxmlformats.org/officeDocument/2006/relationships/hyperlink" Target="https://www.arcgis.com/apps/dashboards/8dd0d10f07544331888ecc2a406d18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3140/RG.2.2.19868.902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FF34F-DADB-490A-8B0B-04AEEEDE9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114" y="1103702"/>
            <a:ext cx="9739039" cy="2628543"/>
          </a:xfrm>
        </p:spPr>
        <p:txBody>
          <a:bodyPr anchor="b">
            <a:normAutofit/>
          </a:bodyPr>
          <a:lstStyle/>
          <a:p>
            <a:br>
              <a:rPr lang="cs-CZ" sz="3600" b="1" dirty="0">
                <a:solidFill>
                  <a:srgbClr val="92D050"/>
                </a:solidFill>
              </a:rPr>
            </a:br>
            <a:r>
              <a:rPr lang="en-GB" sz="3600" b="1" dirty="0">
                <a:solidFill>
                  <a:srgbClr val="92D050"/>
                </a:solidFill>
              </a:rPr>
              <a:t>Evaluation</a:t>
            </a:r>
            <a:r>
              <a:rPr lang="cs-CZ" sz="3600" b="1" dirty="0">
                <a:solidFill>
                  <a:srgbClr val="92D050"/>
                </a:solidFill>
              </a:rPr>
              <a:t> </a:t>
            </a:r>
            <a:r>
              <a:rPr lang="cs-CZ" sz="3600" b="1" dirty="0" err="1">
                <a:solidFill>
                  <a:srgbClr val="92D050"/>
                </a:solidFill>
              </a:rPr>
              <a:t>of</a:t>
            </a:r>
            <a:r>
              <a:rPr lang="cs-CZ" sz="3600" b="1" dirty="0">
                <a:solidFill>
                  <a:srgbClr val="92D050"/>
                </a:solidFill>
              </a:rPr>
              <a:t> </a:t>
            </a:r>
            <a:r>
              <a:rPr lang="cs-CZ" sz="3600" b="1" dirty="0" err="1">
                <a:solidFill>
                  <a:srgbClr val="92D050"/>
                </a:solidFill>
              </a:rPr>
              <a:t>sustainable</a:t>
            </a:r>
            <a:r>
              <a:rPr lang="cs-CZ" sz="3600" b="1" dirty="0">
                <a:solidFill>
                  <a:srgbClr val="92D050"/>
                </a:solidFill>
              </a:rPr>
              <a:t> development on a </a:t>
            </a:r>
            <a:r>
              <a:rPr lang="cs-CZ" sz="3600" b="1" dirty="0" err="1">
                <a:solidFill>
                  <a:srgbClr val="92D050"/>
                </a:solidFill>
              </a:rPr>
              <a:t>local</a:t>
            </a:r>
            <a:r>
              <a:rPr lang="cs-CZ" sz="3600" b="1" dirty="0">
                <a:solidFill>
                  <a:srgbClr val="92D050"/>
                </a:solidFill>
              </a:rPr>
              <a:t> level (</a:t>
            </a:r>
            <a:r>
              <a:rPr lang="cs-CZ" sz="3600" b="1" dirty="0" err="1">
                <a:solidFill>
                  <a:srgbClr val="92D050"/>
                </a:solidFill>
              </a:rPr>
              <a:t>ORP</a:t>
            </a:r>
            <a:r>
              <a:rPr lang="cs-CZ" sz="3600" b="1" dirty="0">
                <a:solidFill>
                  <a:srgbClr val="92D050"/>
                </a:solidFill>
              </a:rPr>
              <a:t>) </a:t>
            </a:r>
            <a:r>
              <a:rPr lang="cs-CZ" sz="3600" b="1" dirty="0" err="1">
                <a:solidFill>
                  <a:srgbClr val="92D050"/>
                </a:solidFill>
              </a:rPr>
              <a:t>using</a:t>
            </a:r>
            <a:r>
              <a:rPr lang="cs-CZ" sz="3600" b="1" dirty="0">
                <a:solidFill>
                  <a:srgbClr val="92D050"/>
                </a:solidFill>
              </a:rPr>
              <a:t> </a:t>
            </a:r>
            <a:r>
              <a:rPr lang="cs-CZ" sz="3600" b="1" dirty="0" err="1">
                <a:solidFill>
                  <a:srgbClr val="92D050"/>
                </a:solidFill>
              </a:rPr>
              <a:t>indicators</a:t>
            </a:r>
            <a:endParaRPr lang="en-GB" sz="3600" dirty="0">
              <a:solidFill>
                <a:srgbClr val="92D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D38B66-1F1E-4AB7-B285-B779D9275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324" y="3967853"/>
            <a:ext cx="6389351" cy="1208141"/>
          </a:xfrm>
        </p:spPr>
        <p:txBody>
          <a:bodyPr>
            <a:normAutofit/>
          </a:bodyPr>
          <a:lstStyle/>
          <a:p>
            <a:r>
              <a:rPr lang="en-GB" sz="2000" dirty="0" err="1"/>
              <a:t>Hodnocení</a:t>
            </a:r>
            <a:r>
              <a:rPr lang="en-GB" sz="2000" dirty="0"/>
              <a:t> </a:t>
            </a:r>
            <a:r>
              <a:rPr lang="en-GB" sz="2000" dirty="0" err="1"/>
              <a:t>environmentální</a:t>
            </a:r>
            <a:r>
              <a:rPr lang="en-GB" sz="2000" dirty="0"/>
              <a:t> </a:t>
            </a:r>
            <a:r>
              <a:rPr lang="en-GB" sz="2000" dirty="0" err="1"/>
              <a:t>udržitelnosti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místní</a:t>
            </a:r>
            <a:r>
              <a:rPr lang="en-GB" sz="2000" dirty="0"/>
              <a:t> </a:t>
            </a:r>
            <a:r>
              <a:rPr lang="en-GB" sz="2000" dirty="0" err="1"/>
              <a:t>úrovni</a:t>
            </a:r>
            <a:r>
              <a:rPr lang="en-GB" sz="2000" dirty="0"/>
              <a:t> s </a:t>
            </a:r>
            <a:r>
              <a:rPr lang="en-GB" sz="2000" dirty="0" err="1"/>
              <a:t>využitím</a:t>
            </a:r>
            <a:r>
              <a:rPr lang="en-GB" sz="2000" dirty="0"/>
              <a:t> </a:t>
            </a:r>
            <a:r>
              <a:rPr lang="en-GB" sz="2000" dirty="0" err="1"/>
              <a:t>indikátorů</a:t>
            </a:r>
            <a:endParaRPr lang="en-GB" sz="2000" dirty="0"/>
          </a:p>
        </p:txBody>
      </p:sp>
      <p:sp>
        <p:nvSpPr>
          <p:cNvPr id="64" name="Podnadpis 2">
            <a:extLst>
              <a:ext uri="{FF2B5EF4-FFF2-40B4-BE49-F238E27FC236}">
                <a16:creationId xmlns:a16="http://schemas.microsoft.com/office/drawing/2014/main" id="{54B4E229-8C3A-4203-B1AF-F235CB4F44CE}"/>
              </a:ext>
            </a:extLst>
          </p:cNvPr>
          <p:cNvSpPr txBox="1">
            <a:spLocks/>
          </p:cNvSpPr>
          <p:nvPr/>
        </p:nvSpPr>
        <p:spPr>
          <a:xfrm>
            <a:off x="2901324" y="5053314"/>
            <a:ext cx="6389351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cap="none" spc="0" dirty="0">
                <a:solidFill>
                  <a:srgbClr val="92D050"/>
                </a:solidFill>
              </a:rPr>
              <a:t>Ing. Michaela Horníková</a:t>
            </a:r>
            <a:br>
              <a:rPr lang="cs-CZ" sz="1600" cap="none" spc="0" dirty="0">
                <a:solidFill>
                  <a:srgbClr val="92D050"/>
                </a:solidFill>
              </a:rPr>
            </a:br>
            <a:r>
              <a:rPr lang="cs-CZ" sz="1600" cap="none" spc="0" dirty="0">
                <a:solidFill>
                  <a:srgbClr val="92D050"/>
                </a:solidFill>
              </a:rPr>
              <a:t>Supervisor: Doc. PaedDr. Tomáš Hák, Ph.D.</a:t>
            </a:r>
          </a:p>
        </p:txBody>
      </p:sp>
    </p:spTree>
    <p:extLst>
      <p:ext uri="{BB962C8B-B14F-4D97-AF65-F5344CB8AC3E}">
        <p14:creationId xmlns:p14="http://schemas.microsoft.com/office/powerpoint/2010/main" val="354283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19DF923-2F76-444D-BD0E-653F94D4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4962525"/>
            <a:ext cx="9875520" cy="1356360"/>
          </a:xfrm>
        </p:spPr>
        <p:txBody>
          <a:bodyPr/>
          <a:lstStyle/>
          <a:p>
            <a:r>
              <a:rPr lang="cs-CZ" dirty="0" err="1">
                <a:solidFill>
                  <a:srgbClr val="92D050"/>
                </a:solidFill>
              </a:rPr>
              <a:t>Thank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you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for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your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attention</a:t>
            </a:r>
            <a:r>
              <a:rPr lang="cs-CZ" dirty="0">
                <a:solidFill>
                  <a:srgbClr val="92D050"/>
                </a:solidFill>
              </a:rPr>
              <a:t>.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78394-CF40-43FC-99FB-DE340E6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92D050"/>
                </a:solidFill>
              </a:rPr>
              <a:t>Overview</a:t>
            </a:r>
            <a:endParaRPr lang="en-GB" b="1" cap="all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ED5F3-C49E-4330-B94F-D8EA0A1A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basis</a:t>
            </a:r>
            <a:endParaRPr lang="cs-CZ" dirty="0"/>
          </a:p>
          <a:p>
            <a:r>
              <a:rPr lang="cs-CZ" dirty="0" err="1"/>
              <a:t>Methodology</a:t>
            </a:r>
            <a:endParaRPr lang="cs-CZ" dirty="0"/>
          </a:p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-  </a:t>
            </a:r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?</a:t>
            </a:r>
          </a:p>
          <a:p>
            <a:r>
              <a:rPr lang="cs-CZ" dirty="0" err="1"/>
              <a:t>Summary</a:t>
            </a:r>
            <a:endParaRPr lang="cs-CZ" dirty="0"/>
          </a:p>
          <a:p>
            <a:r>
              <a:rPr lang="cs-CZ" dirty="0" err="1"/>
              <a:t>Literature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4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A96DC-268C-4C28-8E0F-1EC8512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2D050"/>
                </a:solidFill>
              </a:rPr>
              <a:t>RESEARCH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b="1" dirty="0" err="1">
                <a:solidFill>
                  <a:srgbClr val="92D050"/>
                </a:solidFill>
              </a:rPr>
              <a:t>BASIS</a:t>
            </a:r>
            <a:endParaRPr lang="en-GB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9376F126-E7D3-42C7-9109-1EE7CFCC0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0726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15A4FF6-DF21-40D7-B348-785430522741}"/>
              </a:ext>
            </a:extLst>
          </p:cNvPr>
          <p:cNvSpPr txBox="1"/>
          <p:nvPr/>
        </p:nvSpPr>
        <p:spPr>
          <a:xfrm>
            <a:off x="9072471" y="4174099"/>
            <a:ext cx="1489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Is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the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attractivity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of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the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city a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condition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or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 a </a:t>
            </a:r>
            <a:r>
              <a:rPr lang="cs-CZ" sz="1100" cap="all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factor</a:t>
            </a:r>
            <a:r>
              <a:rPr lang="cs-CZ" sz="11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48CD92-5FFA-4F86-B8C5-7FEEA17607FB}"/>
              </a:ext>
            </a:extLst>
          </p:cNvPr>
          <p:cNvSpPr txBox="1"/>
          <p:nvPr/>
        </p:nvSpPr>
        <p:spPr>
          <a:xfrm>
            <a:off x="3590925" y="5398761"/>
            <a:ext cx="756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8895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cs-CZ" sz="2000" b="1" dirty="0">
                <a:solidFill>
                  <a:srgbClr val="92D050"/>
                </a:solidFill>
                <a:latin typeface="+mj-lt"/>
              </a:rPr>
              <a:t>….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Migration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is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a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fact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and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attractivity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relays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on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environemtnal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cs-CZ" sz="2000" b="1" dirty="0" err="1">
                <a:solidFill>
                  <a:srgbClr val="92D050"/>
                </a:solidFill>
                <a:latin typeface="+mj-lt"/>
              </a:rPr>
              <a:t>sustainability</a:t>
            </a:r>
            <a:r>
              <a:rPr lang="cs-CZ" sz="2000" b="1" dirty="0">
                <a:solidFill>
                  <a:srgbClr val="92D050"/>
                </a:solidFill>
                <a:latin typeface="+mj-lt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5280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78394-CF40-43FC-99FB-DE340E6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>
                <a:solidFill>
                  <a:srgbClr val="92D050"/>
                </a:solidFill>
              </a:rPr>
              <a:t>Finding</a:t>
            </a:r>
            <a:r>
              <a:rPr lang="cs-CZ" b="1" cap="all" dirty="0">
                <a:solidFill>
                  <a:srgbClr val="92D050"/>
                </a:solidFill>
              </a:rPr>
              <a:t> </a:t>
            </a:r>
            <a:r>
              <a:rPr lang="cs-CZ" b="1" cap="all" dirty="0" err="1">
                <a:solidFill>
                  <a:srgbClr val="92D050"/>
                </a:solidFill>
              </a:rPr>
              <a:t>issues</a:t>
            </a:r>
            <a:endParaRPr lang="en-GB" b="1" cap="all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ED5F3-C49E-4330-B94F-D8EA0A1A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the„right</a:t>
            </a:r>
            <a:r>
              <a:rPr lang="cs-CZ" dirty="0"/>
              <a:t>“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Any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dedicated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attractivity</a:t>
            </a:r>
            <a:endParaRPr lang="cs-CZ" dirty="0"/>
          </a:p>
          <a:p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attractivity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level</a:t>
            </a:r>
          </a:p>
          <a:p>
            <a:endParaRPr lang="cs-CZ" dirty="0"/>
          </a:p>
          <a:p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, more </a:t>
            </a:r>
            <a:r>
              <a:rPr lang="cs-CZ" dirty="0" err="1"/>
              <a:t>into</a:t>
            </a:r>
            <a:r>
              <a:rPr lang="cs-CZ" dirty="0"/>
              <a:t> „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20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A96DC-268C-4C28-8E0F-1EC8512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2D050"/>
                </a:solidFill>
              </a:rPr>
              <a:t>NEW </a:t>
            </a:r>
            <a:r>
              <a:rPr lang="cs-CZ" b="1" dirty="0" err="1">
                <a:solidFill>
                  <a:srgbClr val="92D050"/>
                </a:solidFill>
              </a:rPr>
              <a:t>HYPOTHESIS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F4B71B1-8703-4856-9E90-6B57139F3503}"/>
              </a:ext>
            </a:extLst>
          </p:cNvPr>
          <p:cNvSpPr/>
          <p:nvPr/>
        </p:nvSpPr>
        <p:spPr>
          <a:xfrm>
            <a:off x="5135249" y="2468249"/>
            <a:ext cx="1921500" cy="19215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bdélník 5" descr="Žárovka">
            <a:extLst>
              <a:ext uri="{FF2B5EF4-FFF2-40B4-BE49-F238E27FC236}">
                <a16:creationId xmlns:a16="http://schemas.microsoft.com/office/drawing/2014/main" id="{46DE059D-67E4-4981-976A-2FA0F6EEB1A4}"/>
              </a:ext>
            </a:extLst>
          </p:cNvPr>
          <p:cNvSpPr/>
          <p:nvPr/>
        </p:nvSpPr>
        <p:spPr>
          <a:xfrm>
            <a:off x="5346923" y="2679923"/>
            <a:ext cx="1498153" cy="1498153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3385D69-E019-46ED-BF6D-1757A337694F}"/>
              </a:ext>
            </a:extLst>
          </p:cNvPr>
          <p:cNvSpPr/>
          <p:nvPr/>
        </p:nvSpPr>
        <p:spPr>
          <a:xfrm>
            <a:off x="7640429" y="812615"/>
            <a:ext cx="3995522" cy="9503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9F88C8F-2E1D-4E16-BAD8-EB39FEE45240}"/>
              </a:ext>
            </a:extLst>
          </p:cNvPr>
          <p:cNvSpPr/>
          <p:nvPr/>
        </p:nvSpPr>
        <p:spPr>
          <a:xfrm>
            <a:off x="1383233" y="4892041"/>
            <a:ext cx="4507303" cy="9503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9E47FFE-E581-4669-9267-58E4C32538E2}"/>
              </a:ext>
            </a:extLst>
          </p:cNvPr>
          <p:cNvSpPr txBox="1"/>
          <p:nvPr/>
        </p:nvSpPr>
        <p:spPr>
          <a:xfrm>
            <a:off x="6361044" y="4887288"/>
            <a:ext cx="4609190" cy="9550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Results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will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remain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the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same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b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even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if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adjusted</a:t>
            </a:r>
            <a:b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(</a:t>
            </a:r>
            <a:r>
              <a:rPr lang="cs-CZ" sz="2000" b="1" kern="1200" cap="all" dirty="0" err="1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global</a:t>
            </a:r>
            <a:r>
              <a:rPr lang="cs-CZ" sz="2000" b="1" kern="1200" cap="all" dirty="0">
                <a:solidFill>
                  <a:srgbClr val="92D050"/>
                </a:solidFill>
                <a:latin typeface="Corbel" panose="020B0503020204020204"/>
                <a:ea typeface="+mn-ea"/>
                <a:cs typeface="+mn-cs"/>
              </a:rPr>
              <a:t> vs. Local)</a:t>
            </a:r>
            <a:endParaRPr lang="en-US" sz="2000" b="1" kern="1200" cap="all" dirty="0">
              <a:solidFill>
                <a:srgbClr val="92D050"/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15FE8F1-9DF1-4230-9EA0-68ED9C7F6741}"/>
              </a:ext>
            </a:extLst>
          </p:cNvPr>
          <p:cNvSpPr txBox="1"/>
          <p:nvPr/>
        </p:nvSpPr>
        <p:spPr>
          <a:xfrm>
            <a:off x="1323655" y="4892038"/>
            <a:ext cx="4507303" cy="95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Ability</a:t>
            </a: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of</a:t>
            </a: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EPI</a:t>
            </a: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 index to evaluace </a:t>
            </a: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Sustainable</a:t>
            </a: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 development </a:t>
            </a:r>
            <a:b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</a:b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on </a:t>
            </a: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local</a:t>
            </a:r>
            <a:r>
              <a:rPr lang="cs-CZ" sz="2000" b="1" kern="1200" cap="all" dirty="0">
                <a:solidFill>
                  <a:srgbClr val="92D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cs-CZ" sz="2000" b="1" kern="1200" cap="all" dirty="0" err="1">
                <a:solidFill>
                  <a:srgbClr val="92D050"/>
                </a:solidFill>
                <a:latin typeface="+mj-lt"/>
                <a:ea typeface="+mn-ea"/>
                <a:cs typeface="+mn-cs"/>
              </a:rPr>
              <a:t>leveL</a:t>
            </a:r>
            <a:endParaRPr lang="en-US" sz="2000" b="1" kern="1200" cap="all" dirty="0">
              <a:solidFill>
                <a:srgbClr val="92D05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A96DC-268C-4C28-8E0F-1EC8512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2D050"/>
                </a:solidFill>
              </a:rPr>
              <a:t>METHODOLOGY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A0429-5D68-4126-AED8-913AAAC3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approach</a:t>
            </a:r>
            <a:r>
              <a:rPr lang="cs-CZ" dirty="0"/>
              <a:t> </a:t>
            </a:r>
            <a:r>
              <a:rPr lang="cs-CZ" dirty="0" err="1"/>
              <a:t>dedicated</a:t>
            </a:r>
            <a:r>
              <a:rPr lang="cs-CZ" dirty="0"/>
              <a:t> to </a:t>
            </a:r>
            <a:r>
              <a:rPr lang="cs-CZ" dirty="0" err="1"/>
              <a:t>EPI</a:t>
            </a:r>
            <a:r>
              <a:rPr lang="cs-CZ" dirty="0"/>
              <a:t> index</a:t>
            </a:r>
          </a:p>
          <a:p>
            <a:r>
              <a:rPr lang="cs-CZ" dirty="0"/>
              <a:t>Set up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‘ </a:t>
            </a:r>
            <a:r>
              <a:rPr lang="cs-CZ" dirty="0" err="1"/>
              <a:t>dataset</a:t>
            </a:r>
            <a:endParaRPr lang="cs-CZ" dirty="0"/>
          </a:p>
          <a:p>
            <a:pPr lvl="1"/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to </a:t>
            </a:r>
            <a:r>
              <a:rPr lang="cs-CZ" dirty="0" err="1"/>
              <a:t>local</a:t>
            </a:r>
            <a:endParaRPr lang="cs-CZ" dirty="0"/>
          </a:p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EPI</a:t>
            </a:r>
            <a:r>
              <a:rPr lang="cs-CZ" dirty="0"/>
              <a:t> index as a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  <a:p>
            <a:r>
              <a:rPr lang="cs-CZ" dirty="0"/>
              <a:t>Distance to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measurement</a:t>
            </a:r>
            <a:r>
              <a:rPr lang="cs-CZ" dirty="0"/>
              <a:t> </a:t>
            </a:r>
          </a:p>
          <a:p>
            <a:r>
              <a:rPr lang="cs-CZ" dirty="0"/>
              <a:t>Data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time</a:t>
            </a:r>
            <a:r>
              <a:rPr lang="cs-CZ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96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A96DC-268C-4C28-8E0F-1EC8512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2D050"/>
                </a:solidFill>
              </a:rPr>
              <a:t>CURRENT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b="1" dirty="0" err="1">
                <a:solidFill>
                  <a:srgbClr val="92D050"/>
                </a:solidFill>
              </a:rPr>
              <a:t>SITUATION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A0429-5D68-4126-AED8-913AAAC3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211147" cy="4038600"/>
          </a:xfrm>
        </p:spPr>
        <p:txBody>
          <a:bodyPr>
            <a:normAutofit/>
          </a:bodyPr>
          <a:lstStyle/>
          <a:p>
            <a:r>
              <a:rPr lang="cs-CZ" sz="1800" dirty="0" err="1"/>
              <a:t>Research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EPI</a:t>
            </a:r>
            <a:r>
              <a:rPr lang="cs-CZ" sz="1800" dirty="0"/>
              <a:t> index </a:t>
            </a:r>
            <a:r>
              <a:rPr lang="cs-CZ" sz="1800" dirty="0" err="1"/>
              <a:t>topic</a:t>
            </a:r>
            <a:endParaRPr lang="cs-CZ" sz="1800" dirty="0"/>
          </a:p>
          <a:p>
            <a:r>
              <a:rPr lang="cs-CZ" sz="1800" dirty="0" err="1"/>
              <a:t>Philosophy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„</a:t>
            </a:r>
            <a:r>
              <a:rPr lang="cs-CZ" sz="1800" dirty="0" err="1"/>
              <a:t>think</a:t>
            </a:r>
            <a:r>
              <a:rPr lang="cs-CZ" sz="1800" dirty="0"/>
              <a:t> </a:t>
            </a:r>
            <a:r>
              <a:rPr lang="cs-CZ" sz="1800" dirty="0" err="1"/>
              <a:t>global</a:t>
            </a:r>
            <a:r>
              <a:rPr lang="cs-CZ" sz="1800" dirty="0"/>
              <a:t>, </a:t>
            </a:r>
            <a:r>
              <a:rPr lang="cs-CZ" sz="1800" dirty="0" err="1"/>
              <a:t>act</a:t>
            </a:r>
            <a:r>
              <a:rPr lang="cs-CZ" sz="1800" dirty="0"/>
              <a:t> </a:t>
            </a:r>
            <a:r>
              <a:rPr lang="cs-CZ" sz="1800" dirty="0" err="1"/>
              <a:t>local</a:t>
            </a:r>
            <a:r>
              <a:rPr lang="cs-CZ" sz="1800" dirty="0"/>
              <a:t>“</a:t>
            </a:r>
          </a:p>
          <a:p>
            <a:r>
              <a:rPr lang="cs-CZ" sz="1800" dirty="0" err="1"/>
              <a:t>Adjustment</a:t>
            </a:r>
            <a:r>
              <a:rPr lang="cs-CZ" sz="1800" dirty="0"/>
              <a:t> and </a:t>
            </a:r>
            <a:r>
              <a:rPr lang="cs-CZ" sz="1800" dirty="0" err="1"/>
              <a:t>transformation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EPI</a:t>
            </a:r>
            <a:r>
              <a:rPr lang="cs-CZ" sz="1800" dirty="0"/>
              <a:t> index </a:t>
            </a:r>
            <a:r>
              <a:rPr lang="cs-CZ" sz="1800" dirty="0" err="1"/>
              <a:t>indicators</a:t>
            </a:r>
            <a:endParaRPr lang="cs-CZ" sz="1800" dirty="0"/>
          </a:p>
          <a:p>
            <a:pPr lvl="1"/>
            <a:r>
              <a:rPr lang="cs-CZ" sz="1600" dirty="0"/>
              <a:t>2 </a:t>
            </a:r>
            <a:r>
              <a:rPr lang="cs-CZ" sz="1600" dirty="0" err="1"/>
              <a:t>objectives</a:t>
            </a:r>
            <a:r>
              <a:rPr lang="cs-CZ" sz="1600" dirty="0"/>
              <a:t> </a:t>
            </a:r>
            <a:r>
              <a:rPr lang="cs-CZ" sz="1600" dirty="0" err="1"/>
              <a:t>remain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endParaRPr lang="cs-CZ" sz="1600" dirty="0"/>
          </a:p>
          <a:p>
            <a:pPr lvl="1"/>
            <a:r>
              <a:rPr lang="cs-CZ" sz="1600" dirty="0"/>
              <a:t>11 </a:t>
            </a:r>
            <a:r>
              <a:rPr lang="cs-CZ" sz="1600" dirty="0" err="1"/>
              <a:t>policy</a:t>
            </a:r>
            <a:r>
              <a:rPr lang="cs-CZ" sz="1600" dirty="0"/>
              <a:t> </a:t>
            </a:r>
            <a:r>
              <a:rPr lang="cs-CZ" sz="1600" dirty="0" err="1"/>
              <a:t>categories</a:t>
            </a:r>
            <a:r>
              <a:rPr lang="cs-CZ" sz="1600" dirty="0"/>
              <a:t> </a:t>
            </a:r>
            <a:r>
              <a:rPr lang="cs-CZ" sz="1600" dirty="0" err="1"/>
              <a:t>reduced</a:t>
            </a:r>
            <a:r>
              <a:rPr lang="cs-CZ" sz="1600" dirty="0"/>
              <a:t> to 10</a:t>
            </a:r>
          </a:p>
          <a:p>
            <a:pPr lvl="1"/>
            <a:r>
              <a:rPr lang="cs-CZ" sz="1600" dirty="0"/>
              <a:t>32 </a:t>
            </a:r>
            <a:r>
              <a:rPr lang="cs-CZ" sz="1600" dirty="0" err="1"/>
              <a:t>indicators</a:t>
            </a:r>
            <a:r>
              <a:rPr lang="cs-CZ" sz="1600" dirty="0"/>
              <a:t> </a:t>
            </a:r>
            <a:r>
              <a:rPr lang="cs-CZ" sz="1600" dirty="0" err="1"/>
              <a:t>reduced</a:t>
            </a:r>
            <a:r>
              <a:rPr lang="cs-CZ" sz="1600" dirty="0"/>
              <a:t> to 28</a:t>
            </a:r>
          </a:p>
          <a:p>
            <a:r>
              <a:rPr lang="cs-CZ" sz="1800" dirty="0" err="1"/>
              <a:t>Transformation</a:t>
            </a:r>
            <a:r>
              <a:rPr lang="cs-CZ" sz="1800" dirty="0"/>
              <a:t> </a:t>
            </a:r>
            <a:r>
              <a:rPr lang="cs-CZ" sz="1800" dirty="0" err="1"/>
              <a:t>indicators</a:t>
            </a:r>
            <a:r>
              <a:rPr lang="cs-CZ" sz="1800" dirty="0"/>
              <a:t> </a:t>
            </a:r>
            <a:r>
              <a:rPr lang="cs-CZ" sz="1800" dirty="0" err="1"/>
              <a:t>which</a:t>
            </a:r>
            <a:r>
              <a:rPr lang="cs-CZ" sz="1800" dirty="0"/>
              <a:t> </a:t>
            </a:r>
            <a:r>
              <a:rPr lang="cs-CZ" sz="1800" dirty="0" err="1"/>
              <a:t>meet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targets</a:t>
            </a:r>
            <a:endParaRPr lang="cs-CZ" sz="1800" dirty="0"/>
          </a:p>
          <a:p>
            <a:pPr lvl="1"/>
            <a:endParaRPr lang="cs-CZ" sz="1600" dirty="0"/>
          </a:p>
          <a:p>
            <a:endParaRPr lang="cs-CZ" sz="1800" dirty="0"/>
          </a:p>
          <a:p>
            <a:endParaRPr lang="en-GB" sz="18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D300807-2CA0-493E-8BEC-E2D0F9DE9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26" t="8164" r="9091" b="8025"/>
          <a:stretch/>
        </p:blipFill>
        <p:spPr>
          <a:xfrm>
            <a:off x="6687466" y="984051"/>
            <a:ext cx="5199751" cy="5264349"/>
          </a:xfrm>
          <a:prstGeom prst="rect">
            <a:avLst/>
          </a:prstGeom>
        </p:spPr>
      </p:pic>
      <p:sp>
        <p:nvSpPr>
          <p:cNvPr id="5" name="Znak násobení 4">
            <a:extLst>
              <a:ext uri="{FF2B5EF4-FFF2-40B4-BE49-F238E27FC236}">
                <a16:creationId xmlns:a16="http://schemas.microsoft.com/office/drawing/2014/main" id="{91B32555-4CC1-4DB9-91F3-A1A9EAB5D4DE}"/>
              </a:ext>
            </a:extLst>
          </p:cNvPr>
          <p:cNvSpPr/>
          <p:nvPr/>
        </p:nvSpPr>
        <p:spPr>
          <a:xfrm>
            <a:off x="7931020" y="3312367"/>
            <a:ext cx="363894" cy="345233"/>
          </a:xfrm>
          <a:prstGeom prst="mathMultiply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6D0003E0-014A-494D-A000-BB1CA33D5487}"/>
              </a:ext>
            </a:extLst>
          </p:cNvPr>
          <p:cNvSpPr/>
          <p:nvPr/>
        </p:nvSpPr>
        <p:spPr>
          <a:xfrm>
            <a:off x="6839054" y="3069600"/>
            <a:ext cx="855400" cy="791838"/>
          </a:xfrm>
          <a:prstGeom prst="mathMultiply">
            <a:avLst/>
          </a:prstGeom>
          <a:solidFill>
            <a:schemeClr val="accent4">
              <a:alpha val="50000"/>
            </a:schemeClr>
          </a:solidFill>
          <a:ln>
            <a:solidFill>
              <a:srgbClr val="2D648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fický objekt 22" descr="{0} se souvislou výplní">
            <a:extLst>
              <a:ext uri="{FF2B5EF4-FFF2-40B4-BE49-F238E27FC236}">
                <a16:creationId xmlns:a16="http://schemas.microsoft.com/office/drawing/2014/main" id="{9DB91209-C7F3-427E-B302-860F63F41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8259" y="1426952"/>
            <a:ext cx="753309" cy="753309"/>
          </a:xfrm>
          <a:prstGeom prst="rect">
            <a:avLst/>
          </a:prstGeom>
        </p:spPr>
      </p:pic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14188A70-AF27-4CFB-A14B-D49659E73ED4}"/>
              </a:ext>
            </a:extLst>
          </p:cNvPr>
          <p:cNvSpPr/>
          <p:nvPr/>
        </p:nvSpPr>
        <p:spPr>
          <a:xfrm>
            <a:off x="7584940" y="2042160"/>
            <a:ext cx="363894" cy="345233"/>
          </a:xfrm>
          <a:prstGeom prst="mathMultiply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A96DC-268C-4C28-8E0F-1EC8512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92D050"/>
                </a:solidFill>
              </a:rPr>
              <a:t>FURTHER STEPS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A0429-5D68-4126-AED8-913AAAC3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49" y="2057400"/>
            <a:ext cx="5000625" cy="4023360"/>
          </a:xfrm>
        </p:spPr>
        <p:txBody>
          <a:bodyPr>
            <a:normAutofit/>
          </a:bodyPr>
          <a:lstStyle/>
          <a:p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EPI</a:t>
            </a:r>
            <a:r>
              <a:rPr lang="cs-CZ" sz="2000" dirty="0"/>
              <a:t> </a:t>
            </a:r>
            <a:r>
              <a:rPr lang="cs-CZ" sz="2000" dirty="0" err="1"/>
              <a:t>indicators</a:t>
            </a:r>
            <a:r>
              <a:rPr lang="cs-CZ" sz="2000" dirty="0"/>
              <a:t> </a:t>
            </a:r>
            <a:r>
              <a:rPr lang="cs-CZ" sz="2000" dirty="0" err="1"/>
              <a:t>across</a:t>
            </a:r>
            <a:r>
              <a:rPr lang="cs-CZ" sz="2000" dirty="0"/>
              <a:t> 205 </a:t>
            </a:r>
            <a:r>
              <a:rPr lang="cs-CZ" sz="2000" dirty="0" err="1"/>
              <a:t>municipalities</a:t>
            </a:r>
            <a:endParaRPr lang="cs-CZ" sz="2000" dirty="0"/>
          </a:p>
          <a:p>
            <a:pPr lvl="1"/>
            <a:r>
              <a:rPr lang="cs-CZ" sz="1800" dirty="0" err="1"/>
              <a:t>Discussion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definition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„</a:t>
            </a:r>
            <a:r>
              <a:rPr lang="cs-CZ" sz="1800" dirty="0" err="1"/>
              <a:t>local</a:t>
            </a:r>
            <a:r>
              <a:rPr lang="cs-CZ" sz="1800" dirty="0"/>
              <a:t> level“  &gt; </a:t>
            </a:r>
            <a:r>
              <a:rPr lang="cs-CZ" sz="1800" dirty="0" err="1"/>
              <a:t>moving</a:t>
            </a:r>
            <a:r>
              <a:rPr lang="cs-CZ" sz="1800" dirty="0"/>
              <a:t> to 13 (14) </a:t>
            </a:r>
            <a:r>
              <a:rPr lang="cs-CZ" sz="1800" dirty="0" err="1"/>
              <a:t>regions</a:t>
            </a:r>
            <a:endParaRPr lang="cs-CZ" sz="1800" dirty="0"/>
          </a:p>
          <a:p>
            <a:r>
              <a:rPr lang="cs-CZ" sz="2000" dirty="0" err="1"/>
              <a:t>Extension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theory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EPI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</a:t>
            </a:r>
            <a:r>
              <a:rPr lang="cs-CZ" sz="2000" dirty="0" err="1"/>
              <a:t>local</a:t>
            </a:r>
            <a:r>
              <a:rPr lang="cs-CZ" sz="2000" dirty="0"/>
              <a:t> level</a:t>
            </a:r>
          </a:p>
          <a:p>
            <a:r>
              <a:rPr lang="en-US" sz="2000" dirty="0"/>
              <a:t>Analysis and overall evaluation of sustainable development of administrative districts of the Czech Republic</a:t>
            </a:r>
            <a:endParaRPr lang="cs-CZ" sz="2000" dirty="0"/>
          </a:p>
          <a:p>
            <a:r>
              <a:rPr lang="cs-CZ" sz="2000" dirty="0" err="1"/>
              <a:t>Clarification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results</a:t>
            </a:r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5D607DC-749F-444A-95A1-30011754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29741"/>
            <a:ext cx="5930276" cy="263357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96A8DC9-A023-450B-B35F-B11F7E218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3" y="4339591"/>
            <a:ext cx="5635783" cy="2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B8E9B-C0DB-40C8-A3CE-356FF942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92D050"/>
                </a:solidFill>
              </a:rPr>
              <a:t>LITERATURE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A8BDE-A18B-4171-95CE-45903F812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800" dirty="0" err="1">
                <a:latin typeface="+mj-lt"/>
              </a:rPr>
              <a:t>Zákon</a:t>
            </a:r>
            <a:r>
              <a:rPr lang="en-GB" sz="800" dirty="0">
                <a:latin typeface="+mj-lt"/>
              </a:rPr>
              <a:t> č. 201/2012 Sb.</a:t>
            </a:r>
            <a:r>
              <a:rPr lang="cs-CZ" sz="800" dirty="0">
                <a:latin typeface="+mj-lt"/>
              </a:rPr>
              <a:t>,</a:t>
            </a:r>
            <a:r>
              <a:rPr lang="en-GB" sz="800" dirty="0">
                <a:latin typeface="+mj-lt"/>
              </a:rPr>
              <a:t> o </a:t>
            </a:r>
            <a:r>
              <a:rPr lang="en-GB" sz="800" dirty="0" err="1">
                <a:latin typeface="+mj-lt"/>
              </a:rPr>
              <a:t>ochraně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>
                <a:latin typeface="+mj-lt"/>
              </a:rPr>
              <a:t>ovzduší</a:t>
            </a:r>
            <a:endParaRPr lang="cs-CZ" sz="800" dirty="0">
              <a:latin typeface="+mj-lt"/>
            </a:endParaRPr>
          </a:p>
          <a:p>
            <a:r>
              <a:rPr lang="en-GB" sz="800" b="0" i="0" dirty="0">
                <a:effectLst/>
                <a:latin typeface="+mj-lt"/>
              </a:rPr>
              <a:t>Wendling, Z. A., Emerson, J. W., de </a:t>
            </a:r>
            <a:r>
              <a:rPr lang="en-GB" sz="800" b="0" i="0" dirty="0" err="1">
                <a:effectLst/>
                <a:latin typeface="+mj-lt"/>
              </a:rPr>
              <a:t>Sherbinin</a:t>
            </a:r>
            <a:r>
              <a:rPr lang="en-GB" sz="800" b="0" i="0" dirty="0">
                <a:effectLst/>
                <a:latin typeface="+mj-lt"/>
              </a:rPr>
              <a:t>, A., Esty, D. C., </a:t>
            </a:r>
            <a:r>
              <a:rPr lang="en-GB" sz="800" b="0" i="1" dirty="0">
                <a:effectLst/>
                <a:latin typeface="+mj-lt"/>
              </a:rPr>
              <a:t>et al.</a:t>
            </a:r>
            <a:r>
              <a:rPr lang="en-GB" sz="800" b="0" i="0" dirty="0">
                <a:effectLst/>
                <a:latin typeface="+mj-lt"/>
              </a:rPr>
              <a:t> (2020). </a:t>
            </a:r>
            <a:r>
              <a:rPr lang="en-GB" sz="800" b="0" i="1" dirty="0">
                <a:effectLst/>
                <a:latin typeface="+mj-lt"/>
              </a:rPr>
              <a:t>2020 Environmental Performance Index.</a:t>
            </a:r>
            <a:r>
              <a:rPr lang="en-GB" sz="800" b="0" i="0" dirty="0">
                <a:effectLst/>
                <a:latin typeface="+mj-lt"/>
              </a:rPr>
              <a:t> New Haven, CT: Yale </a:t>
            </a:r>
            <a:r>
              <a:rPr lang="en-GB" sz="800" b="0" i="0" dirty="0" err="1">
                <a:effectLst/>
                <a:latin typeface="+mj-lt"/>
              </a:rPr>
              <a:t>Center</a:t>
            </a:r>
            <a:r>
              <a:rPr lang="en-GB" sz="800" b="0" i="0" dirty="0">
                <a:effectLst/>
                <a:latin typeface="+mj-lt"/>
              </a:rPr>
              <a:t> for Environmental Law &amp; Policy. epi.yale.edu</a:t>
            </a:r>
            <a:endParaRPr lang="cs-CZ" sz="800" b="0" i="0" dirty="0">
              <a:effectLst/>
              <a:latin typeface="+mj-lt"/>
            </a:endParaRPr>
          </a:p>
          <a:p>
            <a:r>
              <a:rPr lang="en-GB" sz="800" b="0" i="1" dirty="0">
                <a:effectLst/>
                <a:latin typeface="+mj-lt"/>
              </a:rPr>
              <a:t>Environmental Performance Index: EPI</a:t>
            </a:r>
            <a:r>
              <a:rPr lang="en-GB" sz="800" b="0" i="0" dirty="0">
                <a:effectLst/>
                <a:latin typeface="+mj-lt"/>
              </a:rPr>
              <a:t> [online]. New Haven, CT: Yale </a:t>
            </a:r>
            <a:r>
              <a:rPr lang="en-GB" sz="800" b="0" i="0" dirty="0" err="1">
                <a:effectLst/>
                <a:latin typeface="+mj-lt"/>
              </a:rPr>
              <a:t>Center</a:t>
            </a:r>
            <a:r>
              <a:rPr lang="en-GB" sz="800" b="0" i="0" dirty="0">
                <a:effectLst/>
                <a:latin typeface="+mj-lt"/>
              </a:rPr>
              <a:t> for Environmental Law &amp; Policy, 2020 [cit. 2021-01-23]. </a:t>
            </a:r>
            <a:r>
              <a:rPr lang="en-GB" sz="800" b="0" i="0" dirty="0" err="1">
                <a:effectLst/>
                <a:latin typeface="+mj-lt"/>
              </a:rPr>
              <a:t>Dostupné</a:t>
            </a:r>
            <a:r>
              <a:rPr lang="en-GB" sz="800" b="0" i="0" dirty="0">
                <a:effectLst/>
                <a:latin typeface="+mj-lt"/>
              </a:rPr>
              <a:t> z: epi.yale.edu</a:t>
            </a:r>
            <a:endParaRPr lang="cs-CZ" sz="800" b="0" i="0" dirty="0">
              <a:effectLst/>
              <a:latin typeface="+mj-lt"/>
            </a:endParaRPr>
          </a:p>
          <a:p>
            <a:r>
              <a:rPr lang="en-GB" sz="800" b="0" i="0" dirty="0">
                <a:effectLst/>
                <a:latin typeface="+mj-lt"/>
              </a:rPr>
              <a:t>Environmental Performance Index Dashboard. </a:t>
            </a:r>
            <a:r>
              <a:rPr lang="en-GB" sz="800" b="0" i="1" dirty="0">
                <a:effectLst/>
                <a:latin typeface="+mj-lt"/>
              </a:rPr>
              <a:t>Environmental Performance Index: EPI</a:t>
            </a:r>
            <a:r>
              <a:rPr lang="en-GB" sz="800" b="0" i="0" dirty="0">
                <a:effectLst/>
                <a:latin typeface="+mj-lt"/>
              </a:rPr>
              <a:t> [online]. New Haven, CT: Yale </a:t>
            </a:r>
            <a:r>
              <a:rPr lang="en-GB" sz="800" b="0" i="0" dirty="0" err="1">
                <a:effectLst/>
                <a:latin typeface="+mj-lt"/>
              </a:rPr>
              <a:t>Center</a:t>
            </a:r>
            <a:r>
              <a:rPr lang="en-GB" sz="800" b="0" i="0" dirty="0">
                <a:effectLst/>
                <a:latin typeface="+mj-lt"/>
              </a:rPr>
              <a:t> for Environmental Law &amp; Policy and the </a:t>
            </a:r>
            <a:r>
              <a:rPr lang="en-GB" sz="800" b="0" i="0" dirty="0" err="1">
                <a:effectLst/>
                <a:latin typeface="+mj-lt"/>
              </a:rPr>
              <a:t>Center</a:t>
            </a:r>
            <a:r>
              <a:rPr lang="en-GB" sz="800" b="0" i="0" dirty="0">
                <a:effectLst/>
                <a:latin typeface="+mj-lt"/>
              </a:rPr>
              <a:t> for International Earth Science Information (</a:t>
            </a:r>
            <a:r>
              <a:rPr lang="en-GB" sz="800" b="0" i="0" dirty="0" err="1">
                <a:effectLst/>
                <a:latin typeface="+mj-lt"/>
              </a:rPr>
              <a:t>CIESIN</a:t>
            </a:r>
            <a:r>
              <a:rPr lang="en-GB" sz="800" b="0" i="0" dirty="0">
                <a:effectLst/>
                <a:latin typeface="+mj-lt"/>
              </a:rPr>
              <a:t>) at Columbia University's Earth Institute, 2020, 2020 [cit. 2021-01-23]. </a:t>
            </a:r>
            <a:r>
              <a:rPr lang="en-GB" sz="800" b="0" i="0" dirty="0" err="1">
                <a:effectLst/>
                <a:latin typeface="+mj-lt"/>
              </a:rPr>
              <a:t>Dostupné</a:t>
            </a:r>
            <a:r>
              <a:rPr lang="en-GB" sz="800" b="0" i="0" dirty="0">
                <a:effectLst/>
                <a:latin typeface="+mj-lt"/>
              </a:rPr>
              <a:t> z: </a:t>
            </a:r>
            <a:r>
              <a:rPr lang="en-GB" sz="800" b="0" i="0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https://www.arcgis.com/apps/dashboards/8dd0d10f07544331888ecc2a406d1825</a:t>
            </a:r>
            <a:endParaRPr lang="cs-CZ" sz="800" b="0" i="0" dirty="0">
              <a:effectLst/>
              <a:latin typeface="+mj-lt"/>
            </a:endParaRPr>
          </a:p>
          <a:p>
            <a:r>
              <a:rPr lang="en-GB" sz="800" dirty="0">
                <a:latin typeface="+mj-lt"/>
              </a:rPr>
              <a:t>Hsu, A., J. Emerson, M. Levy, A. de </a:t>
            </a:r>
            <a:r>
              <a:rPr lang="en-GB" sz="800" dirty="0" err="1">
                <a:latin typeface="+mj-lt"/>
              </a:rPr>
              <a:t>Sherbinin</a:t>
            </a:r>
            <a:r>
              <a:rPr lang="en-GB" sz="800" dirty="0">
                <a:latin typeface="+mj-lt"/>
              </a:rPr>
              <a:t>, L. Johnson, O. Malik, J. Schwartz, and M. Jaiteh. (2014). The 2014 Environmental Performance Index. New Haven, CT: Yale </a:t>
            </a:r>
            <a:r>
              <a:rPr lang="en-GB" sz="800" dirty="0" err="1">
                <a:latin typeface="+mj-lt"/>
              </a:rPr>
              <a:t>Center</a:t>
            </a:r>
            <a:r>
              <a:rPr lang="en-GB" sz="800" dirty="0">
                <a:latin typeface="+mj-lt"/>
              </a:rPr>
              <a:t> for Environmental Law &amp; Policy. Available: </a:t>
            </a:r>
            <a:r>
              <a:rPr lang="en-GB" sz="8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www.epi.yale.edu</a:t>
            </a:r>
            <a:r>
              <a:rPr lang="en-GB" sz="800" dirty="0">
                <a:latin typeface="+mj-lt"/>
              </a:rPr>
              <a:t>.</a:t>
            </a:r>
            <a:endParaRPr lang="cs-CZ" sz="800" dirty="0">
              <a:latin typeface="+mj-lt"/>
            </a:endParaRPr>
          </a:p>
          <a:p>
            <a:r>
              <a:rPr lang="en-GB" sz="800" b="0" i="0" dirty="0">
                <a:effectLst/>
                <a:latin typeface="+mj-lt"/>
              </a:rPr>
              <a:t>Hsu, A., D. Esty, M. Levy, A. de </a:t>
            </a:r>
            <a:r>
              <a:rPr lang="en-GB" sz="800" b="0" i="0" dirty="0" err="1">
                <a:effectLst/>
                <a:latin typeface="+mj-lt"/>
              </a:rPr>
              <a:t>Sherbinin</a:t>
            </a:r>
            <a:r>
              <a:rPr lang="en-GB" sz="800" b="0" i="0" dirty="0">
                <a:effectLst/>
                <a:latin typeface="+mj-lt"/>
              </a:rPr>
              <a:t>, et al. 2016. The 2016 Environmental Performance Index Report. New Haven, CT: Yale </a:t>
            </a:r>
            <a:r>
              <a:rPr lang="en-GB" sz="800" b="0" i="0" dirty="0" err="1">
                <a:effectLst/>
                <a:latin typeface="+mj-lt"/>
              </a:rPr>
              <a:t>Center</a:t>
            </a:r>
            <a:r>
              <a:rPr lang="en-GB" sz="800" b="0" i="0" dirty="0">
                <a:effectLst/>
                <a:latin typeface="+mj-lt"/>
              </a:rPr>
              <a:t> for Environmental Law and Policy. </a:t>
            </a:r>
            <a:r>
              <a:rPr lang="en-GB" sz="800" b="0" i="0" u="none" strike="noStrike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http://dx.doi.org/10.13140/RG.2.2.19868.90249</a:t>
            </a:r>
            <a:r>
              <a:rPr lang="en-GB" sz="800" b="0" i="0" dirty="0">
                <a:effectLst/>
                <a:latin typeface="+mj-lt"/>
              </a:rPr>
              <a:t>.</a:t>
            </a:r>
            <a:endParaRPr lang="cs-CZ" sz="800" b="0" i="0" dirty="0">
              <a:effectLst/>
              <a:latin typeface="+mj-lt"/>
            </a:endParaRPr>
          </a:p>
          <a:p>
            <a:r>
              <a:rPr lang="cs-CZ" sz="800" dirty="0">
                <a:latin typeface="+mj-lt"/>
              </a:rPr>
              <a:t>Janoušková, S., </a:t>
            </a:r>
            <a:r>
              <a:rPr lang="cs-CZ" sz="800" dirty="0" err="1">
                <a:latin typeface="+mj-lt"/>
              </a:rPr>
              <a:t>Moldan</a:t>
            </a:r>
            <a:r>
              <a:rPr lang="cs-CZ" sz="800" dirty="0">
                <a:latin typeface="+mj-lt"/>
              </a:rPr>
              <a:t>, B., Hák, T. “Pět Klíčových Indikátorů Udržitelného Rozvoje: Nástroj pro Vzdělávání a Osvětu Veřejnosti.” </a:t>
            </a:r>
            <a:r>
              <a:rPr lang="cs-CZ" sz="800" dirty="0" err="1">
                <a:latin typeface="+mj-lt"/>
              </a:rPr>
              <a:t>Envigogika</a:t>
            </a:r>
            <a:r>
              <a:rPr lang="cs-CZ" sz="800" dirty="0">
                <a:latin typeface="+mj-lt"/>
              </a:rPr>
              <a:t>, no. 1 (2017). doi:10.14712/18023061.536.</a:t>
            </a:r>
            <a:endParaRPr lang="en-GB" sz="800" dirty="0">
              <a:latin typeface="+mj-lt"/>
            </a:endParaRPr>
          </a:p>
          <a:p>
            <a:r>
              <a:rPr lang="cs-CZ" sz="800" dirty="0">
                <a:latin typeface="+mj-lt"/>
              </a:rPr>
              <a:t>Janoušková, S.; Hák, T.; Nečas, V.; </a:t>
            </a:r>
            <a:r>
              <a:rPr lang="cs-CZ" sz="800" dirty="0" err="1">
                <a:latin typeface="+mj-lt"/>
              </a:rPr>
              <a:t>Moldan</a:t>
            </a:r>
            <a:r>
              <a:rPr lang="cs-CZ" sz="800" dirty="0">
                <a:latin typeface="+mj-lt"/>
              </a:rPr>
              <a:t>, B. </a:t>
            </a:r>
            <a:r>
              <a:rPr lang="cs-CZ" sz="800" dirty="0" err="1">
                <a:latin typeface="+mj-lt"/>
              </a:rPr>
              <a:t>Sustainable</a:t>
            </a:r>
            <a:r>
              <a:rPr lang="cs-CZ" sz="800" dirty="0">
                <a:latin typeface="+mj-lt"/>
              </a:rPr>
              <a:t> Development—A </a:t>
            </a:r>
            <a:r>
              <a:rPr lang="cs-CZ" sz="800" dirty="0" err="1">
                <a:latin typeface="+mj-lt"/>
              </a:rPr>
              <a:t>Poorly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Communicated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Concept</a:t>
            </a:r>
            <a:r>
              <a:rPr lang="cs-CZ" sz="800" dirty="0">
                <a:latin typeface="+mj-lt"/>
              </a:rPr>
              <a:t> by </a:t>
            </a:r>
            <a:r>
              <a:rPr lang="cs-CZ" sz="800" dirty="0" err="1">
                <a:latin typeface="+mj-lt"/>
              </a:rPr>
              <a:t>Mass</a:t>
            </a:r>
            <a:r>
              <a:rPr lang="cs-CZ" sz="800" dirty="0">
                <a:latin typeface="+mj-lt"/>
              </a:rPr>
              <a:t> Media. </a:t>
            </a:r>
            <a:r>
              <a:rPr lang="cs-CZ" sz="800" dirty="0" err="1">
                <a:latin typeface="+mj-lt"/>
              </a:rPr>
              <a:t>Another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Challenge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for</a:t>
            </a:r>
            <a:r>
              <a:rPr lang="cs-CZ" sz="800" dirty="0">
                <a:latin typeface="+mj-lt"/>
              </a:rPr>
              <a:t> </a:t>
            </a:r>
            <a:r>
              <a:rPr lang="cs-CZ" sz="800" dirty="0" err="1">
                <a:latin typeface="+mj-lt"/>
              </a:rPr>
              <a:t>SDGs</a:t>
            </a:r>
            <a:r>
              <a:rPr lang="cs-CZ" sz="800" dirty="0">
                <a:latin typeface="+mj-lt"/>
              </a:rPr>
              <a:t>? </a:t>
            </a:r>
            <a:r>
              <a:rPr lang="cs-CZ" sz="800" dirty="0" err="1">
                <a:latin typeface="+mj-lt"/>
              </a:rPr>
              <a:t>Sustainability</a:t>
            </a:r>
            <a:r>
              <a:rPr lang="cs-CZ" sz="800" dirty="0">
                <a:latin typeface="+mj-lt"/>
              </a:rPr>
              <a:t> 2019, 11, 3181.</a:t>
            </a:r>
            <a:endParaRPr lang="en-GB" sz="800" dirty="0">
              <a:latin typeface="+mj-lt"/>
            </a:endParaRPr>
          </a:p>
          <a:p>
            <a:endParaRPr lang="en-GB" sz="800" dirty="0">
              <a:latin typeface="+mj-lt"/>
            </a:endParaRPr>
          </a:p>
          <a:p>
            <a:endParaRPr lang="en-GB" sz="800" dirty="0">
              <a:latin typeface="+mj-lt"/>
            </a:endParaRPr>
          </a:p>
          <a:p>
            <a:pPr marL="0" indent="0">
              <a:buNone/>
            </a:pPr>
            <a:endParaRPr lang="en-GB" sz="800" dirty="0">
              <a:latin typeface="+mj-lt"/>
            </a:endParaRPr>
          </a:p>
          <a:p>
            <a:endParaRPr lang="en-GB" sz="800" dirty="0">
              <a:latin typeface="+mj-lt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AA801D-861D-40CA-A89E-3A5A1E08EA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800" dirty="0"/>
              <a:t>JANOVSKÁ, Alena. Hodnocení udržitelného rozvoje ČR na regionální i místní úrovni [online]. 2013 [cit. 2020-02-01].</a:t>
            </a:r>
            <a:endParaRPr lang="en-GB" sz="800" dirty="0"/>
          </a:p>
          <a:p>
            <a:r>
              <a:rPr lang="cs-CZ" sz="800" dirty="0"/>
              <a:t>NOVÁČEK, Pavel. Udržitelný rozvoj / Pavel Nováček. 2011. ISBN 9788024427959.</a:t>
            </a:r>
            <a:endParaRPr lang="en-GB" sz="800" dirty="0"/>
          </a:p>
          <a:p>
            <a:r>
              <a:rPr lang="cs-CZ" sz="800" dirty="0" err="1"/>
              <a:t>MORRISON-SAUNDERS</a:t>
            </a:r>
            <a:r>
              <a:rPr lang="cs-CZ" sz="800" dirty="0"/>
              <a:t>, </a:t>
            </a:r>
            <a:r>
              <a:rPr lang="cs-CZ" sz="800" dirty="0" err="1"/>
              <a:t>Angus</a:t>
            </a:r>
            <a:r>
              <a:rPr lang="cs-CZ" sz="800" dirty="0"/>
              <a:t>. </a:t>
            </a:r>
            <a:r>
              <a:rPr lang="cs-CZ" sz="800" dirty="0" err="1"/>
              <a:t>Advanced</a:t>
            </a:r>
            <a:r>
              <a:rPr lang="cs-CZ" sz="800" dirty="0"/>
              <a:t> </a:t>
            </a:r>
            <a:r>
              <a:rPr lang="cs-CZ" sz="800" dirty="0" err="1"/>
              <a:t>introduction</a:t>
            </a:r>
            <a:r>
              <a:rPr lang="cs-CZ" sz="800" dirty="0"/>
              <a:t> to </a:t>
            </a:r>
            <a:r>
              <a:rPr lang="cs-CZ" sz="800" dirty="0" err="1"/>
              <a:t>environmental</a:t>
            </a:r>
            <a:r>
              <a:rPr lang="cs-CZ" sz="800" dirty="0"/>
              <a:t> </a:t>
            </a:r>
            <a:r>
              <a:rPr lang="cs-CZ" sz="800" dirty="0" err="1"/>
              <a:t>impact</a:t>
            </a:r>
            <a:r>
              <a:rPr lang="cs-CZ" sz="800" dirty="0"/>
              <a:t> </a:t>
            </a:r>
            <a:r>
              <a:rPr lang="cs-CZ" sz="800" dirty="0" err="1"/>
              <a:t>assessment</a:t>
            </a:r>
            <a:r>
              <a:rPr lang="cs-CZ" sz="800" dirty="0"/>
              <a:t>. </a:t>
            </a:r>
            <a:r>
              <a:rPr lang="cs-CZ" sz="800" dirty="0" err="1"/>
              <a:t>Cheltenham</a:t>
            </a:r>
            <a:r>
              <a:rPr lang="cs-CZ" sz="800" dirty="0"/>
              <a:t>, UK: Edward </a:t>
            </a:r>
            <a:r>
              <a:rPr lang="cs-CZ" sz="800" dirty="0" err="1"/>
              <a:t>Elgar</a:t>
            </a:r>
            <a:r>
              <a:rPr lang="cs-CZ" sz="800" dirty="0"/>
              <a:t> </a:t>
            </a:r>
            <a:r>
              <a:rPr lang="cs-CZ" sz="800" dirty="0" err="1"/>
              <a:t>Publishing</a:t>
            </a:r>
            <a:r>
              <a:rPr lang="cs-CZ" sz="800" dirty="0"/>
              <a:t>, [2018], ©2018. x, 174 stran. </a:t>
            </a:r>
            <a:r>
              <a:rPr lang="cs-CZ" sz="800" dirty="0" err="1"/>
              <a:t>Elgar</a:t>
            </a:r>
            <a:r>
              <a:rPr lang="cs-CZ" sz="800" dirty="0"/>
              <a:t> </a:t>
            </a:r>
            <a:r>
              <a:rPr lang="cs-CZ" sz="800" dirty="0" err="1"/>
              <a:t>advanced</a:t>
            </a:r>
            <a:r>
              <a:rPr lang="cs-CZ" sz="800" dirty="0"/>
              <a:t> </a:t>
            </a:r>
            <a:r>
              <a:rPr lang="cs-CZ" sz="800" dirty="0" err="1"/>
              <a:t>introductions</a:t>
            </a:r>
            <a:r>
              <a:rPr lang="cs-CZ" sz="800" dirty="0"/>
              <a:t>. ISBN 978-1-78536-969-8.</a:t>
            </a:r>
            <a:endParaRPr lang="en-GB" sz="800" dirty="0"/>
          </a:p>
          <a:p>
            <a:r>
              <a:rPr lang="cs-CZ" sz="800" dirty="0" err="1"/>
              <a:t>Petríková</a:t>
            </a:r>
            <a:r>
              <a:rPr lang="cs-CZ" sz="800" dirty="0"/>
              <a:t>, D.: Trvalo </a:t>
            </a:r>
            <a:r>
              <a:rPr lang="cs-CZ" sz="800" dirty="0" err="1"/>
              <a:t>udržatelná</a:t>
            </a:r>
            <a:r>
              <a:rPr lang="cs-CZ" sz="800" dirty="0"/>
              <a:t> </a:t>
            </a:r>
            <a:r>
              <a:rPr lang="cs-CZ" sz="800" dirty="0" err="1"/>
              <a:t>mestá</a:t>
            </a:r>
            <a:r>
              <a:rPr lang="cs-CZ" sz="800" dirty="0"/>
              <a:t> a obce, Životné </a:t>
            </a:r>
            <a:r>
              <a:rPr lang="cs-CZ" sz="800" dirty="0" err="1"/>
              <a:t>prostredie</a:t>
            </a:r>
            <a:r>
              <a:rPr lang="cs-CZ" sz="800" dirty="0"/>
              <a:t> 3, str. 161, 1997, Bratislava ISSN 0044-4863</a:t>
            </a:r>
          </a:p>
          <a:p>
            <a:r>
              <a:rPr lang="cs-CZ" sz="800" dirty="0"/>
              <a:t>VRBOVÁ, Pavlína. Udržitelný rozvoj / [autoři Pavlína Vrbová ... et al.]. 2012. ISBN 9788090534735.</a:t>
            </a:r>
            <a:endParaRPr lang="en-GB" sz="800" dirty="0"/>
          </a:p>
          <a:p>
            <a:r>
              <a:rPr lang="cs-CZ" sz="800" dirty="0"/>
              <a:t>Hák, T., Kovanda, J., &amp; </a:t>
            </a:r>
            <a:r>
              <a:rPr lang="cs-CZ" sz="800" dirty="0" err="1"/>
              <a:t>Weinzettel</a:t>
            </a:r>
            <a:r>
              <a:rPr lang="cs-CZ" sz="800" dirty="0"/>
              <a:t>, J. (2012). A </a:t>
            </a:r>
            <a:r>
              <a:rPr lang="cs-CZ" sz="800" dirty="0" err="1"/>
              <a:t>method</a:t>
            </a:r>
            <a:r>
              <a:rPr lang="cs-CZ" sz="800" dirty="0"/>
              <a:t> to </a:t>
            </a:r>
            <a:r>
              <a:rPr lang="cs-CZ" sz="800" dirty="0" err="1"/>
              <a:t>assess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relevance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sustainability</a:t>
            </a:r>
            <a:r>
              <a:rPr lang="cs-CZ" sz="800" dirty="0"/>
              <a:t> </a:t>
            </a:r>
            <a:r>
              <a:rPr lang="cs-CZ" sz="800" dirty="0" err="1"/>
              <a:t>indicators</a:t>
            </a:r>
            <a:r>
              <a:rPr lang="cs-CZ" sz="800" dirty="0"/>
              <a:t>: </a:t>
            </a:r>
            <a:r>
              <a:rPr lang="cs-CZ" sz="800" dirty="0" err="1"/>
              <a:t>Application</a:t>
            </a:r>
            <a:r>
              <a:rPr lang="cs-CZ" sz="800" dirty="0"/>
              <a:t> to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indicator</a:t>
            </a:r>
            <a:r>
              <a:rPr lang="cs-CZ" sz="800" dirty="0"/>
              <a:t> set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Czech </a:t>
            </a:r>
            <a:r>
              <a:rPr lang="cs-CZ" sz="800" dirty="0" err="1"/>
              <a:t>Republic’s</a:t>
            </a:r>
            <a:r>
              <a:rPr lang="cs-CZ" sz="800" dirty="0"/>
              <a:t> </a:t>
            </a:r>
            <a:r>
              <a:rPr lang="cs-CZ" sz="800" dirty="0" err="1"/>
              <a:t>Sustainable</a:t>
            </a:r>
            <a:r>
              <a:rPr lang="cs-CZ" sz="800" dirty="0"/>
              <a:t> Development </a:t>
            </a:r>
            <a:r>
              <a:rPr lang="cs-CZ" sz="800" dirty="0" err="1"/>
              <a:t>Strategy</a:t>
            </a:r>
            <a:r>
              <a:rPr lang="cs-CZ" sz="800" dirty="0"/>
              <a:t>. </a:t>
            </a:r>
            <a:r>
              <a:rPr lang="cs-CZ" sz="800" dirty="0" err="1"/>
              <a:t>Ecological</a:t>
            </a:r>
            <a:r>
              <a:rPr lang="cs-CZ" sz="800" dirty="0"/>
              <a:t> </a:t>
            </a:r>
            <a:r>
              <a:rPr lang="cs-CZ" sz="800" dirty="0" err="1"/>
              <a:t>Indicators</a:t>
            </a:r>
            <a:r>
              <a:rPr lang="cs-CZ" sz="800" dirty="0"/>
              <a:t> 17: 46-67.</a:t>
            </a:r>
            <a:endParaRPr lang="en-GB" sz="800" dirty="0"/>
          </a:p>
          <a:p>
            <a:r>
              <a:rPr lang="cs-CZ" sz="800" dirty="0" err="1"/>
              <a:t>BUTTON</a:t>
            </a:r>
            <a:r>
              <a:rPr lang="cs-CZ" sz="800" dirty="0"/>
              <a:t>, Kenneth a </a:t>
            </a:r>
            <a:r>
              <a:rPr lang="cs-CZ" sz="800" dirty="0" err="1"/>
              <a:t>BUTTON</a:t>
            </a:r>
            <a:r>
              <a:rPr lang="cs-CZ" sz="800" dirty="0"/>
              <a:t>. City management and </a:t>
            </a:r>
            <a:r>
              <a:rPr lang="cs-CZ" sz="800" dirty="0" err="1"/>
              <a:t>urban</a:t>
            </a:r>
            <a:r>
              <a:rPr lang="cs-CZ" sz="800" dirty="0"/>
              <a:t> </a:t>
            </a:r>
            <a:r>
              <a:rPr lang="cs-CZ" sz="800" dirty="0" err="1"/>
              <a:t>environmental</a:t>
            </a:r>
            <a:r>
              <a:rPr lang="cs-CZ" sz="800" dirty="0"/>
              <a:t> </a:t>
            </a:r>
            <a:r>
              <a:rPr lang="cs-CZ" sz="800" dirty="0" err="1"/>
              <a:t>indicators</a:t>
            </a:r>
            <a:r>
              <a:rPr lang="cs-CZ" sz="800" dirty="0"/>
              <a:t>: </a:t>
            </a:r>
            <a:r>
              <a:rPr lang="cs-CZ" sz="800" dirty="0" err="1"/>
              <a:t>Indicators</a:t>
            </a:r>
            <a:r>
              <a:rPr lang="cs-CZ" sz="800" dirty="0"/>
              <a:t>, </a:t>
            </a:r>
            <a:r>
              <a:rPr lang="cs-CZ" sz="800" dirty="0" err="1"/>
              <a:t>complexity</a:t>
            </a:r>
            <a:r>
              <a:rPr lang="cs-CZ" sz="800" dirty="0"/>
              <a:t> and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politics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measuring</a:t>
            </a:r>
            <a:r>
              <a:rPr lang="cs-CZ" sz="800" dirty="0"/>
              <a:t> </a:t>
            </a:r>
            <a:r>
              <a:rPr lang="cs-CZ" sz="800" dirty="0" err="1"/>
              <a:t>cities</a:t>
            </a:r>
            <a:r>
              <a:rPr lang="cs-CZ" sz="800" dirty="0"/>
              <a:t>. </a:t>
            </a:r>
            <a:r>
              <a:rPr lang="cs-CZ" sz="800" dirty="0" err="1"/>
              <a:t>Ecological</a:t>
            </a:r>
            <a:r>
              <a:rPr lang="cs-CZ" sz="800" dirty="0"/>
              <a:t> </a:t>
            </a:r>
            <a:r>
              <a:rPr lang="cs-CZ" sz="800" dirty="0" err="1"/>
              <a:t>Economics</a:t>
            </a:r>
            <a:r>
              <a:rPr lang="cs-CZ" sz="800" dirty="0"/>
              <a:t>. 2002, 40(2), 217-233. </a:t>
            </a:r>
            <a:r>
              <a:rPr lang="cs-CZ" sz="800" dirty="0" err="1"/>
              <a:t>DOI</a:t>
            </a:r>
            <a:r>
              <a:rPr lang="cs-CZ" sz="800" dirty="0"/>
              <a:t>: 10.1016/S0921-8009(01)00255-5. ISSN 09218009. Dostupné také z: https://linkinghub.elsevier.com/retrieve/pii/S0921800901002555</a:t>
            </a:r>
            <a:endParaRPr lang="en-GB" sz="800" dirty="0"/>
          </a:p>
          <a:p>
            <a:r>
              <a:rPr lang="cs-CZ" sz="800" dirty="0"/>
              <a:t>Environmentální politika a udržitelný rozvoj. 2005. ISBN 9788073670030.</a:t>
            </a:r>
            <a:endParaRPr lang="en-GB" sz="800" dirty="0"/>
          </a:p>
          <a:p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071900287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441</TotalTime>
  <Words>940</Words>
  <Application>Microsoft Office PowerPoint</Application>
  <PresentationFormat>Širokoúhlá obrazovka</PresentationFormat>
  <Paragraphs>73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Corbel</vt:lpstr>
      <vt:lpstr>Základ</vt:lpstr>
      <vt:lpstr> Evaluation of sustainable development on a local level (ORP) using indicators</vt:lpstr>
      <vt:lpstr>Overview</vt:lpstr>
      <vt:lpstr>RESEARCH BASIS</vt:lpstr>
      <vt:lpstr>Finding issues</vt:lpstr>
      <vt:lpstr>NEW HYPOTHESIS</vt:lpstr>
      <vt:lpstr>METHODOLOGY</vt:lpstr>
      <vt:lpstr>CURRENT SITUATION</vt:lpstr>
      <vt:lpstr>FURTHER STEPS</vt:lpstr>
      <vt:lpstr>LITERATURE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Evaluation of sustainable development on a local level (ORP) using indicators</dc:title>
  <dc:creator>Michaela Horníková</dc:creator>
  <cp:lastModifiedBy>Michaela Horníková</cp:lastModifiedBy>
  <cp:revision>1</cp:revision>
  <dcterms:created xsi:type="dcterms:W3CDTF">2021-01-23T14:25:38Z</dcterms:created>
  <dcterms:modified xsi:type="dcterms:W3CDTF">2021-01-24T19:02:04Z</dcterms:modified>
</cp:coreProperties>
</file>