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martin</a:t>
            </a:r>
            <a:r>
              <a:rPr lang="cs-CZ" dirty="0"/>
              <a:t> </a:t>
            </a:r>
            <a:r>
              <a:rPr lang="cs-CZ" dirty="0" err="1"/>
              <a:t>buber</a:t>
            </a:r>
            <a:r>
              <a:rPr lang="cs-CZ" dirty="0"/>
              <a:t> – já a 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žofie</a:t>
            </a:r>
            <a:r>
              <a:rPr lang="cs-CZ" dirty="0"/>
              <a:t> Nedbalová</a:t>
            </a:r>
          </a:p>
          <a:p>
            <a:r>
              <a:rPr lang="cs-CZ" dirty="0"/>
              <a:t>Filosofie jazyka, ZS 2017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614" y="886264"/>
            <a:ext cx="3702238" cy="55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martin</a:t>
            </a:r>
            <a:r>
              <a:rPr lang="cs-CZ" dirty="0"/>
              <a:t> </a:t>
            </a:r>
            <a:r>
              <a:rPr lang="cs-CZ" dirty="0" err="1"/>
              <a:t>buber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7201519" cy="3678303"/>
          </a:xfrm>
        </p:spPr>
        <p:txBody>
          <a:bodyPr/>
          <a:lstStyle/>
          <a:p>
            <a:pPr lvl="0"/>
            <a:r>
              <a:rPr lang="cs-CZ" dirty="0"/>
              <a:t>Rakušan, žid</a:t>
            </a:r>
          </a:p>
          <a:p>
            <a:pPr lvl="0"/>
            <a:r>
              <a:rPr lang="cs-CZ" dirty="0"/>
              <a:t>filosof a překladatel – velmi vzdělaný</a:t>
            </a:r>
          </a:p>
          <a:p>
            <a:pPr lvl="0"/>
            <a:r>
              <a:rPr lang="cs-CZ" dirty="0"/>
              <a:t>působil na univerzitě ve Frankfurtu, 1938 emigrace do Izraele</a:t>
            </a:r>
          </a:p>
          <a:p>
            <a:pPr lvl="0"/>
            <a:r>
              <a:rPr lang="cs-CZ" dirty="0"/>
              <a:t>nejznámější dílo = Já a Ty (1923) – má tři části, ale myšlenky v nich se prolínají</a:t>
            </a:r>
          </a:p>
          <a:p>
            <a:r>
              <a:rPr lang="cs-CZ" dirty="0"/>
              <a:t>další díla:  </a:t>
            </a:r>
            <a:r>
              <a:rPr lang="cs-CZ" i="1" dirty="0"/>
              <a:t>Problém člověka; Obrazy dobra a zla; Chasidská vyprávění; </a:t>
            </a:r>
            <a:br>
              <a:rPr lang="cs-CZ" i="1" dirty="0"/>
            </a:br>
            <a:r>
              <a:rPr lang="cs-CZ" i="1" dirty="0"/>
              <a:t>Cesta člověka podle chasidského učení; Život chasidů; Temnota Boží; </a:t>
            </a:r>
            <a:br>
              <a:rPr lang="cs-CZ" i="1" dirty="0"/>
            </a:br>
            <a:r>
              <a:rPr lang="cs-CZ" i="1" dirty="0" err="1"/>
              <a:t>Gog</a:t>
            </a:r>
            <a:r>
              <a:rPr lang="cs-CZ" i="1" dirty="0"/>
              <a:t> a </a:t>
            </a:r>
            <a:r>
              <a:rPr lang="cs-CZ" i="1" dirty="0" err="1"/>
              <a:t>Magog</a:t>
            </a:r>
            <a:r>
              <a:rPr lang="cs-CZ" i="1" dirty="0"/>
              <a:t>: chasidská kronika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711" y="1810596"/>
            <a:ext cx="3977880" cy="5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filosofie dialogu – vztah světa a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/>
          </a:p>
          <a:p>
            <a:pPr lvl="0"/>
            <a:r>
              <a:rPr lang="cs-CZ" i="1" dirty="0"/>
              <a:t>Svět je pro člověka dvojí, neboť i jeho postoj je dvojí. Postoj člověka je dvojí, neboť základní slova (slovní dvojice), která může pronést, jsou dvě</a:t>
            </a:r>
            <a:r>
              <a:rPr lang="cs-CZ" dirty="0"/>
              <a:t>:</a:t>
            </a:r>
            <a:r>
              <a:rPr lang="cs-CZ" i="1" dirty="0"/>
              <a:t> Já-Ty, Já-Ono. A tak je i lidské já dvojí. Neboť já základního slova Já-Ty je jiné než já základního slova Já-Ono</a:t>
            </a:r>
          </a:p>
          <a:p>
            <a:pPr lvl="0"/>
            <a:endParaRPr lang="cs-CZ" i="1" dirty="0"/>
          </a:p>
          <a:p>
            <a:pPr lvl="0">
              <a:buFont typeface="Symbol" panose="05050102010706020507" pitchFamily="18" charset="2"/>
              <a:buChar char="Þ"/>
            </a:pPr>
            <a:r>
              <a:rPr lang="cs-CZ" b="1" dirty="0"/>
              <a:t>2 základní slova</a:t>
            </a:r>
            <a:r>
              <a:rPr lang="cs-CZ" dirty="0"/>
              <a:t> = postoje = poměry, které zakládají bytí: </a:t>
            </a:r>
            <a:r>
              <a:rPr lang="cs-CZ" b="1" dirty="0"/>
              <a:t>Já-Ty a Já-Ono</a:t>
            </a:r>
          </a:p>
          <a:p>
            <a:pPr lvl="1"/>
            <a:r>
              <a:rPr lang="cs-CZ" i="1" dirty="0"/>
              <a:t>základní slova nevypovídají o něčem, co existuje mimo ně: teprve jejich vyslovení zakládá bytí toho, co vyjadřují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8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já - 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vztah </a:t>
            </a:r>
            <a:r>
              <a:rPr lang="cs-CZ" b="1" u="sng" dirty="0"/>
              <a:t>mezi</a:t>
            </a:r>
            <a:r>
              <a:rPr lang="cs-CZ" dirty="0"/>
              <a:t> já a ty - ve vztahu Já-Ty </a:t>
            </a:r>
            <a:r>
              <a:rPr lang="cs-CZ" u="sng" dirty="0"/>
              <a:t>jde </a:t>
            </a:r>
            <a:r>
              <a:rPr lang="cs-CZ" b="1" u="sng" dirty="0"/>
              <a:t>čistě o samotný vztah</a:t>
            </a:r>
            <a:r>
              <a:rPr lang="cs-CZ" dirty="0"/>
              <a:t>; jeho předmětem není nějaké „něco“</a:t>
            </a:r>
          </a:p>
          <a:p>
            <a:r>
              <a:rPr lang="cs-CZ" dirty="0"/>
              <a:t>o tom, že se k něčemu/někomu vztahujeme tím poměrem já-ty, nemusí ten druhý vůbec vědět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 vztahu lze vstoupit se třemi oblastmi jsoucen:</a:t>
            </a:r>
            <a:endParaRPr lang="cs-CZ" sz="2600" dirty="0"/>
          </a:p>
          <a:p>
            <a:pPr lvl="1"/>
            <a:r>
              <a:rPr lang="cs-CZ" b="1" i="1" dirty="0"/>
              <a:t>s přírodou </a:t>
            </a:r>
            <a:r>
              <a:rPr lang="cs-CZ" dirty="0"/>
              <a:t>– vztah zahalen v temnotě, pod prahem řeči (vázne oslovení zvířete „ty“)</a:t>
            </a:r>
            <a:endParaRPr lang="cs-CZ" sz="2200" dirty="0"/>
          </a:p>
          <a:p>
            <a:pPr lvl="1"/>
            <a:r>
              <a:rPr lang="cs-CZ" b="1" i="1" dirty="0"/>
              <a:t>s lidmi </a:t>
            </a:r>
            <a:r>
              <a:rPr lang="cs-CZ" dirty="0"/>
              <a:t>– zjevný vztah, má podobu řeči (můžeme dávat i přijímat slovo „ty“)</a:t>
            </a:r>
            <a:endParaRPr lang="cs-CZ" sz="2200" dirty="0"/>
          </a:p>
          <a:p>
            <a:pPr lvl="1"/>
            <a:r>
              <a:rPr lang="cs-CZ" b="1" i="1" dirty="0"/>
              <a:t>s duchovními jsoucnostmi </a:t>
            </a:r>
            <a:r>
              <a:rPr lang="cs-CZ" dirty="0"/>
              <a:t>– vztah zahalený, stojí mimo řeč, ale plodí ji (neslyšíme „ty“, ale cítíme, že jsme voláni) - Bůh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498574" y="2034723"/>
            <a:ext cx="1696278" cy="854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JÁ</a:t>
            </a:r>
          </a:p>
        </p:txBody>
      </p:sp>
      <p:sp>
        <p:nvSpPr>
          <p:cNvPr id="5" name="Ovál 4"/>
          <p:cNvSpPr/>
          <p:nvPr/>
        </p:nvSpPr>
        <p:spPr>
          <a:xfrm>
            <a:off x="7242313" y="2034723"/>
            <a:ext cx="1696278" cy="854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TY</a:t>
            </a:r>
          </a:p>
        </p:txBody>
      </p:sp>
      <p:sp>
        <p:nvSpPr>
          <p:cNvPr id="6" name="Šipka: obousměrná vodorovná 5"/>
          <p:cNvSpPr/>
          <p:nvPr/>
        </p:nvSpPr>
        <p:spPr>
          <a:xfrm>
            <a:off x="5343939" y="2279374"/>
            <a:ext cx="1749287" cy="3578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85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já - ono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/>
          </a:p>
          <a:p>
            <a:r>
              <a:rPr lang="cs-CZ" u="sng" dirty="0"/>
              <a:t>zkušenost</a:t>
            </a:r>
            <a:r>
              <a:rPr lang="cs-CZ" dirty="0"/>
              <a:t>, jejímž </a:t>
            </a:r>
            <a:r>
              <a:rPr lang="cs-CZ" u="sng" dirty="0"/>
              <a:t>předmětem je nějaké „něco“</a:t>
            </a:r>
            <a:r>
              <a:rPr lang="cs-CZ" dirty="0"/>
              <a:t> </a:t>
            </a:r>
          </a:p>
          <a:p>
            <a:r>
              <a:rPr lang="cs-CZ" dirty="0"/>
              <a:t>zkušenost je </a:t>
            </a:r>
            <a:r>
              <a:rPr lang="cs-CZ" u="sng" dirty="0"/>
              <a:t>v tom</a:t>
            </a:r>
            <a:r>
              <a:rPr lang="cs-CZ" dirty="0"/>
              <a:t>, kdo ji zakouší</a:t>
            </a:r>
          </a:p>
          <a:p>
            <a:endParaRPr lang="cs-CZ" dirty="0"/>
          </a:p>
          <a:p>
            <a:pPr>
              <a:buFont typeface="Symbol" panose="05050102010706020507" pitchFamily="18" charset="2"/>
              <a:buChar char="Þ"/>
            </a:pPr>
            <a:r>
              <a:rPr lang="cs-CZ" b="1" dirty="0"/>
              <a:t>svět Já-Ono = neosobní svět zkušenosti </a:t>
            </a:r>
            <a:r>
              <a:rPr lang="cs-CZ" dirty="0"/>
              <a:t>(hranice myšlení totožné s hranicemi zakoušejícího)</a:t>
            </a:r>
          </a:p>
          <a:p>
            <a:pPr lvl="1"/>
            <a:r>
              <a:rPr lang="cs-CZ" i="1" dirty="0"/>
              <a:t>„Svět se neúčastní zkušenosti. Dovoluje, aby byl zakoušen, ale vůbec se ho to nedotýká.“ </a:t>
            </a:r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498574" y="2034723"/>
            <a:ext cx="1696278" cy="854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JÁ</a:t>
            </a:r>
          </a:p>
        </p:txBody>
      </p:sp>
      <p:sp>
        <p:nvSpPr>
          <p:cNvPr id="5" name="Ovál 4"/>
          <p:cNvSpPr/>
          <p:nvPr/>
        </p:nvSpPr>
        <p:spPr>
          <a:xfrm>
            <a:off x="7242313" y="2034723"/>
            <a:ext cx="1696278" cy="854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ONO</a:t>
            </a:r>
          </a:p>
        </p:txBody>
      </p:sp>
      <p:sp>
        <p:nvSpPr>
          <p:cNvPr id="7" name="Šipka: doprava 6"/>
          <p:cNvSpPr/>
          <p:nvPr/>
        </p:nvSpPr>
        <p:spPr>
          <a:xfrm>
            <a:off x="5377069" y="2272392"/>
            <a:ext cx="1683026" cy="378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7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 – ono </a:t>
            </a:r>
            <a:r>
              <a:rPr lang="cs-CZ" cap="none" dirty="0"/>
              <a:t>vs.</a:t>
            </a:r>
            <a:r>
              <a:rPr lang="cs-CZ" dirty="0"/>
              <a:t> já – 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52163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v životě nejdřív „vyslovujeme“ Já-Ty, pak Já-Ono</a:t>
            </a:r>
          </a:p>
          <a:p>
            <a:pPr lvl="0"/>
            <a:r>
              <a:rPr lang="cs-CZ" dirty="0"/>
              <a:t>směr vztahu</a:t>
            </a:r>
          </a:p>
          <a:p>
            <a:pPr lvl="1"/>
            <a:r>
              <a:rPr lang="cs-CZ" b="1" u="sng" dirty="0"/>
              <a:t>Já-Ono</a:t>
            </a:r>
            <a:r>
              <a:rPr lang="cs-CZ" dirty="0"/>
              <a:t> – jednosměrná, ze mě vycházející aktivita = </a:t>
            </a:r>
            <a:r>
              <a:rPr lang="cs-CZ" b="1" dirty="0"/>
              <a:t>ZKUŠENOST</a:t>
            </a:r>
          </a:p>
          <a:p>
            <a:pPr lvl="1"/>
            <a:r>
              <a:rPr lang="cs-CZ" b="1" u="sng" dirty="0"/>
              <a:t>Já-Ty</a:t>
            </a:r>
            <a:r>
              <a:rPr lang="cs-CZ" dirty="0"/>
              <a:t> – oboustranný, tj. opravdový vztah = </a:t>
            </a:r>
            <a:r>
              <a:rPr lang="cs-CZ" b="1" dirty="0"/>
              <a:t>VZTAH</a:t>
            </a:r>
          </a:p>
          <a:p>
            <a:pPr marL="324000" lvl="1" indent="0">
              <a:buNone/>
            </a:pPr>
            <a:endParaRPr lang="cs-CZ" sz="1000" b="1" dirty="0"/>
          </a:p>
          <a:p>
            <a:pPr lvl="0"/>
            <a:r>
              <a:rPr lang="cs-CZ" dirty="0"/>
              <a:t>skrze Já-Ty poznává člověk podstatu věcí, </a:t>
            </a:r>
          </a:p>
          <a:p>
            <a:pPr marL="0" lvl="0" indent="0">
              <a:buNone/>
            </a:pPr>
            <a:r>
              <a:rPr lang="cs-CZ" dirty="0"/>
              <a:t>	skrze Já-Ono vlastnosti věcí</a:t>
            </a:r>
          </a:p>
          <a:p>
            <a:pPr lvl="0"/>
            <a:endParaRPr lang="cs-CZ" sz="1000" dirty="0"/>
          </a:p>
          <a:p>
            <a:pPr lvl="0"/>
            <a:r>
              <a:rPr lang="cs-CZ" dirty="0"/>
              <a:t>zkušenost a vztah mohou kolísat </a:t>
            </a:r>
          </a:p>
          <a:p>
            <a:pPr marL="0" lvl="0" indent="0">
              <a:buNone/>
            </a:pPr>
            <a:r>
              <a:rPr lang="cs-CZ" dirty="0"/>
              <a:t>	(Já-Ty proměnlivý, nespolehlivý)</a:t>
            </a:r>
          </a:p>
          <a:p>
            <a:pPr lvl="0"/>
            <a:endParaRPr lang="cs-CZ" sz="1000" dirty="0"/>
          </a:p>
          <a:p>
            <a:pPr lvl="0"/>
            <a:r>
              <a:rPr lang="cs-CZ" dirty="0"/>
              <a:t>v Já-Ty přítomnost, v Já-Ono minulost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grpSp>
        <p:nvGrpSpPr>
          <p:cNvPr id="26" name="Skupina 25"/>
          <p:cNvGrpSpPr/>
          <p:nvPr/>
        </p:nvGrpSpPr>
        <p:grpSpPr>
          <a:xfrm>
            <a:off x="6189462" y="3891879"/>
            <a:ext cx="2785425" cy="2378252"/>
            <a:chOff x="7100697" y="3140765"/>
            <a:chExt cx="2785425" cy="2378252"/>
          </a:xfrm>
        </p:grpSpPr>
        <p:sp>
          <p:nvSpPr>
            <p:cNvPr id="4" name="Ovál 3"/>
            <p:cNvSpPr/>
            <p:nvPr/>
          </p:nvSpPr>
          <p:spPr>
            <a:xfrm>
              <a:off x="8044070" y="3140765"/>
              <a:ext cx="1842052" cy="17492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cs-CZ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JÁ</a:t>
              </a:r>
              <a:endPara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vál 5"/>
            <p:cNvSpPr/>
            <p:nvPr/>
          </p:nvSpPr>
          <p:spPr>
            <a:xfrm>
              <a:off x="8269356" y="3697357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8340793" y="4253949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9202970" y="3441114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9" name="Ovál 8"/>
            <p:cNvSpPr/>
            <p:nvPr/>
          </p:nvSpPr>
          <p:spPr>
            <a:xfrm>
              <a:off x="9211245" y="4160146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10" name="Ovál 9"/>
            <p:cNvSpPr/>
            <p:nvPr/>
          </p:nvSpPr>
          <p:spPr>
            <a:xfrm>
              <a:off x="8789211" y="3861973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7722246" y="5087286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7100697" y="3433969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13" name="Šipka: dolů 12"/>
            <p:cNvSpPr/>
            <p:nvPr/>
          </p:nvSpPr>
          <p:spPr>
            <a:xfrm rot="5400000">
              <a:off x="7737300" y="3467979"/>
              <a:ext cx="196940" cy="3637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ipka: dolů 13"/>
            <p:cNvSpPr/>
            <p:nvPr/>
          </p:nvSpPr>
          <p:spPr>
            <a:xfrm rot="2196278">
              <a:off x="8212861" y="4757372"/>
              <a:ext cx="169081" cy="3637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9892901" y="2917770"/>
            <a:ext cx="1867879" cy="3660467"/>
            <a:chOff x="8044070" y="2166656"/>
            <a:chExt cx="1867879" cy="3660467"/>
          </a:xfrm>
        </p:grpSpPr>
        <p:sp>
          <p:nvSpPr>
            <p:cNvPr id="28" name="Ovál 27"/>
            <p:cNvSpPr/>
            <p:nvPr/>
          </p:nvSpPr>
          <p:spPr>
            <a:xfrm>
              <a:off x="8044070" y="3140765"/>
              <a:ext cx="1842052" cy="17492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cs-CZ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TY</a:t>
              </a:r>
              <a:endPara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8269356" y="3697357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30" name="Ovál 29"/>
            <p:cNvSpPr/>
            <p:nvPr/>
          </p:nvSpPr>
          <p:spPr>
            <a:xfrm>
              <a:off x="8340793" y="4253949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31" name="Ovál 30"/>
            <p:cNvSpPr/>
            <p:nvPr/>
          </p:nvSpPr>
          <p:spPr>
            <a:xfrm>
              <a:off x="9202970" y="3441114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32" name="Ovál 31"/>
            <p:cNvSpPr/>
            <p:nvPr/>
          </p:nvSpPr>
          <p:spPr>
            <a:xfrm>
              <a:off x="9211245" y="4160146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33" name="Ovál 32"/>
            <p:cNvSpPr/>
            <p:nvPr/>
          </p:nvSpPr>
          <p:spPr>
            <a:xfrm>
              <a:off x="8789211" y="3861973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34" name="Ovál 33"/>
            <p:cNvSpPr/>
            <p:nvPr/>
          </p:nvSpPr>
          <p:spPr>
            <a:xfrm>
              <a:off x="9408780" y="5395392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35" name="Ovál 34"/>
            <p:cNvSpPr/>
            <p:nvPr/>
          </p:nvSpPr>
          <p:spPr>
            <a:xfrm>
              <a:off x="9320880" y="2166656"/>
              <a:ext cx="503169" cy="4317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cs-CZ" sz="900" dirty="0"/>
                <a:t>ONO</a:t>
              </a:r>
            </a:p>
          </p:txBody>
        </p:sp>
        <p:sp>
          <p:nvSpPr>
            <p:cNvPr id="36" name="Šipka: dolů 35"/>
            <p:cNvSpPr/>
            <p:nvPr/>
          </p:nvSpPr>
          <p:spPr>
            <a:xfrm rot="11562262">
              <a:off x="9337940" y="2749568"/>
              <a:ext cx="196940" cy="3637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Šipka: dolů 36"/>
            <p:cNvSpPr/>
            <p:nvPr/>
          </p:nvSpPr>
          <p:spPr>
            <a:xfrm rot="20855010">
              <a:off x="9370013" y="4953151"/>
              <a:ext cx="169081" cy="3637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8" name="Šipka: obousměrná vodorovná 37"/>
          <p:cNvSpPr/>
          <p:nvPr/>
        </p:nvSpPr>
        <p:spPr>
          <a:xfrm>
            <a:off x="9081927" y="4560601"/>
            <a:ext cx="748901" cy="4118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98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člověka a „něčeho nad“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svět má dvojí povahu (Já-Ty, Já-Ono), nad tím neexistuje svět idejí! – vše je tady, skutečné</a:t>
            </a:r>
          </a:p>
          <a:p>
            <a:r>
              <a:rPr lang="cs-CZ" dirty="0"/>
              <a:t>„věčné Ty“ = Bůh</a:t>
            </a:r>
          </a:p>
          <a:p>
            <a:pPr lvl="1"/>
            <a:r>
              <a:rPr lang="cs-CZ" dirty="0"/>
              <a:t>s ním vstupujeme do osobního vztahu Já-Ty</a:t>
            </a:r>
          </a:p>
          <a:p>
            <a:pPr lvl="1"/>
            <a:r>
              <a:rPr lang="cs-CZ" dirty="0"/>
              <a:t>Bůh není někde v oblacích, ale tady, stále živý a přítomný; Bůh = láska</a:t>
            </a:r>
          </a:p>
          <a:p>
            <a:pPr lvl="1"/>
            <a:r>
              <a:rPr lang="cs-CZ" dirty="0"/>
              <a:t>láska není v člověku (jinak by nemohla být ve vztahu mezi Já-Ty!), ale člověk je v lásce</a:t>
            </a:r>
          </a:p>
          <a:p>
            <a:pPr lvl="1"/>
            <a:r>
              <a:rPr lang="cs-CZ" dirty="0"/>
              <a:t>v každém vztahu Já-Ty se zjevuje Bůh („lem věčného Ty“) </a:t>
            </a:r>
          </a:p>
          <a:p>
            <a:endParaRPr lang="cs-CZ" dirty="0"/>
          </a:p>
          <a:p>
            <a:r>
              <a:rPr lang="cs-CZ" dirty="0"/>
              <a:t>dnešní společnost moc ulpívá na Já-Ono (materialismus, neosobní), neumí navazovat vztahy Já-Ty =&gt; nepozná podstatu světa, bytí</a:t>
            </a:r>
          </a:p>
          <a:p>
            <a:pPr lvl="1"/>
            <a:r>
              <a:rPr lang="cs-CZ" i="1" dirty="0"/>
              <a:t>A ve vší vážnosti pravdy poslyš: kdyby neexistovalo Ono, nemohl by člověk žít. Ale ten, kdo žije pouze s ním, není člověkem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2521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52</TotalTime>
  <Words>402</Words>
  <Application>Microsoft Office PowerPoint</Application>
  <PresentationFormat>Širokoúhlá obrazovka</PresentationFormat>
  <Paragraphs>76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Gill Sans MT</vt:lpstr>
      <vt:lpstr>Symbol</vt:lpstr>
      <vt:lpstr>Wingdings 2</vt:lpstr>
      <vt:lpstr>Dividenda</vt:lpstr>
      <vt:lpstr>martin buber – já a ty</vt:lpstr>
      <vt:lpstr>martin buber</vt:lpstr>
      <vt:lpstr>filosofie dialogu – vztah světa a člověka</vt:lpstr>
      <vt:lpstr>vztah já - ty</vt:lpstr>
      <vt:lpstr>vztah já - ono</vt:lpstr>
      <vt:lpstr>já – ono vs. já – ty</vt:lpstr>
      <vt:lpstr>vztah člověka a „něčeho nad“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buber – já a ty</dc:title>
  <dc:creator>Zofka</dc:creator>
  <cp:lastModifiedBy>Irena Vaňková</cp:lastModifiedBy>
  <cp:revision>9</cp:revision>
  <dcterms:created xsi:type="dcterms:W3CDTF">2017-03-27T17:19:14Z</dcterms:created>
  <dcterms:modified xsi:type="dcterms:W3CDTF">2017-03-27T22:09:04Z</dcterms:modified>
</cp:coreProperties>
</file>