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77" r:id="rId11"/>
    <p:sldId id="262" r:id="rId12"/>
    <p:sldId id="268" r:id="rId13"/>
    <p:sldId id="265" r:id="rId14"/>
    <p:sldId id="266" r:id="rId15"/>
    <p:sldId id="270" r:id="rId16"/>
    <p:sldId id="269" r:id="rId17"/>
    <p:sldId id="276" r:id="rId18"/>
    <p:sldId id="273" r:id="rId19"/>
    <p:sldId id="274" r:id="rId20"/>
    <p:sldId id="278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F76D1-5B32-414C-AA2E-11D45DC1452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E2949F-E9B8-4B53-A482-7108325C92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800" dirty="0"/>
            <a:t>Autor</a:t>
          </a:r>
          <a:endParaRPr lang="en-US" sz="2800" dirty="0"/>
        </a:p>
      </dgm:t>
    </dgm:pt>
    <dgm:pt modelId="{88EBBF7B-A9F1-4B4F-A8F5-F33A350BDDB3}" type="parTrans" cxnId="{D362475A-E70F-400C-AED7-7B8C548F4EA1}">
      <dgm:prSet/>
      <dgm:spPr/>
      <dgm:t>
        <a:bodyPr/>
        <a:lstStyle/>
        <a:p>
          <a:endParaRPr lang="en-US"/>
        </a:p>
      </dgm:t>
    </dgm:pt>
    <dgm:pt modelId="{0D30E5A0-89BB-4395-93AE-A32FDEEE096B}" type="sibTrans" cxnId="{D362475A-E70F-400C-AED7-7B8C548F4EA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F1EF7F9-3C86-4A02-AD5D-CD90ED5976F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800" dirty="0"/>
            <a:t>Zaměření knihy</a:t>
          </a:r>
          <a:endParaRPr lang="en-US" sz="2800" dirty="0"/>
        </a:p>
      </dgm:t>
    </dgm:pt>
    <dgm:pt modelId="{818EE0F1-7EA7-4B26-84D0-C9CA1E689F84}" type="parTrans" cxnId="{B3A5B77C-833C-4420-82A2-71D197279E51}">
      <dgm:prSet/>
      <dgm:spPr/>
      <dgm:t>
        <a:bodyPr/>
        <a:lstStyle/>
        <a:p>
          <a:endParaRPr lang="en-US"/>
        </a:p>
      </dgm:t>
    </dgm:pt>
    <dgm:pt modelId="{E3A56491-5558-40F2-A3AC-9315BCA37822}" type="sibTrans" cxnId="{B3A5B77C-833C-4420-82A2-71D197279E5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EE2BC32-8910-4D5E-BCF9-FF86C145A5F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800" dirty="0"/>
            <a:t>Popis zkušeností z terénu</a:t>
          </a:r>
          <a:endParaRPr lang="en-US" sz="2800" dirty="0"/>
        </a:p>
      </dgm:t>
    </dgm:pt>
    <dgm:pt modelId="{690E4EB5-4D50-4B04-895F-9EF20D203F28}" type="parTrans" cxnId="{76270370-44D4-40BB-8268-05F259788370}">
      <dgm:prSet/>
      <dgm:spPr/>
      <dgm:t>
        <a:bodyPr/>
        <a:lstStyle/>
        <a:p>
          <a:endParaRPr lang="en-US"/>
        </a:p>
      </dgm:t>
    </dgm:pt>
    <dgm:pt modelId="{52A9CDA9-39EA-494E-8228-C92BB48A293D}" type="sibTrans" cxnId="{76270370-44D4-40BB-8268-05F25978837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F138FF6-D2CD-4E65-97B9-7985BEFCC5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dirty="0"/>
            <a:t>Vztažení k učebnici: </a:t>
          </a:r>
          <a:r>
            <a:rPr lang="en-US" sz="2400" dirty="0"/>
            <a:t>Anthropological Practice Fieldwork and the Ethnographic Method </a:t>
          </a:r>
          <a:r>
            <a:rPr lang="cs-CZ" sz="2400" dirty="0"/>
            <a:t>- </a:t>
          </a:r>
          <a:r>
            <a:rPr lang="en-US" sz="2400" dirty="0"/>
            <a:t>Judith </a:t>
          </a:r>
          <a:r>
            <a:rPr lang="en-US" sz="2400" dirty="0" err="1"/>
            <a:t>Okely</a:t>
          </a:r>
          <a:r>
            <a:rPr lang="en-US" sz="2400" dirty="0"/>
            <a:t> </a:t>
          </a:r>
        </a:p>
      </dgm:t>
    </dgm:pt>
    <dgm:pt modelId="{74EE430D-AD9C-4037-9D24-D35B1FD77601}" type="parTrans" cxnId="{D5D1C322-4B30-4835-8298-C5820A3B9527}">
      <dgm:prSet/>
      <dgm:spPr/>
      <dgm:t>
        <a:bodyPr/>
        <a:lstStyle/>
        <a:p>
          <a:endParaRPr lang="en-US"/>
        </a:p>
      </dgm:t>
    </dgm:pt>
    <dgm:pt modelId="{BFF59572-822D-46EA-8FAA-9318C60EC15F}" type="sibTrans" cxnId="{D5D1C322-4B30-4835-8298-C5820A3B9527}">
      <dgm:prSet/>
      <dgm:spPr/>
      <dgm:t>
        <a:bodyPr/>
        <a:lstStyle/>
        <a:p>
          <a:endParaRPr lang="en-US"/>
        </a:p>
      </dgm:t>
    </dgm:pt>
    <dgm:pt modelId="{3A0F214A-E520-458B-BBFB-56CBCFBE839C}" type="pres">
      <dgm:prSet presAssocID="{58BF76D1-5B32-414C-AA2E-11D45DC1452E}" presName="root" presStyleCnt="0">
        <dgm:presLayoutVars>
          <dgm:dir/>
          <dgm:resizeHandles val="exact"/>
        </dgm:presLayoutVars>
      </dgm:prSet>
      <dgm:spPr/>
    </dgm:pt>
    <dgm:pt modelId="{EE8E2E61-D2D5-452B-96CD-29515481BDAC}" type="pres">
      <dgm:prSet presAssocID="{58BF76D1-5B32-414C-AA2E-11D45DC1452E}" presName="container" presStyleCnt="0">
        <dgm:presLayoutVars>
          <dgm:dir/>
          <dgm:resizeHandles val="exact"/>
        </dgm:presLayoutVars>
      </dgm:prSet>
      <dgm:spPr/>
    </dgm:pt>
    <dgm:pt modelId="{389CB649-AA62-43A2-93A6-A81108A508EA}" type="pres">
      <dgm:prSet presAssocID="{5BE2949F-E9B8-4B53-A482-7108325C926D}" presName="compNode" presStyleCnt="0"/>
      <dgm:spPr/>
    </dgm:pt>
    <dgm:pt modelId="{7A1F4C6D-6BDD-428E-B46C-7D502CA1523A}" type="pres">
      <dgm:prSet presAssocID="{5BE2949F-E9B8-4B53-A482-7108325C926D}" presName="iconBgRect" presStyleLbl="bgShp" presStyleIdx="0" presStyleCnt="4"/>
      <dgm:spPr/>
    </dgm:pt>
    <dgm:pt modelId="{97B33844-1ACB-4AA0-9286-2E30AB8A5926}" type="pres">
      <dgm:prSet presAssocID="{5BE2949F-E9B8-4B53-A482-7108325C926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B7D90987-A65C-4A5F-854F-23EDEB040CD4}" type="pres">
      <dgm:prSet presAssocID="{5BE2949F-E9B8-4B53-A482-7108325C926D}" presName="spaceRect" presStyleCnt="0"/>
      <dgm:spPr/>
    </dgm:pt>
    <dgm:pt modelId="{6CE70001-5209-46D3-A659-4EFF8AE54F43}" type="pres">
      <dgm:prSet presAssocID="{5BE2949F-E9B8-4B53-A482-7108325C926D}" presName="textRect" presStyleLbl="revTx" presStyleIdx="0" presStyleCnt="4">
        <dgm:presLayoutVars>
          <dgm:chMax val="1"/>
          <dgm:chPref val="1"/>
        </dgm:presLayoutVars>
      </dgm:prSet>
      <dgm:spPr/>
    </dgm:pt>
    <dgm:pt modelId="{53E2EB9A-3362-4C83-A937-70588EEF42A0}" type="pres">
      <dgm:prSet presAssocID="{0D30E5A0-89BB-4395-93AE-A32FDEEE096B}" presName="sibTrans" presStyleLbl="sibTrans2D1" presStyleIdx="0" presStyleCnt="0"/>
      <dgm:spPr/>
    </dgm:pt>
    <dgm:pt modelId="{C6C9FA4E-85EC-4FBC-B487-96B61B27E122}" type="pres">
      <dgm:prSet presAssocID="{EF1EF7F9-3C86-4A02-AD5D-CD90ED5976F7}" presName="compNode" presStyleCnt="0"/>
      <dgm:spPr/>
    </dgm:pt>
    <dgm:pt modelId="{17DE8DD0-5E25-40E2-AD60-3C645BFD8F24}" type="pres">
      <dgm:prSet presAssocID="{EF1EF7F9-3C86-4A02-AD5D-CD90ED5976F7}" presName="iconBgRect" presStyleLbl="bgShp" presStyleIdx="1" presStyleCnt="4"/>
      <dgm:spPr/>
    </dgm:pt>
    <dgm:pt modelId="{24265D45-C107-496E-B4C2-FB1093A7C4BE}" type="pres">
      <dgm:prSet presAssocID="{EF1EF7F9-3C86-4A02-AD5D-CD90ED5976F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9E6FB3C5-DAF4-4404-AE15-441C5976A42F}" type="pres">
      <dgm:prSet presAssocID="{EF1EF7F9-3C86-4A02-AD5D-CD90ED5976F7}" presName="spaceRect" presStyleCnt="0"/>
      <dgm:spPr/>
    </dgm:pt>
    <dgm:pt modelId="{10D31F3A-6639-4139-AF43-78CB8F75D792}" type="pres">
      <dgm:prSet presAssocID="{EF1EF7F9-3C86-4A02-AD5D-CD90ED5976F7}" presName="textRect" presStyleLbl="revTx" presStyleIdx="1" presStyleCnt="4">
        <dgm:presLayoutVars>
          <dgm:chMax val="1"/>
          <dgm:chPref val="1"/>
        </dgm:presLayoutVars>
      </dgm:prSet>
      <dgm:spPr/>
    </dgm:pt>
    <dgm:pt modelId="{28F26B7F-80B1-4CFF-8AA7-9E4112E543A4}" type="pres">
      <dgm:prSet presAssocID="{E3A56491-5558-40F2-A3AC-9315BCA37822}" presName="sibTrans" presStyleLbl="sibTrans2D1" presStyleIdx="0" presStyleCnt="0"/>
      <dgm:spPr/>
    </dgm:pt>
    <dgm:pt modelId="{6A0B9D6B-A6B9-451D-AE8B-58E6C3ACA2B2}" type="pres">
      <dgm:prSet presAssocID="{1EE2BC32-8910-4D5E-BCF9-FF86C145A5FD}" presName="compNode" presStyleCnt="0"/>
      <dgm:spPr/>
    </dgm:pt>
    <dgm:pt modelId="{F7858C28-0371-44C3-B720-92AA28039B06}" type="pres">
      <dgm:prSet presAssocID="{1EE2BC32-8910-4D5E-BCF9-FF86C145A5FD}" presName="iconBgRect" presStyleLbl="bgShp" presStyleIdx="2" presStyleCnt="4"/>
      <dgm:spPr/>
    </dgm:pt>
    <dgm:pt modelId="{43D2D129-D373-4FD6-BE2F-CCA26FAC0824}" type="pres">
      <dgm:prSet presAssocID="{1EE2BC32-8910-4D5E-BCF9-FF86C145A5F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ry"/>
        </a:ext>
      </dgm:extLst>
    </dgm:pt>
    <dgm:pt modelId="{B8706EA1-C242-4E94-ADBE-8FB65A1315A1}" type="pres">
      <dgm:prSet presAssocID="{1EE2BC32-8910-4D5E-BCF9-FF86C145A5FD}" presName="spaceRect" presStyleCnt="0"/>
      <dgm:spPr/>
    </dgm:pt>
    <dgm:pt modelId="{BCDB5E83-85D8-4947-96C1-F641EF1C2C3F}" type="pres">
      <dgm:prSet presAssocID="{1EE2BC32-8910-4D5E-BCF9-FF86C145A5FD}" presName="textRect" presStyleLbl="revTx" presStyleIdx="2" presStyleCnt="4">
        <dgm:presLayoutVars>
          <dgm:chMax val="1"/>
          <dgm:chPref val="1"/>
        </dgm:presLayoutVars>
      </dgm:prSet>
      <dgm:spPr/>
    </dgm:pt>
    <dgm:pt modelId="{225F558A-AFCC-4C4C-AC46-81DE336B2C99}" type="pres">
      <dgm:prSet presAssocID="{52A9CDA9-39EA-494E-8228-C92BB48A293D}" presName="sibTrans" presStyleLbl="sibTrans2D1" presStyleIdx="0" presStyleCnt="0"/>
      <dgm:spPr/>
    </dgm:pt>
    <dgm:pt modelId="{85618FB7-B9A1-47FE-8F5E-4C553A629A78}" type="pres">
      <dgm:prSet presAssocID="{CF138FF6-D2CD-4E65-97B9-7985BEFCC541}" presName="compNode" presStyleCnt="0"/>
      <dgm:spPr/>
    </dgm:pt>
    <dgm:pt modelId="{F007A9DF-DDC3-4559-858B-BD0EFC5F346E}" type="pres">
      <dgm:prSet presAssocID="{CF138FF6-D2CD-4E65-97B9-7985BEFCC541}" presName="iconBgRect" presStyleLbl="bgShp" presStyleIdx="3" presStyleCnt="4"/>
      <dgm:spPr/>
    </dgm:pt>
    <dgm:pt modelId="{4A3FF5A2-674B-4A5F-B07C-42957FD192E4}" type="pres">
      <dgm:prSet presAssocID="{CF138FF6-D2CD-4E65-97B9-7985BEFCC54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vozovky"/>
        </a:ext>
      </dgm:extLst>
    </dgm:pt>
    <dgm:pt modelId="{0FC746B7-E0D4-433A-BCDF-5AA15F33D4CB}" type="pres">
      <dgm:prSet presAssocID="{CF138FF6-D2CD-4E65-97B9-7985BEFCC541}" presName="spaceRect" presStyleCnt="0"/>
      <dgm:spPr/>
    </dgm:pt>
    <dgm:pt modelId="{C441FC56-2B41-4FCE-9555-EDC9BD80B746}" type="pres">
      <dgm:prSet presAssocID="{CF138FF6-D2CD-4E65-97B9-7985BEFCC54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22A6606-0754-471C-A6AD-1E87A0A76285}" type="presOf" srcId="{5BE2949F-E9B8-4B53-A482-7108325C926D}" destId="{6CE70001-5209-46D3-A659-4EFF8AE54F43}" srcOrd="0" destOrd="0" presId="urn:microsoft.com/office/officeart/2018/2/layout/IconCircleList"/>
    <dgm:cxn modelId="{32774D06-231C-467E-856D-61FB5CAD84EB}" type="presOf" srcId="{0D30E5A0-89BB-4395-93AE-A32FDEEE096B}" destId="{53E2EB9A-3362-4C83-A937-70588EEF42A0}" srcOrd="0" destOrd="0" presId="urn:microsoft.com/office/officeart/2018/2/layout/IconCircleList"/>
    <dgm:cxn modelId="{D5D1C322-4B30-4835-8298-C5820A3B9527}" srcId="{58BF76D1-5B32-414C-AA2E-11D45DC1452E}" destId="{CF138FF6-D2CD-4E65-97B9-7985BEFCC541}" srcOrd="3" destOrd="0" parTransId="{74EE430D-AD9C-4037-9D24-D35B1FD77601}" sibTransId="{BFF59572-822D-46EA-8FAA-9318C60EC15F}"/>
    <dgm:cxn modelId="{99264628-2231-476D-86FC-19540C44CAD5}" type="presOf" srcId="{EF1EF7F9-3C86-4A02-AD5D-CD90ED5976F7}" destId="{10D31F3A-6639-4139-AF43-78CB8F75D792}" srcOrd="0" destOrd="0" presId="urn:microsoft.com/office/officeart/2018/2/layout/IconCircleList"/>
    <dgm:cxn modelId="{C5D40164-0846-4C64-A713-046A4678ADBD}" type="presOf" srcId="{58BF76D1-5B32-414C-AA2E-11D45DC1452E}" destId="{3A0F214A-E520-458B-BBFB-56CBCFBE839C}" srcOrd="0" destOrd="0" presId="urn:microsoft.com/office/officeart/2018/2/layout/IconCircleList"/>
    <dgm:cxn modelId="{181E246C-9C2D-44A6-9CFB-71929043E90D}" type="presOf" srcId="{1EE2BC32-8910-4D5E-BCF9-FF86C145A5FD}" destId="{BCDB5E83-85D8-4947-96C1-F641EF1C2C3F}" srcOrd="0" destOrd="0" presId="urn:microsoft.com/office/officeart/2018/2/layout/IconCircleList"/>
    <dgm:cxn modelId="{76270370-44D4-40BB-8268-05F259788370}" srcId="{58BF76D1-5B32-414C-AA2E-11D45DC1452E}" destId="{1EE2BC32-8910-4D5E-BCF9-FF86C145A5FD}" srcOrd="2" destOrd="0" parTransId="{690E4EB5-4D50-4B04-895F-9EF20D203F28}" sibTransId="{52A9CDA9-39EA-494E-8228-C92BB48A293D}"/>
    <dgm:cxn modelId="{D362475A-E70F-400C-AED7-7B8C548F4EA1}" srcId="{58BF76D1-5B32-414C-AA2E-11D45DC1452E}" destId="{5BE2949F-E9B8-4B53-A482-7108325C926D}" srcOrd="0" destOrd="0" parTransId="{88EBBF7B-A9F1-4B4F-A8F5-F33A350BDDB3}" sibTransId="{0D30E5A0-89BB-4395-93AE-A32FDEEE096B}"/>
    <dgm:cxn modelId="{B3A5B77C-833C-4420-82A2-71D197279E51}" srcId="{58BF76D1-5B32-414C-AA2E-11D45DC1452E}" destId="{EF1EF7F9-3C86-4A02-AD5D-CD90ED5976F7}" srcOrd="1" destOrd="0" parTransId="{818EE0F1-7EA7-4B26-84D0-C9CA1E689F84}" sibTransId="{E3A56491-5558-40F2-A3AC-9315BCA37822}"/>
    <dgm:cxn modelId="{AD5AF77D-07F8-4EF8-B670-D4EE0DA613C3}" type="presOf" srcId="{E3A56491-5558-40F2-A3AC-9315BCA37822}" destId="{28F26B7F-80B1-4CFF-8AA7-9E4112E543A4}" srcOrd="0" destOrd="0" presId="urn:microsoft.com/office/officeart/2018/2/layout/IconCircleList"/>
    <dgm:cxn modelId="{67B869DD-ED0F-4FA0-BD45-10280155A569}" type="presOf" srcId="{CF138FF6-D2CD-4E65-97B9-7985BEFCC541}" destId="{C441FC56-2B41-4FCE-9555-EDC9BD80B746}" srcOrd="0" destOrd="0" presId="urn:microsoft.com/office/officeart/2018/2/layout/IconCircleList"/>
    <dgm:cxn modelId="{5137F0FB-9569-41FD-874E-67F5C1B7AFAA}" type="presOf" srcId="{52A9CDA9-39EA-494E-8228-C92BB48A293D}" destId="{225F558A-AFCC-4C4C-AC46-81DE336B2C99}" srcOrd="0" destOrd="0" presId="urn:microsoft.com/office/officeart/2018/2/layout/IconCircleList"/>
    <dgm:cxn modelId="{1D0BBC8E-04F9-49B0-98E7-CD84B4BD0AD1}" type="presParOf" srcId="{3A0F214A-E520-458B-BBFB-56CBCFBE839C}" destId="{EE8E2E61-D2D5-452B-96CD-29515481BDAC}" srcOrd="0" destOrd="0" presId="urn:microsoft.com/office/officeart/2018/2/layout/IconCircleList"/>
    <dgm:cxn modelId="{8C93F72E-6C72-4C9A-BD35-9363F31E714D}" type="presParOf" srcId="{EE8E2E61-D2D5-452B-96CD-29515481BDAC}" destId="{389CB649-AA62-43A2-93A6-A81108A508EA}" srcOrd="0" destOrd="0" presId="urn:microsoft.com/office/officeart/2018/2/layout/IconCircleList"/>
    <dgm:cxn modelId="{EFA2617A-16E4-4BF5-8BD5-5DE7D8AC4256}" type="presParOf" srcId="{389CB649-AA62-43A2-93A6-A81108A508EA}" destId="{7A1F4C6D-6BDD-428E-B46C-7D502CA1523A}" srcOrd="0" destOrd="0" presId="urn:microsoft.com/office/officeart/2018/2/layout/IconCircleList"/>
    <dgm:cxn modelId="{FB03293F-5FB4-4F9D-88F0-6CD4CC4F9B70}" type="presParOf" srcId="{389CB649-AA62-43A2-93A6-A81108A508EA}" destId="{97B33844-1ACB-4AA0-9286-2E30AB8A5926}" srcOrd="1" destOrd="0" presId="urn:microsoft.com/office/officeart/2018/2/layout/IconCircleList"/>
    <dgm:cxn modelId="{388EB465-ED14-480D-ACAD-BADAC561A102}" type="presParOf" srcId="{389CB649-AA62-43A2-93A6-A81108A508EA}" destId="{B7D90987-A65C-4A5F-854F-23EDEB040CD4}" srcOrd="2" destOrd="0" presId="urn:microsoft.com/office/officeart/2018/2/layout/IconCircleList"/>
    <dgm:cxn modelId="{F39A6E5E-5044-4378-AA01-D17ACB2AC261}" type="presParOf" srcId="{389CB649-AA62-43A2-93A6-A81108A508EA}" destId="{6CE70001-5209-46D3-A659-4EFF8AE54F43}" srcOrd="3" destOrd="0" presId="urn:microsoft.com/office/officeart/2018/2/layout/IconCircleList"/>
    <dgm:cxn modelId="{BA133FC5-BCEA-43C2-B469-FBD345FC385D}" type="presParOf" srcId="{EE8E2E61-D2D5-452B-96CD-29515481BDAC}" destId="{53E2EB9A-3362-4C83-A937-70588EEF42A0}" srcOrd="1" destOrd="0" presId="urn:microsoft.com/office/officeart/2018/2/layout/IconCircleList"/>
    <dgm:cxn modelId="{AD68A9DC-F46B-4445-B915-EE8ABD3BE87A}" type="presParOf" srcId="{EE8E2E61-D2D5-452B-96CD-29515481BDAC}" destId="{C6C9FA4E-85EC-4FBC-B487-96B61B27E122}" srcOrd="2" destOrd="0" presId="urn:microsoft.com/office/officeart/2018/2/layout/IconCircleList"/>
    <dgm:cxn modelId="{F5C52635-BC20-4BDD-BCCE-C91B8FBE2474}" type="presParOf" srcId="{C6C9FA4E-85EC-4FBC-B487-96B61B27E122}" destId="{17DE8DD0-5E25-40E2-AD60-3C645BFD8F24}" srcOrd="0" destOrd="0" presId="urn:microsoft.com/office/officeart/2018/2/layout/IconCircleList"/>
    <dgm:cxn modelId="{D310996F-A7A8-4157-9194-543DB31CDDA6}" type="presParOf" srcId="{C6C9FA4E-85EC-4FBC-B487-96B61B27E122}" destId="{24265D45-C107-496E-B4C2-FB1093A7C4BE}" srcOrd="1" destOrd="0" presId="urn:microsoft.com/office/officeart/2018/2/layout/IconCircleList"/>
    <dgm:cxn modelId="{927FECB0-4484-453F-A3EF-004782E88496}" type="presParOf" srcId="{C6C9FA4E-85EC-4FBC-B487-96B61B27E122}" destId="{9E6FB3C5-DAF4-4404-AE15-441C5976A42F}" srcOrd="2" destOrd="0" presId="urn:microsoft.com/office/officeart/2018/2/layout/IconCircleList"/>
    <dgm:cxn modelId="{FE486FCD-34BF-4F75-AB30-ADB4E4EA5015}" type="presParOf" srcId="{C6C9FA4E-85EC-4FBC-B487-96B61B27E122}" destId="{10D31F3A-6639-4139-AF43-78CB8F75D792}" srcOrd="3" destOrd="0" presId="urn:microsoft.com/office/officeart/2018/2/layout/IconCircleList"/>
    <dgm:cxn modelId="{1F12EA4E-168A-400E-9B8F-DC9395635D3F}" type="presParOf" srcId="{EE8E2E61-D2D5-452B-96CD-29515481BDAC}" destId="{28F26B7F-80B1-4CFF-8AA7-9E4112E543A4}" srcOrd="3" destOrd="0" presId="urn:microsoft.com/office/officeart/2018/2/layout/IconCircleList"/>
    <dgm:cxn modelId="{15C772BC-DA01-4FE1-8B14-EDA6EB63CCB1}" type="presParOf" srcId="{EE8E2E61-D2D5-452B-96CD-29515481BDAC}" destId="{6A0B9D6B-A6B9-451D-AE8B-58E6C3ACA2B2}" srcOrd="4" destOrd="0" presId="urn:microsoft.com/office/officeart/2018/2/layout/IconCircleList"/>
    <dgm:cxn modelId="{493DCA26-2E0D-4B3C-BD9F-7A940DF1B744}" type="presParOf" srcId="{6A0B9D6B-A6B9-451D-AE8B-58E6C3ACA2B2}" destId="{F7858C28-0371-44C3-B720-92AA28039B06}" srcOrd="0" destOrd="0" presId="urn:microsoft.com/office/officeart/2018/2/layout/IconCircleList"/>
    <dgm:cxn modelId="{BFCA44D1-5277-4C7A-AF62-17DF6C3B83C0}" type="presParOf" srcId="{6A0B9D6B-A6B9-451D-AE8B-58E6C3ACA2B2}" destId="{43D2D129-D373-4FD6-BE2F-CCA26FAC0824}" srcOrd="1" destOrd="0" presId="urn:microsoft.com/office/officeart/2018/2/layout/IconCircleList"/>
    <dgm:cxn modelId="{B40651DD-87A5-4068-A876-DE64659FB352}" type="presParOf" srcId="{6A0B9D6B-A6B9-451D-AE8B-58E6C3ACA2B2}" destId="{B8706EA1-C242-4E94-ADBE-8FB65A1315A1}" srcOrd="2" destOrd="0" presId="urn:microsoft.com/office/officeart/2018/2/layout/IconCircleList"/>
    <dgm:cxn modelId="{E074A982-533F-43DE-B641-E04C1F97CD00}" type="presParOf" srcId="{6A0B9D6B-A6B9-451D-AE8B-58E6C3ACA2B2}" destId="{BCDB5E83-85D8-4947-96C1-F641EF1C2C3F}" srcOrd="3" destOrd="0" presId="urn:microsoft.com/office/officeart/2018/2/layout/IconCircleList"/>
    <dgm:cxn modelId="{FEA40CC5-935E-4C3D-9625-A7A10C86DE84}" type="presParOf" srcId="{EE8E2E61-D2D5-452B-96CD-29515481BDAC}" destId="{225F558A-AFCC-4C4C-AC46-81DE336B2C99}" srcOrd="5" destOrd="0" presId="urn:microsoft.com/office/officeart/2018/2/layout/IconCircleList"/>
    <dgm:cxn modelId="{46E6A911-6900-4CAB-9F94-0B2DE4F9630F}" type="presParOf" srcId="{EE8E2E61-D2D5-452B-96CD-29515481BDAC}" destId="{85618FB7-B9A1-47FE-8F5E-4C553A629A78}" srcOrd="6" destOrd="0" presId="urn:microsoft.com/office/officeart/2018/2/layout/IconCircleList"/>
    <dgm:cxn modelId="{20E92D0E-5990-45E2-ACD7-2DBAA9F82AE2}" type="presParOf" srcId="{85618FB7-B9A1-47FE-8F5E-4C553A629A78}" destId="{F007A9DF-DDC3-4559-858B-BD0EFC5F346E}" srcOrd="0" destOrd="0" presId="urn:microsoft.com/office/officeart/2018/2/layout/IconCircleList"/>
    <dgm:cxn modelId="{202929F1-F31A-403F-B96C-393B433B313A}" type="presParOf" srcId="{85618FB7-B9A1-47FE-8F5E-4C553A629A78}" destId="{4A3FF5A2-674B-4A5F-B07C-42957FD192E4}" srcOrd="1" destOrd="0" presId="urn:microsoft.com/office/officeart/2018/2/layout/IconCircleList"/>
    <dgm:cxn modelId="{FC8E7235-9EA1-410B-A05B-671D038CCF06}" type="presParOf" srcId="{85618FB7-B9A1-47FE-8F5E-4C553A629A78}" destId="{0FC746B7-E0D4-433A-BCDF-5AA15F33D4CB}" srcOrd="2" destOrd="0" presId="urn:microsoft.com/office/officeart/2018/2/layout/IconCircleList"/>
    <dgm:cxn modelId="{83F82F15-FFF2-47DB-A9AC-763D2B03031E}" type="presParOf" srcId="{85618FB7-B9A1-47FE-8F5E-4C553A629A78}" destId="{C441FC56-2B41-4FCE-9555-EDC9BD80B74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DE8A8B-C330-4A25-BF54-0F47EF24B2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986BAE-F437-4F3D-BE9F-0A14EC312672}">
      <dgm:prSet/>
      <dgm:spPr/>
      <dgm:t>
        <a:bodyPr/>
        <a:lstStyle/>
        <a:p>
          <a:r>
            <a:rPr lang="cs-CZ"/>
            <a:t>Policie a hlídkování  -  Pohraniční stráž</a:t>
          </a:r>
          <a:endParaRPr lang="en-US"/>
        </a:p>
      </dgm:t>
    </dgm:pt>
    <dgm:pt modelId="{14CBB18D-4084-4436-A276-335F584D8173}" type="parTrans" cxnId="{03488EFE-7CE3-4E83-90CC-6AAE8213CB76}">
      <dgm:prSet/>
      <dgm:spPr/>
      <dgm:t>
        <a:bodyPr/>
        <a:lstStyle/>
        <a:p>
          <a:endParaRPr lang="en-US"/>
        </a:p>
      </dgm:t>
    </dgm:pt>
    <dgm:pt modelId="{2BCEC08C-9914-4426-8586-8F5F481F06A3}" type="sibTrans" cxnId="{03488EFE-7CE3-4E83-90CC-6AAE8213CB76}">
      <dgm:prSet/>
      <dgm:spPr/>
      <dgm:t>
        <a:bodyPr/>
        <a:lstStyle/>
        <a:p>
          <a:endParaRPr lang="en-US"/>
        </a:p>
      </dgm:t>
    </dgm:pt>
    <dgm:pt modelId="{F971F51E-455C-4C8D-A9DC-8B1D0B188E57}">
      <dgm:prSet/>
      <dgm:spPr/>
      <dgm:t>
        <a:bodyPr/>
        <a:lstStyle/>
        <a:p>
          <a:r>
            <a:rPr lang="cs-CZ"/>
            <a:t>Péče a záchrana – Humanitární pracovníci</a:t>
          </a:r>
          <a:endParaRPr lang="en-US"/>
        </a:p>
      </dgm:t>
    </dgm:pt>
    <dgm:pt modelId="{AE46DC9E-87CD-4E67-8A44-95A4278C0CDD}" type="parTrans" cxnId="{C119B309-3CAC-4BD8-BAEF-A1B6CAF8E11F}">
      <dgm:prSet/>
      <dgm:spPr/>
      <dgm:t>
        <a:bodyPr/>
        <a:lstStyle/>
        <a:p>
          <a:endParaRPr lang="en-US"/>
        </a:p>
      </dgm:t>
    </dgm:pt>
    <dgm:pt modelId="{BE828182-54F2-4D25-AEB9-92DC8A9CC805}" type="sibTrans" cxnId="{C119B309-3CAC-4BD8-BAEF-A1B6CAF8E11F}">
      <dgm:prSet/>
      <dgm:spPr/>
      <dgm:t>
        <a:bodyPr/>
        <a:lstStyle/>
        <a:p>
          <a:endParaRPr lang="en-US"/>
        </a:p>
      </dgm:t>
    </dgm:pt>
    <dgm:pt modelId="{3E255287-908E-4D5B-B3B3-D1CB7BF433BC}">
      <dgm:prSet/>
      <dgm:spPr/>
      <dgm:t>
        <a:bodyPr/>
        <a:lstStyle/>
        <a:p>
          <a:r>
            <a:rPr lang="cs-CZ"/>
            <a:t>Pozorování a poznávání – Média a Akademická půda</a:t>
          </a:r>
          <a:endParaRPr lang="en-US"/>
        </a:p>
      </dgm:t>
    </dgm:pt>
    <dgm:pt modelId="{FFF5306D-8FF7-4A38-B352-C04D610D3A60}" type="parTrans" cxnId="{C928C41D-2E6F-4E5D-A364-9B61B6D08500}">
      <dgm:prSet/>
      <dgm:spPr/>
      <dgm:t>
        <a:bodyPr/>
        <a:lstStyle/>
        <a:p>
          <a:endParaRPr lang="en-US"/>
        </a:p>
      </dgm:t>
    </dgm:pt>
    <dgm:pt modelId="{B1B2EDE4-72A0-494D-AA77-85EF24950AAA}" type="sibTrans" cxnId="{C928C41D-2E6F-4E5D-A364-9B61B6D08500}">
      <dgm:prSet/>
      <dgm:spPr/>
      <dgm:t>
        <a:bodyPr/>
        <a:lstStyle/>
        <a:p>
          <a:endParaRPr lang="en-US"/>
        </a:p>
      </dgm:t>
    </dgm:pt>
    <dgm:pt modelId="{3A08E9A4-AF7B-4EDE-8777-D60394B1A611}" type="pres">
      <dgm:prSet presAssocID="{03DE8A8B-C330-4A25-BF54-0F47EF24B24D}" presName="linear" presStyleCnt="0">
        <dgm:presLayoutVars>
          <dgm:animLvl val="lvl"/>
          <dgm:resizeHandles val="exact"/>
        </dgm:presLayoutVars>
      </dgm:prSet>
      <dgm:spPr/>
    </dgm:pt>
    <dgm:pt modelId="{83F424DD-ABB8-407D-8B45-4915E0FA3F6F}" type="pres">
      <dgm:prSet presAssocID="{A4986BAE-F437-4F3D-BE9F-0A14EC3126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03D146-242A-49B0-A9EC-96B570B23BFF}" type="pres">
      <dgm:prSet presAssocID="{2BCEC08C-9914-4426-8586-8F5F481F06A3}" presName="spacer" presStyleCnt="0"/>
      <dgm:spPr/>
    </dgm:pt>
    <dgm:pt modelId="{57920567-3D79-4590-95F2-515ED80A2E1B}" type="pres">
      <dgm:prSet presAssocID="{F971F51E-455C-4C8D-A9DC-8B1D0B188E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D53CE6-01C6-4220-8870-4D7EBD810BE0}" type="pres">
      <dgm:prSet presAssocID="{BE828182-54F2-4D25-AEB9-92DC8A9CC805}" presName="spacer" presStyleCnt="0"/>
      <dgm:spPr/>
    </dgm:pt>
    <dgm:pt modelId="{926687BA-E246-4559-92C9-A66C5EC98011}" type="pres">
      <dgm:prSet presAssocID="{3E255287-908E-4D5B-B3B3-D1CB7BF433B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119B309-3CAC-4BD8-BAEF-A1B6CAF8E11F}" srcId="{03DE8A8B-C330-4A25-BF54-0F47EF24B24D}" destId="{F971F51E-455C-4C8D-A9DC-8B1D0B188E57}" srcOrd="1" destOrd="0" parTransId="{AE46DC9E-87CD-4E67-8A44-95A4278C0CDD}" sibTransId="{BE828182-54F2-4D25-AEB9-92DC8A9CC805}"/>
    <dgm:cxn modelId="{C928C41D-2E6F-4E5D-A364-9B61B6D08500}" srcId="{03DE8A8B-C330-4A25-BF54-0F47EF24B24D}" destId="{3E255287-908E-4D5B-B3B3-D1CB7BF433BC}" srcOrd="2" destOrd="0" parTransId="{FFF5306D-8FF7-4A38-B352-C04D610D3A60}" sibTransId="{B1B2EDE4-72A0-494D-AA77-85EF24950AAA}"/>
    <dgm:cxn modelId="{8455745D-8443-489A-829A-500604628533}" type="presOf" srcId="{F971F51E-455C-4C8D-A9DC-8B1D0B188E57}" destId="{57920567-3D79-4590-95F2-515ED80A2E1B}" srcOrd="0" destOrd="0" presId="urn:microsoft.com/office/officeart/2005/8/layout/vList2"/>
    <dgm:cxn modelId="{E2EC8246-4880-411A-8EE3-61A5C46AF625}" type="presOf" srcId="{03DE8A8B-C330-4A25-BF54-0F47EF24B24D}" destId="{3A08E9A4-AF7B-4EDE-8777-D60394B1A611}" srcOrd="0" destOrd="0" presId="urn:microsoft.com/office/officeart/2005/8/layout/vList2"/>
    <dgm:cxn modelId="{1CDB5249-CCA9-4433-A606-CF31A9324B1F}" type="presOf" srcId="{3E255287-908E-4D5B-B3B3-D1CB7BF433BC}" destId="{926687BA-E246-4559-92C9-A66C5EC98011}" srcOrd="0" destOrd="0" presId="urn:microsoft.com/office/officeart/2005/8/layout/vList2"/>
    <dgm:cxn modelId="{62A74EC5-13E9-4DDE-9C82-32DC24BF5187}" type="presOf" srcId="{A4986BAE-F437-4F3D-BE9F-0A14EC312672}" destId="{83F424DD-ABB8-407D-8B45-4915E0FA3F6F}" srcOrd="0" destOrd="0" presId="urn:microsoft.com/office/officeart/2005/8/layout/vList2"/>
    <dgm:cxn modelId="{03488EFE-7CE3-4E83-90CC-6AAE8213CB76}" srcId="{03DE8A8B-C330-4A25-BF54-0F47EF24B24D}" destId="{A4986BAE-F437-4F3D-BE9F-0A14EC312672}" srcOrd="0" destOrd="0" parTransId="{14CBB18D-4084-4436-A276-335F584D8173}" sibTransId="{2BCEC08C-9914-4426-8586-8F5F481F06A3}"/>
    <dgm:cxn modelId="{74BEB5D3-9BBA-4697-85CF-801B1784DC6E}" type="presParOf" srcId="{3A08E9A4-AF7B-4EDE-8777-D60394B1A611}" destId="{83F424DD-ABB8-407D-8B45-4915E0FA3F6F}" srcOrd="0" destOrd="0" presId="urn:microsoft.com/office/officeart/2005/8/layout/vList2"/>
    <dgm:cxn modelId="{5587EA65-DCDD-4B56-9025-17AFCB7A33E0}" type="presParOf" srcId="{3A08E9A4-AF7B-4EDE-8777-D60394B1A611}" destId="{F003D146-242A-49B0-A9EC-96B570B23BFF}" srcOrd="1" destOrd="0" presId="urn:microsoft.com/office/officeart/2005/8/layout/vList2"/>
    <dgm:cxn modelId="{1B56521C-CD34-4234-93EE-5CFDD4B64EE4}" type="presParOf" srcId="{3A08E9A4-AF7B-4EDE-8777-D60394B1A611}" destId="{57920567-3D79-4590-95F2-515ED80A2E1B}" srcOrd="2" destOrd="0" presId="urn:microsoft.com/office/officeart/2005/8/layout/vList2"/>
    <dgm:cxn modelId="{F6099135-C6B8-4EC1-A88B-3A5B7DEF5EA2}" type="presParOf" srcId="{3A08E9A4-AF7B-4EDE-8777-D60394B1A611}" destId="{F8D53CE6-01C6-4220-8870-4D7EBD810BE0}" srcOrd="3" destOrd="0" presId="urn:microsoft.com/office/officeart/2005/8/layout/vList2"/>
    <dgm:cxn modelId="{E9C8DE6D-CCFF-4F72-A90D-6A8876BE220B}" type="presParOf" srcId="{3A08E9A4-AF7B-4EDE-8777-D60394B1A611}" destId="{926687BA-E246-4559-92C9-A66C5EC980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80460B-CA87-430A-8881-780FFFC6B9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56FBE4C-BC91-46E1-9EF0-B8D1BC648EA6}">
      <dgm:prSet/>
      <dgm:spPr/>
      <dgm:t>
        <a:bodyPr/>
        <a:lstStyle/>
        <a:p>
          <a:r>
            <a:rPr lang="en-GB" dirty="0" err="1"/>
            <a:t>Repatriant</a:t>
          </a:r>
          <a:r>
            <a:rPr lang="en-GB" dirty="0"/>
            <a:t> je </a:t>
          </a:r>
          <a:r>
            <a:rPr lang="en-GB" dirty="0" err="1"/>
            <a:t>termín</a:t>
          </a:r>
          <a:r>
            <a:rPr lang="en-GB" dirty="0"/>
            <a:t> </a:t>
          </a:r>
          <a:r>
            <a:rPr lang="en-GB" dirty="0" err="1"/>
            <a:t>označující</a:t>
          </a:r>
          <a:r>
            <a:rPr lang="en-GB" dirty="0"/>
            <a:t> </a:t>
          </a:r>
          <a:r>
            <a:rPr lang="en-GB" dirty="0" err="1"/>
            <a:t>osobu</a:t>
          </a:r>
          <a:r>
            <a:rPr lang="en-GB" dirty="0"/>
            <a:t>, </a:t>
          </a:r>
          <a:r>
            <a:rPr lang="en-GB" dirty="0" err="1"/>
            <a:t>která</a:t>
          </a:r>
          <a:r>
            <a:rPr lang="en-GB" dirty="0"/>
            <a:t> se </a:t>
          </a:r>
          <a:r>
            <a:rPr lang="en-GB" dirty="0" err="1"/>
            <a:t>vrací</a:t>
          </a:r>
          <a:r>
            <a:rPr lang="en-GB" dirty="0"/>
            <a:t> do </a:t>
          </a:r>
          <a:r>
            <a:rPr lang="en-GB" dirty="0" err="1"/>
            <a:t>své</a:t>
          </a:r>
          <a:r>
            <a:rPr lang="en-GB" dirty="0"/>
            <a:t> vlasti </a:t>
          </a:r>
          <a:r>
            <a:rPr lang="en-GB" dirty="0" err="1"/>
            <a:t>poté</a:t>
          </a:r>
          <a:r>
            <a:rPr lang="en-GB" dirty="0"/>
            <a:t>, co </a:t>
          </a:r>
          <a:r>
            <a:rPr lang="en-GB" dirty="0" err="1"/>
            <a:t>žila</a:t>
          </a:r>
          <a:r>
            <a:rPr lang="en-GB" dirty="0"/>
            <a:t> v </a:t>
          </a:r>
          <a:r>
            <a:rPr lang="en-GB" dirty="0" err="1"/>
            <a:t>zahraničí</a:t>
          </a:r>
          <a:r>
            <a:rPr lang="en-GB" dirty="0"/>
            <a:t>. </a:t>
          </a:r>
          <a:r>
            <a:rPr lang="en-GB" dirty="0" err="1"/>
            <a:t>Tento</a:t>
          </a:r>
          <a:r>
            <a:rPr lang="en-GB" dirty="0"/>
            <a:t> </a:t>
          </a:r>
          <a:r>
            <a:rPr lang="en-GB" dirty="0" err="1"/>
            <a:t>návrat</a:t>
          </a:r>
          <a:r>
            <a:rPr lang="en-GB" dirty="0"/>
            <a:t> </a:t>
          </a:r>
          <a:r>
            <a:rPr lang="en-GB" dirty="0" err="1"/>
            <a:t>může</a:t>
          </a:r>
          <a:r>
            <a:rPr lang="en-GB" dirty="0"/>
            <a:t> </a:t>
          </a:r>
          <a:r>
            <a:rPr lang="en-GB" dirty="0" err="1"/>
            <a:t>být</a:t>
          </a:r>
          <a:r>
            <a:rPr lang="en-GB" dirty="0"/>
            <a:t> </a:t>
          </a:r>
          <a:r>
            <a:rPr lang="en-GB" dirty="0" err="1"/>
            <a:t>dobrovolný</a:t>
          </a:r>
          <a:r>
            <a:rPr lang="en-GB" dirty="0"/>
            <a:t> </a:t>
          </a:r>
          <a:r>
            <a:rPr lang="en-GB" dirty="0" err="1"/>
            <a:t>nebo</a:t>
          </a:r>
          <a:r>
            <a:rPr lang="en-GB" dirty="0"/>
            <a:t> </a:t>
          </a:r>
          <a:r>
            <a:rPr lang="en-GB" dirty="0" err="1"/>
            <a:t>vynucený</a:t>
          </a:r>
          <a:r>
            <a:rPr lang="en-GB" dirty="0"/>
            <a:t> </a:t>
          </a:r>
          <a:r>
            <a:rPr lang="en-GB" dirty="0" err="1"/>
            <a:t>různými</a:t>
          </a:r>
          <a:r>
            <a:rPr lang="en-GB" dirty="0"/>
            <a:t> </a:t>
          </a:r>
          <a:r>
            <a:rPr lang="en-GB" dirty="0" err="1"/>
            <a:t>okolnostmi</a:t>
          </a:r>
          <a:r>
            <a:rPr lang="en-GB" dirty="0"/>
            <a:t>.</a:t>
          </a:r>
          <a:endParaRPr lang="en-US" dirty="0"/>
        </a:p>
      </dgm:t>
    </dgm:pt>
    <dgm:pt modelId="{6141709D-0658-4932-9698-36069EBAFA23}" type="parTrans" cxnId="{A0614F2E-C9E5-4B4D-A237-0EF718A62CC4}">
      <dgm:prSet/>
      <dgm:spPr/>
      <dgm:t>
        <a:bodyPr/>
        <a:lstStyle/>
        <a:p>
          <a:endParaRPr lang="en-US"/>
        </a:p>
      </dgm:t>
    </dgm:pt>
    <dgm:pt modelId="{CA9CC7DD-35C4-4CD6-9E3E-12CCE9DCF56B}" type="sibTrans" cxnId="{A0614F2E-C9E5-4B4D-A237-0EF718A62CC4}">
      <dgm:prSet/>
      <dgm:spPr/>
      <dgm:t>
        <a:bodyPr/>
        <a:lstStyle/>
        <a:p>
          <a:endParaRPr lang="en-US"/>
        </a:p>
      </dgm:t>
    </dgm:pt>
    <dgm:pt modelId="{64B656C4-D4AE-4BA1-A2A5-910BC674A9E9}">
      <dgm:prSet/>
      <dgm:spPr/>
      <dgm:t>
        <a:bodyPr/>
        <a:lstStyle/>
        <a:p>
          <a:r>
            <a:rPr lang="cs-CZ" dirty="0"/>
            <a:t>Lidé, kteří se z politických, ekonomických nebo jiných důvodů usadili v zahraničí, a později se rozhodnou nebo jsou nuceni k návratu.</a:t>
          </a:r>
          <a:endParaRPr lang="en-US" dirty="0"/>
        </a:p>
      </dgm:t>
    </dgm:pt>
    <dgm:pt modelId="{B4F944D3-EACD-4DAC-8456-75BFFB47E272}" type="parTrans" cxnId="{E75337BB-5850-4978-889B-7E64DA6391D7}">
      <dgm:prSet/>
      <dgm:spPr/>
      <dgm:t>
        <a:bodyPr/>
        <a:lstStyle/>
        <a:p>
          <a:endParaRPr lang="en-US"/>
        </a:p>
      </dgm:t>
    </dgm:pt>
    <dgm:pt modelId="{4F13A3F7-3F30-437B-A52B-E39F7B543A4F}" type="sibTrans" cxnId="{E75337BB-5850-4978-889B-7E64DA6391D7}">
      <dgm:prSet/>
      <dgm:spPr/>
      <dgm:t>
        <a:bodyPr/>
        <a:lstStyle/>
        <a:p>
          <a:endParaRPr lang="en-US"/>
        </a:p>
      </dgm:t>
    </dgm:pt>
    <dgm:pt modelId="{514FA5DB-5AA5-41D2-8BE8-2968ED17B55D}" type="pres">
      <dgm:prSet presAssocID="{1C80460B-CA87-430A-8881-780FFFC6B9DF}" presName="linear" presStyleCnt="0">
        <dgm:presLayoutVars>
          <dgm:animLvl val="lvl"/>
          <dgm:resizeHandles val="exact"/>
        </dgm:presLayoutVars>
      </dgm:prSet>
      <dgm:spPr/>
    </dgm:pt>
    <dgm:pt modelId="{815F22E6-65F6-45C5-8217-C3D597534ECE}" type="pres">
      <dgm:prSet presAssocID="{456FBE4C-BC91-46E1-9EF0-B8D1BC648EA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D709770-FBEA-4885-BE3C-76E85AEE5D5A}" type="pres">
      <dgm:prSet presAssocID="{CA9CC7DD-35C4-4CD6-9E3E-12CCE9DCF56B}" presName="spacer" presStyleCnt="0"/>
      <dgm:spPr/>
    </dgm:pt>
    <dgm:pt modelId="{05C3955F-1AF9-4174-A3AB-6B55653EA82F}" type="pres">
      <dgm:prSet presAssocID="{64B656C4-D4AE-4BA1-A2A5-910BC674A9E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D13A827-D39E-4A6D-A04B-2EB896265575}" type="presOf" srcId="{64B656C4-D4AE-4BA1-A2A5-910BC674A9E9}" destId="{05C3955F-1AF9-4174-A3AB-6B55653EA82F}" srcOrd="0" destOrd="0" presId="urn:microsoft.com/office/officeart/2005/8/layout/vList2"/>
    <dgm:cxn modelId="{A0614F2E-C9E5-4B4D-A237-0EF718A62CC4}" srcId="{1C80460B-CA87-430A-8881-780FFFC6B9DF}" destId="{456FBE4C-BC91-46E1-9EF0-B8D1BC648EA6}" srcOrd="0" destOrd="0" parTransId="{6141709D-0658-4932-9698-36069EBAFA23}" sibTransId="{CA9CC7DD-35C4-4CD6-9E3E-12CCE9DCF56B}"/>
    <dgm:cxn modelId="{E75337BB-5850-4978-889B-7E64DA6391D7}" srcId="{1C80460B-CA87-430A-8881-780FFFC6B9DF}" destId="{64B656C4-D4AE-4BA1-A2A5-910BC674A9E9}" srcOrd="1" destOrd="0" parTransId="{B4F944D3-EACD-4DAC-8456-75BFFB47E272}" sibTransId="{4F13A3F7-3F30-437B-A52B-E39F7B543A4F}"/>
    <dgm:cxn modelId="{0F5639BF-7456-4B85-8E28-1A01DBD12B45}" type="presOf" srcId="{456FBE4C-BC91-46E1-9EF0-B8D1BC648EA6}" destId="{815F22E6-65F6-45C5-8217-C3D597534ECE}" srcOrd="0" destOrd="0" presId="urn:microsoft.com/office/officeart/2005/8/layout/vList2"/>
    <dgm:cxn modelId="{BFE737FE-00EE-4DF1-81BC-C06736AD4DCC}" type="presOf" srcId="{1C80460B-CA87-430A-8881-780FFFC6B9DF}" destId="{514FA5DB-5AA5-41D2-8BE8-2968ED17B55D}" srcOrd="0" destOrd="0" presId="urn:microsoft.com/office/officeart/2005/8/layout/vList2"/>
    <dgm:cxn modelId="{4AF48AC5-4207-44BA-AB15-716E07A73125}" type="presParOf" srcId="{514FA5DB-5AA5-41D2-8BE8-2968ED17B55D}" destId="{815F22E6-65F6-45C5-8217-C3D597534ECE}" srcOrd="0" destOrd="0" presId="urn:microsoft.com/office/officeart/2005/8/layout/vList2"/>
    <dgm:cxn modelId="{C89A014B-29C6-49ED-A053-3B47A15E4DF7}" type="presParOf" srcId="{514FA5DB-5AA5-41D2-8BE8-2968ED17B55D}" destId="{4D709770-FBEA-4885-BE3C-76E85AEE5D5A}" srcOrd="1" destOrd="0" presId="urn:microsoft.com/office/officeart/2005/8/layout/vList2"/>
    <dgm:cxn modelId="{A7A649F9-0016-4651-8A89-DD54BF0CB343}" type="presParOf" srcId="{514FA5DB-5AA5-41D2-8BE8-2968ED17B55D}" destId="{05C3955F-1AF9-4174-A3AB-6B55653EA8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F4C6D-6BDD-428E-B46C-7D502CA1523A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33844-1ACB-4AA0-9286-2E30AB8A5926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70001-5209-46D3-A659-4EFF8AE54F43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Autor</a:t>
          </a:r>
          <a:endParaRPr lang="en-US" sz="2800" kern="1200" dirty="0"/>
        </a:p>
      </dsp:txBody>
      <dsp:txXfrm>
        <a:off x="1834517" y="469890"/>
        <a:ext cx="3148942" cy="1335915"/>
      </dsp:txXfrm>
    </dsp:sp>
    <dsp:sp modelId="{17DE8DD0-5E25-40E2-AD60-3C645BFD8F24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65D45-C107-496E-B4C2-FB1093A7C4BE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31F3A-6639-4139-AF43-78CB8F75D792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Zaměření knihy</a:t>
          </a:r>
          <a:endParaRPr lang="en-US" sz="2800" kern="1200" dirty="0"/>
        </a:p>
      </dsp:txBody>
      <dsp:txXfrm>
        <a:off x="7154322" y="469890"/>
        <a:ext cx="3148942" cy="1335915"/>
      </dsp:txXfrm>
    </dsp:sp>
    <dsp:sp modelId="{F7858C28-0371-44C3-B720-92AA28039B06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2D129-D373-4FD6-BE2F-CCA26FAC0824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B5E83-85D8-4947-96C1-F641EF1C2C3F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Popis zkušeností z terénu</a:t>
          </a:r>
          <a:endParaRPr lang="en-US" sz="2800" kern="1200" dirty="0"/>
        </a:p>
      </dsp:txBody>
      <dsp:txXfrm>
        <a:off x="1834517" y="2545532"/>
        <a:ext cx="3148942" cy="1335915"/>
      </dsp:txXfrm>
    </dsp:sp>
    <dsp:sp modelId="{F007A9DF-DDC3-4559-858B-BD0EFC5F346E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FF5A2-674B-4A5F-B07C-42957FD192E4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1FC56-2B41-4FCE-9555-EDC9BD80B746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Vztažení k učebnici: </a:t>
          </a:r>
          <a:r>
            <a:rPr lang="en-US" sz="2400" kern="1200" dirty="0"/>
            <a:t>Anthropological Practice Fieldwork and the Ethnographic Method </a:t>
          </a:r>
          <a:r>
            <a:rPr lang="cs-CZ" sz="2400" kern="1200" dirty="0"/>
            <a:t>- </a:t>
          </a:r>
          <a:r>
            <a:rPr lang="en-US" sz="2400" kern="1200" dirty="0"/>
            <a:t>Judith </a:t>
          </a:r>
          <a:r>
            <a:rPr lang="en-US" sz="2400" kern="1200" dirty="0" err="1"/>
            <a:t>Okely</a:t>
          </a:r>
          <a:r>
            <a:rPr lang="en-US" sz="2400" kern="1200" dirty="0"/>
            <a:t> </a:t>
          </a:r>
        </a:p>
      </dsp:txBody>
      <dsp:txXfrm>
        <a:off x="7154322" y="2545532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424DD-ABB8-407D-8B45-4915E0FA3F6F}">
      <dsp:nvSpPr>
        <dsp:cNvPr id="0" name=""/>
        <dsp:cNvSpPr/>
      </dsp:nvSpPr>
      <dsp:spPr>
        <a:xfrm>
          <a:off x="0" y="745209"/>
          <a:ext cx="10515600" cy="884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Policie a hlídkování  -  Pohraniční stráž</a:t>
          </a:r>
          <a:endParaRPr lang="en-US" sz="3600" kern="1200"/>
        </a:p>
      </dsp:txBody>
      <dsp:txXfrm>
        <a:off x="43179" y="788388"/>
        <a:ext cx="10429242" cy="798162"/>
      </dsp:txXfrm>
    </dsp:sp>
    <dsp:sp modelId="{57920567-3D79-4590-95F2-515ED80A2E1B}">
      <dsp:nvSpPr>
        <dsp:cNvPr id="0" name=""/>
        <dsp:cNvSpPr/>
      </dsp:nvSpPr>
      <dsp:spPr>
        <a:xfrm>
          <a:off x="0" y="1733409"/>
          <a:ext cx="10515600" cy="884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Péče a záchrana – Humanitární pracovníci</a:t>
          </a:r>
          <a:endParaRPr lang="en-US" sz="3600" kern="1200"/>
        </a:p>
      </dsp:txBody>
      <dsp:txXfrm>
        <a:off x="43179" y="1776588"/>
        <a:ext cx="10429242" cy="798162"/>
      </dsp:txXfrm>
    </dsp:sp>
    <dsp:sp modelId="{926687BA-E246-4559-92C9-A66C5EC98011}">
      <dsp:nvSpPr>
        <dsp:cNvPr id="0" name=""/>
        <dsp:cNvSpPr/>
      </dsp:nvSpPr>
      <dsp:spPr>
        <a:xfrm>
          <a:off x="0" y="2721609"/>
          <a:ext cx="10515600" cy="884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Pozorování a poznávání – Média a Akademická půda</a:t>
          </a:r>
          <a:endParaRPr lang="en-US" sz="3600" kern="1200"/>
        </a:p>
      </dsp:txBody>
      <dsp:txXfrm>
        <a:off x="43179" y="2764788"/>
        <a:ext cx="10429242" cy="798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F22E6-65F6-45C5-8217-C3D597534ECE}">
      <dsp:nvSpPr>
        <dsp:cNvPr id="0" name=""/>
        <dsp:cNvSpPr/>
      </dsp:nvSpPr>
      <dsp:spPr>
        <a:xfrm>
          <a:off x="0" y="313478"/>
          <a:ext cx="10515600" cy="181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 err="1"/>
            <a:t>Repatriant</a:t>
          </a:r>
          <a:r>
            <a:rPr lang="en-GB" sz="3300" kern="1200" dirty="0"/>
            <a:t> je </a:t>
          </a:r>
          <a:r>
            <a:rPr lang="en-GB" sz="3300" kern="1200" dirty="0" err="1"/>
            <a:t>termín</a:t>
          </a:r>
          <a:r>
            <a:rPr lang="en-GB" sz="3300" kern="1200" dirty="0"/>
            <a:t> </a:t>
          </a:r>
          <a:r>
            <a:rPr lang="en-GB" sz="3300" kern="1200" dirty="0" err="1"/>
            <a:t>označující</a:t>
          </a:r>
          <a:r>
            <a:rPr lang="en-GB" sz="3300" kern="1200" dirty="0"/>
            <a:t> </a:t>
          </a:r>
          <a:r>
            <a:rPr lang="en-GB" sz="3300" kern="1200" dirty="0" err="1"/>
            <a:t>osobu</a:t>
          </a:r>
          <a:r>
            <a:rPr lang="en-GB" sz="3300" kern="1200" dirty="0"/>
            <a:t>, </a:t>
          </a:r>
          <a:r>
            <a:rPr lang="en-GB" sz="3300" kern="1200" dirty="0" err="1"/>
            <a:t>která</a:t>
          </a:r>
          <a:r>
            <a:rPr lang="en-GB" sz="3300" kern="1200" dirty="0"/>
            <a:t> se </a:t>
          </a:r>
          <a:r>
            <a:rPr lang="en-GB" sz="3300" kern="1200" dirty="0" err="1"/>
            <a:t>vrací</a:t>
          </a:r>
          <a:r>
            <a:rPr lang="en-GB" sz="3300" kern="1200" dirty="0"/>
            <a:t> do </a:t>
          </a:r>
          <a:r>
            <a:rPr lang="en-GB" sz="3300" kern="1200" dirty="0" err="1"/>
            <a:t>své</a:t>
          </a:r>
          <a:r>
            <a:rPr lang="en-GB" sz="3300" kern="1200" dirty="0"/>
            <a:t> vlasti </a:t>
          </a:r>
          <a:r>
            <a:rPr lang="en-GB" sz="3300" kern="1200" dirty="0" err="1"/>
            <a:t>poté</a:t>
          </a:r>
          <a:r>
            <a:rPr lang="en-GB" sz="3300" kern="1200" dirty="0"/>
            <a:t>, co </a:t>
          </a:r>
          <a:r>
            <a:rPr lang="en-GB" sz="3300" kern="1200" dirty="0" err="1"/>
            <a:t>žila</a:t>
          </a:r>
          <a:r>
            <a:rPr lang="en-GB" sz="3300" kern="1200" dirty="0"/>
            <a:t> v </a:t>
          </a:r>
          <a:r>
            <a:rPr lang="en-GB" sz="3300" kern="1200" dirty="0" err="1"/>
            <a:t>zahraničí</a:t>
          </a:r>
          <a:r>
            <a:rPr lang="en-GB" sz="3300" kern="1200" dirty="0"/>
            <a:t>. </a:t>
          </a:r>
          <a:r>
            <a:rPr lang="en-GB" sz="3300" kern="1200" dirty="0" err="1"/>
            <a:t>Tento</a:t>
          </a:r>
          <a:r>
            <a:rPr lang="en-GB" sz="3300" kern="1200" dirty="0"/>
            <a:t> </a:t>
          </a:r>
          <a:r>
            <a:rPr lang="en-GB" sz="3300" kern="1200" dirty="0" err="1"/>
            <a:t>návrat</a:t>
          </a:r>
          <a:r>
            <a:rPr lang="en-GB" sz="3300" kern="1200" dirty="0"/>
            <a:t> </a:t>
          </a:r>
          <a:r>
            <a:rPr lang="en-GB" sz="3300" kern="1200" dirty="0" err="1"/>
            <a:t>může</a:t>
          </a:r>
          <a:r>
            <a:rPr lang="en-GB" sz="3300" kern="1200" dirty="0"/>
            <a:t> </a:t>
          </a:r>
          <a:r>
            <a:rPr lang="en-GB" sz="3300" kern="1200" dirty="0" err="1"/>
            <a:t>být</a:t>
          </a:r>
          <a:r>
            <a:rPr lang="en-GB" sz="3300" kern="1200" dirty="0"/>
            <a:t> </a:t>
          </a:r>
          <a:r>
            <a:rPr lang="en-GB" sz="3300" kern="1200" dirty="0" err="1"/>
            <a:t>dobrovolný</a:t>
          </a:r>
          <a:r>
            <a:rPr lang="en-GB" sz="3300" kern="1200" dirty="0"/>
            <a:t> </a:t>
          </a:r>
          <a:r>
            <a:rPr lang="en-GB" sz="3300" kern="1200" dirty="0" err="1"/>
            <a:t>nebo</a:t>
          </a:r>
          <a:r>
            <a:rPr lang="en-GB" sz="3300" kern="1200" dirty="0"/>
            <a:t> </a:t>
          </a:r>
          <a:r>
            <a:rPr lang="en-GB" sz="3300" kern="1200" dirty="0" err="1"/>
            <a:t>vynucený</a:t>
          </a:r>
          <a:r>
            <a:rPr lang="en-GB" sz="3300" kern="1200" dirty="0"/>
            <a:t> </a:t>
          </a:r>
          <a:r>
            <a:rPr lang="en-GB" sz="3300" kern="1200" dirty="0" err="1"/>
            <a:t>různými</a:t>
          </a:r>
          <a:r>
            <a:rPr lang="en-GB" sz="3300" kern="1200" dirty="0"/>
            <a:t> </a:t>
          </a:r>
          <a:r>
            <a:rPr lang="en-GB" sz="3300" kern="1200" dirty="0" err="1"/>
            <a:t>okolnostmi</a:t>
          </a:r>
          <a:r>
            <a:rPr lang="en-GB" sz="3300" kern="1200" dirty="0"/>
            <a:t>.</a:t>
          </a:r>
          <a:endParaRPr lang="en-US" sz="3300" kern="1200" dirty="0"/>
        </a:p>
      </dsp:txBody>
      <dsp:txXfrm>
        <a:off x="88585" y="402063"/>
        <a:ext cx="10338430" cy="1637500"/>
      </dsp:txXfrm>
    </dsp:sp>
    <dsp:sp modelId="{05C3955F-1AF9-4174-A3AB-6B55653EA82F}">
      <dsp:nvSpPr>
        <dsp:cNvPr id="0" name=""/>
        <dsp:cNvSpPr/>
      </dsp:nvSpPr>
      <dsp:spPr>
        <a:xfrm>
          <a:off x="0" y="2223189"/>
          <a:ext cx="10515600" cy="181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Lidé, kteří se z politických, ekonomických nebo jiných důvodů usadili v zahraničí, a později se rozhodnou nebo jsou nuceni k návratu.</a:t>
          </a:r>
          <a:endParaRPr lang="en-US" sz="3300" kern="1200" dirty="0"/>
        </a:p>
      </dsp:txBody>
      <dsp:txXfrm>
        <a:off x="88585" y="2311774"/>
        <a:ext cx="10338430" cy="163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C3491-EA9C-9985-780C-C45FAAD9D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7D47DD-71EF-5D37-BCAF-7E1E496C6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EBBA0-4D91-CE40-D713-14129A3B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B5F9-02EB-4F96-BE65-521B292AF011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5F8589-9FD8-A97F-DB73-F87F1754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6F9DC6-438F-D877-9494-F908DF95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DE94-7E65-4A90-A897-A168D1E73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41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44044-6FFF-AF0D-3BDF-07C5007D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47C533E-CAFF-D9B0-769A-B9200E23B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4D7092-BAAB-DB9B-0D21-98BCC97B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B5F9-02EB-4F96-BE65-521B292AF011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E2970B-AFF8-97D6-FE8D-FC0FA0A2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D1C71F-A6F5-D651-9101-2C2345674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DE94-7E65-4A90-A897-A168D1E73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2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C92C16F-BD67-87E4-6C40-A8174AEE6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1F9285-BC75-CFD7-DDC8-ED1B06DC3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D7C8C7-E23D-0229-F599-64B5F431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B5F9-02EB-4F96-BE65-521B292AF011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B1DB65-233B-0BFD-3A0B-73AF4A6E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96A203-AC60-5F6C-329A-C31467B3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DE94-7E65-4A90-A897-A168D1E73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71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716C3-D873-8453-7087-684B2A02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AA5F04-D76F-7856-914B-4C0D76B8A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B7D521-39F4-9587-D094-27DD978F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B5F9-02EB-4F96-BE65-521B292AF011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B5C396-BF95-994A-ADCC-31FD506B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515327-D7D5-3C8B-AF92-0E308E65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DE94-7E65-4A90-A897-A168D1E73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34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5727D-5FD7-7D4D-2B7E-4EC34866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296EB7-37A9-A475-0FBA-A36DE2AFE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CAB985-6433-31EB-11A3-7780B872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B5F9-02EB-4F96-BE65-521B292AF011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DE2F89-1D68-3A75-9F36-FBEB31D0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D657A5-45BF-54A6-39E6-F12DFEDC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DE94-7E65-4A90-A897-A168D1E73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97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D60C1-E872-8277-202D-26F4FB5B9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2B0A83-6238-21F8-CA14-D18F41CD9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60A37E-9B74-7A71-4B07-2F33E8118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E1C4A4-2926-FE9D-956D-B5516333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B5F9-02EB-4F96-BE65-521B292AF011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1E965-6521-66DE-FBAD-60202C84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6B6410-C999-BFD3-6517-A62219A0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DE94-7E65-4A90-A897-A168D1E73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66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3DBE54-CE6F-E376-6A6C-B2945F65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884C42-E6C4-78D5-53E9-FE91B6345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B8EE12-49EB-7018-4EDF-8FC3684A1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129621-A86D-E187-6DD0-78686D865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1EB8FD5-226A-E04C-9466-05BBC3839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57F23DA-C165-0DF3-280C-290AB7CF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B5F9-02EB-4F96-BE65-521B292AF011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C22254D-2B87-9465-4236-E8A3B0BE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AF9AB53-7547-DA22-1AEE-A3687F07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DE94-7E65-4A90-A897-A168D1E73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6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1AC14-78BF-422E-D533-611CF175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52FE407-40C6-2EA9-45E3-91723D5A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B5F9-02EB-4F96-BE65-521B292AF011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033CD47-15E0-D0C4-7329-D5DA618E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11A43AD-DCA7-52C8-C5FB-F0E78944F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DE94-7E65-4A90-A897-A168D1E73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2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10763C0-DFC2-B7AA-347B-732AE71E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B5F9-02EB-4F96-BE65-521B292AF011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8C7A00-AA51-4045-03C2-85F4AA9C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8634EA0-929F-38EE-1EC3-72A731E5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DE94-7E65-4A90-A897-A168D1E73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47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E4D07-5799-C983-9DA5-1F0E1FD3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3ACF2E-E987-E023-BE7E-D5EB0A6B0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13025A-65D1-0FD4-0B85-3CB099BA3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4C3206-3E94-D80F-FCE4-9F180177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B5F9-02EB-4F96-BE65-521B292AF011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DF93AD-35AE-3E22-97F4-7A4E73E3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65EB29-2F5B-26E5-4AF0-7E176F89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DE94-7E65-4A90-A897-A168D1E73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7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4B01F-D2A0-498A-25FE-67D4A4DF9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E16240E-8134-186E-42FB-38A88ED06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B7FDAD-9D8C-2E53-8164-D987B8EC9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E96360-CC41-3C45-9E70-19C2897E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B5F9-02EB-4F96-BE65-521B292AF011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3B5ADD-F069-37E9-6174-98C61F3E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AD2481-F84A-F492-6079-4AD00C6B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DE94-7E65-4A90-A897-A168D1E73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06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E61998C-5610-278E-4904-63E3879A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7B8160-D7A1-2022-FA41-20C7AEC04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9F44B1-1DDD-48DF-D268-215052862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C8B5F9-02EB-4F96-BE65-521B292AF011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511B75-B0E5-2C9D-9098-913538154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4E3AE5-E5CC-D046-FAD7-5D709E511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30DE94-7E65-4A90-A897-A168D1E73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93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A2CD95-C2CE-A1CE-6350-4BE28B70E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445218"/>
            <a:ext cx="5962784" cy="3789325"/>
          </a:xfrm>
        </p:spPr>
        <p:txBody>
          <a:bodyPr>
            <a:normAutofit/>
          </a:bodyPr>
          <a:lstStyle/>
          <a:p>
            <a:r>
              <a:rPr lang="cs-CZ" sz="4400" b="1" dirty="0" err="1"/>
              <a:t>Illegality</a:t>
            </a:r>
            <a:r>
              <a:rPr lang="cs-CZ" sz="4400" b="1" dirty="0"/>
              <a:t>, Inc. </a:t>
            </a:r>
            <a:r>
              <a:rPr lang="cs-CZ" sz="4400" b="1" dirty="0" err="1"/>
              <a:t>Clandestine</a:t>
            </a:r>
            <a:r>
              <a:rPr lang="cs-CZ" sz="4400" b="1" dirty="0"/>
              <a:t> </a:t>
            </a:r>
            <a:r>
              <a:rPr lang="cs-CZ" sz="4400" b="1" dirty="0" err="1"/>
              <a:t>Migration</a:t>
            </a:r>
            <a:r>
              <a:rPr lang="cs-CZ" sz="4400" b="1" dirty="0"/>
              <a:t> and </a:t>
            </a:r>
            <a:r>
              <a:rPr lang="cs-CZ" sz="4400" b="1" dirty="0" err="1"/>
              <a:t>the</a:t>
            </a:r>
            <a:r>
              <a:rPr lang="cs-CZ" sz="4400" b="1" dirty="0"/>
              <a:t> Business </a:t>
            </a:r>
            <a:r>
              <a:rPr lang="cs-CZ" sz="4400" b="1" dirty="0" err="1"/>
              <a:t>of</a:t>
            </a:r>
            <a:r>
              <a:rPr lang="cs-CZ" sz="4400" b="1" dirty="0"/>
              <a:t> </a:t>
            </a:r>
            <a:r>
              <a:rPr lang="cs-CZ" sz="4400" b="1" dirty="0" err="1"/>
              <a:t>Bordering</a:t>
            </a:r>
            <a:r>
              <a:rPr lang="cs-CZ" sz="4400" b="1" dirty="0"/>
              <a:t> </a:t>
            </a:r>
            <a:r>
              <a:rPr lang="cs-CZ" sz="4400" b="1" dirty="0" err="1"/>
              <a:t>Europe</a:t>
            </a:r>
            <a:endParaRPr lang="en-GB" sz="44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EBBB77-FAD6-0816-C4C9-C73585A7A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484914"/>
            <a:ext cx="6040363" cy="2645229"/>
          </a:xfrm>
        </p:spPr>
        <p:txBody>
          <a:bodyPr>
            <a:normAutofit/>
          </a:bodyPr>
          <a:lstStyle/>
          <a:p>
            <a:pPr algn="l"/>
            <a:r>
              <a:rPr lang="cs-CZ" sz="1600" dirty="0"/>
              <a:t>Ruben Anderson</a:t>
            </a:r>
          </a:p>
          <a:p>
            <a:pPr algn="l"/>
            <a:r>
              <a:rPr lang="cs-CZ" sz="1600" dirty="0"/>
              <a:t>Prezentaci vypracovala: Marie Ambrožová</a:t>
            </a:r>
          </a:p>
          <a:p>
            <a:pPr algn="l"/>
            <a:endParaRPr lang="cs-CZ" sz="1600" dirty="0"/>
          </a:p>
          <a:p>
            <a:pPr algn="l"/>
            <a:endParaRPr lang="cs-CZ" sz="1600" dirty="0"/>
          </a:p>
          <a:p>
            <a:pPr algn="l"/>
            <a:r>
              <a:rPr lang="en-US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ANDERSSON, Ruben. </a:t>
            </a:r>
            <a:r>
              <a:rPr lang="en-US" sz="1200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Illegality, inc.: clandestine migration and the business of bordering Europe</a:t>
            </a:r>
            <a:r>
              <a:rPr lang="en-US" sz="12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California series in public anthropology. Oakland: University of California Press, [2014]. ISBN 978-0-520-28251-3.</a:t>
            </a:r>
            <a:endParaRPr lang="en-GB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DACC156-EF22-609F-11CC-DC78FDEA9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936" y="445217"/>
            <a:ext cx="3983350" cy="59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4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624ED-A2DF-21E3-A1E2-6BCEA8A08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Repatriant</a:t>
            </a:r>
            <a:endParaRPr lang="en-GB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6BE4E71-3B91-C1CE-4F57-4E53F02076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820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Nearly 250 migrants arrive on Canary Islands in one day - InfoMigrants">
            <a:extLst>
              <a:ext uri="{FF2B5EF4-FFF2-40B4-BE49-F238E27FC236}">
                <a16:creationId xmlns:a16="http://schemas.microsoft.com/office/drawing/2014/main" id="{E8DC02C7-4368-7DC4-0F80-BEF2F1AC9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8" b="164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74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1">
                <a:lumMod val="45000"/>
                <a:lumOff val="55000"/>
              </a:schemeClr>
            </a:gs>
            <a:gs pos="9000">
              <a:schemeClr val="bg1"/>
            </a:gs>
            <a:gs pos="68000">
              <a:schemeClr val="accent1">
                <a:lumMod val="45000"/>
                <a:lumOff val="55000"/>
              </a:schemeClr>
            </a:gs>
            <a:gs pos="9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5BDE13-60C9-BF1C-5B58-1CE18DE08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287000" cy="526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48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4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"Ils </a:t>
            </a:r>
            <a:r>
              <a:rPr lang="cs-CZ" sz="4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mangent</a:t>
            </a:r>
            <a:r>
              <a:rPr lang="cs-CZ" sz="4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4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sur</a:t>
            </a:r>
            <a:r>
              <a:rPr lang="cs-CZ" sz="4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48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nous</a:t>
            </a:r>
            <a:r>
              <a:rPr lang="cs-CZ" sz="4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 </a:t>
            </a:r>
          </a:p>
          <a:p>
            <a:pPr marL="0" indent="0" algn="ctr">
              <a:buNone/>
            </a:pPr>
            <a:r>
              <a:rPr lang="cs-CZ" sz="4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(Oni na nás vydělávají) 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63924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Sánchez heads for Africa to tackle Canary Island migration">
            <a:extLst>
              <a:ext uri="{FF2B5EF4-FFF2-40B4-BE49-F238E27FC236}">
                <a16:creationId xmlns:a16="http://schemas.microsoft.com/office/drawing/2014/main" id="{3DB6FC62-8319-81FF-338D-6BD660E0F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10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92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20" name="Picture 4" descr="The Imperialist Tragedy of African Migration | International Worker's League">
            <a:extLst>
              <a:ext uri="{FF2B5EF4-FFF2-40B4-BE49-F238E27FC236}">
                <a16:creationId xmlns:a16="http://schemas.microsoft.com/office/drawing/2014/main" id="{F053C22F-E21C-DAD9-040F-E7CC188D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581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31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ozens of stranded migrants saved by Spanish rescue team off Canary Islands  - YouTube">
            <a:extLst>
              <a:ext uri="{FF2B5EF4-FFF2-40B4-BE49-F238E27FC236}">
                <a16:creationId xmlns:a16="http://schemas.microsoft.com/office/drawing/2014/main" id="{91F24C16-37BE-92AB-DFE4-E98E525E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2" r="1" b="17197"/>
          <a:stretch/>
        </p:blipFill>
        <p:spPr bwMode="auto"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91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ázek 1" descr="Obsah obrázku osoba, oblečení, Lidská tvář, obloha&#10;&#10;Popis byl vytvořen automaticky">
            <a:extLst>
              <a:ext uri="{FF2B5EF4-FFF2-40B4-BE49-F238E27FC236}">
                <a16:creationId xmlns:a16="http://schemas.microsoft.com/office/drawing/2014/main" id="{B06BAC7E-75EA-55E9-4F0D-BB36F2E3B3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48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234A6A-75D7-33A1-961D-DC7AC3C89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45B611E-55E1-40D7-265B-3C30F6E3C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568878-92C3-0640-D727-EA35E7BB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5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</a:t>
            </a:r>
            <a:r>
              <a:rPr lang="cs-CZ" sz="6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ole</a:t>
            </a:r>
            <a:r>
              <a:rPr lang="cs-CZ" sz="6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pozorování</a:t>
            </a:r>
            <a:endParaRPr lang="en-US" sz="6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DE4C60-C032-64C5-5E91-AD6C67090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807E04D-2C16-F057-6800-3134ACA9AB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5551602-5DBE-4854-FB7D-4B3C6D9FF2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68E6E0F-3B0D-4822-059B-73AF6050B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AA67A80-486E-F48B-A046-2398A18FF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777A16C-66AD-2E56-3E48-D35D6DE79D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3C3800DB-FCB9-6ECE-BB33-E18B6669EF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7433B602-A65A-F696-C1F1-C325B3BA4EF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2272083-86A4-2A5A-1E70-6327463C1B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271F578-5C01-57B9-9614-14546DAEE5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3FBDDB2C-4E72-9C61-AFE9-EB03AEBE9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>
                  <a:blip r:embed="rId2">
                    <a:alphaModFix amt="57000"/>
                  </a:blip>
                  <a:tile tx="0" ty="0" sx="100000" sy="100000" flip="none" algn="tl"/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E663AB40-18C6-C6F7-B310-CFE8D257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4" y="1721219"/>
            <a:ext cx="2663825" cy="399573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5F77C8F-B78A-B6F9-2F39-433D77D95F10}"/>
              </a:ext>
            </a:extLst>
          </p:cNvPr>
          <p:cNvSpPr txBox="1"/>
          <p:nvPr/>
        </p:nvSpPr>
        <p:spPr>
          <a:xfrm>
            <a:off x="5522495" y="5716956"/>
            <a:ext cx="62644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OKELY, Judith. Anthropological practice: fieldwork and the ethnographic method. London: BERG, 2012. ISBN 978-1-8452-0603-1.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C25113-12D0-7B49-9649-88A4DCB2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124575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Etika výzkumu</a:t>
            </a:r>
          </a:p>
        </p:txBody>
      </p:sp>
      <p:grpSp>
        <p:nvGrpSpPr>
          <p:cNvPr id="22" name="Group 9">
            <a:extLst>
              <a:ext uri="{FF2B5EF4-FFF2-40B4-BE49-F238E27FC236}">
                <a16:creationId xmlns:a16="http://schemas.microsoft.com/office/drawing/2014/main" id="{0DBA5192-D1D6-4385-9B20-7991E9921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23" name="Group 10">
              <a:extLst>
                <a:ext uri="{FF2B5EF4-FFF2-40B4-BE49-F238E27FC236}">
                  <a16:creationId xmlns:a16="http://schemas.microsoft.com/office/drawing/2014/main" id="{49CFA8C3-E4AC-4EF8-8986-83C92DBF5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39349E-97F2-4F20-99B2-B5BABDD5E5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DF4F205-369D-432D-BE06-61DCFE9AB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11">
              <a:extLst>
                <a:ext uri="{FF2B5EF4-FFF2-40B4-BE49-F238E27FC236}">
                  <a16:creationId xmlns:a16="http://schemas.microsoft.com/office/drawing/2014/main" id="{1658D615-89F8-4EE3-A5C2-8B57E4874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529F45F-9E0D-4469-B6FE-BFA23DC316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4D258C8B-77B4-43BA-8B2F-AB7C96C3990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67E9E24-BE8C-47FF-BCF1-3E4BDF64DE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DD9DC28-AE74-45F4-8F16-49C6A59604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DDBBC55-F5AB-4776-B58D-648EECAB54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30F7ABFF-600B-4509-83F7-177A4FE3DB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>
                  <a:blip r:embed="rId2">
                    <a:alphaModFix amt="57000"/>
                  </a:blip>
                  <a:tile tx="0" ty="0" sx="100000" sy="100000" flip="none" algn="tl"/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CD710793-C5D2-6791-5E37-D983B5044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4" y="1721219"/>
            <a:ext cx="2663825" cy="399573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C86396C-B4EB-AD09-2160-0709A7DB1F69}"/>
              </a:ext>
            </a:extLst>
          </p:cNvPr>
          <p:cNvSpPr txBox="1"/>
          <p:nvPr/>
        </p:nvSpPr>
        <p:spPr>
          <a:xfrm>
            <a:off x="5650831" y="5716956"/>
            <a:ext cx="62644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OKELY, Judith. Anthropological practice: fieldwork and the ethnographic method. London: BERG, 2012. ISBN 978-1-8452-0603-1.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8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59CD5C-E705-6F6C-F41F-A38E15A6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367673"/>
            <a:ext cx="6426200" cy="30301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</a:t>
            </a:r>
            <a:r>
              <a:rPr lang="cs-CZ" sz="61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oc</a:t>
            </a:r>
            <a:r>
              <a:rPr lang="cs-CZ" sz="6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struktura a systém</a:t>
            </a:r>
            <a:endParaRPr lang="en-US" sz="6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BA5192-D1D6-4385-9B20-7991E9921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9CFA8C3-E4AC-4EF8-8986-83C92DBF5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39349E-97F2-4F20-99B2-B5BABDD5E5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DF4F205-369D-432D-BE06-61DCFE9AB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658D615-89F8-4EE3-A5C2-8B57E4874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529F45F-9E0D-4469-B6FE-BFA23DC316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4D258C8B-77B4-43BA-8B2F-AB7C96C3990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67E9E24-BE8C-47FF-BCF1-3E4BDF64DE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DD9DC28-AE74-45F4-8F16-49C6A59604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6DDBBC55-F5AB-4776-B58D-648EECAB54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30F7ABFF-600B-4509-83F7-177A4FE3DB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>
                  <a:blip r:embed="rId2">
                    <a:alphaModFix amt="57000"/>
                  </a:blip>
                  <a:tile tx="0" ty="0" sx="100000" sy="100000" flip="none" algn="tl"/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553335F1-2D6C-88D0-B518-02F1A1639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4" y="1721219"/>
            <a:ext cx="2663825" cy="399573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ABEB5EB-99B4-3E4C-EE6C-22CD01AA34D6}"/>
              </a:ext>
            </a:extLst>
          </p:cNvPr>
          <p:cNvSpPr txBox="1"/>
          <p:nvPr/>
        </p:nvSpPr>
        <p:spPr>
          <a:xfrm>
            <a:off x="5554579" y="5635468"/>
            <a:ext cx="62644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OKELY, Judith. Anthropological practice: fieldwork and the ethnographic method. London: BERG, 2012. ISBN 978-1-8452-0603-1.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4905B-F01E-CB4B-E204-62E5CFB40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/>
              <a:t>Struktura prezentace</a:t>
            </a:r>
            <a:endParaRPr lang="en-GB" sz="4800" b="1" dirty="0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6EB6143D-0F44-A6E1-5918-3D6DCAD0D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8221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58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71CEF5-7EE1-C29E-853E-10111D24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3527425" cy="4366936"/>
          </a:xfrm>
        </p:spPr>
        <p:txBody>
          <a:bodyPr anchor="t">
            <a:normAutofit/>
          </a:bodyPr>
          <a:lstStyle/>
          <a:p>
            <a:r>
              <a:rPr lang="cs-CZ" sz="4000"/>
              <a:t>Zdroje</a:t>
            </a:r>
            <a:endParaRPr lang="en-GB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0AF8B9-CF96-1FEB-812B-7B0EE2B4B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1" y="1641752"/>
            <a:ext cx="7663656" cy="3960000"/>
          </a:xfrm>
        </p:spPr>
        <p:txBody>
          <a:bodyPr>
            <a:normAutofit/>
          </a:bodyPr>
          <a:lstStyle/>
          <a:p>
            <a:endParaRPr lang="cs-CZ" sz="22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200" b="0" i="0" dirty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ANDERSSON, Ruben. </a:t>
            </a:r>
            <a:r>
              <a:rPr lang="en-US" sz="2200" b="0" i="1" dirty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Illegality, inc.: clandestine migration and the business of bordering Europe</a:t>
            </a:r>
            <a:r>
              <a:rPr lang="en-US" sz="2200" b="0" i="0" dirty="0">
                <a:solidFill>
                  <a:schemeClr val="tx1">
                    <a:alpha val="80000"/>
                  </a:schemeClr>
                </a:solidFill>
                <a:effectLst/>
                <a:latin typeface="Open Sans" panose="020B0606030504020204" pitchFamily="34" charset="0"/>
              </a:rPr>
              <a:t>. California series in public anthropology. Oakland: University of California Press, [2014]. ISBN 978-0-520-28251-3.</a:t>
            </a:r>
            <a:endParaRPr lang="en-GB" sz="22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alpha val="80000"/>
                  </a:schemeClr>
                </a:solidFill>
              </a:rPr>
              <a:t>OKELY, Judith. Anthropological practice: fieldwork and the ethnographic method. London: BERG, 2012. ISBN 978-1-8452-0603-1.</a:t>
            </a:r>
            <a:endParaRPr lang="en-GB" sz="2200" dirty="0">
              <a:solidFill>
                <a:schemeClr val="tx1">
                  <a:alpha val="8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28F330-19FB-4D39-BD0F-53032ABFE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79015" y="0"/>
            <a:ext cx="712985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220D63-6F38-42F9-8AAD-3B1363A4F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B054CB-4DA3-4EDD-B196-A5DDD1E4E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4317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F90EA2D-73E2-EF33-6D1B-C085F43AC3F8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+mj-lt"/>
                <a:ea typeface="+mj-ea"/>
                <a:cs typeface="+mj-cs"/>
              </a:rPr>
              <a:t>Ruben Andersson</a:t>
            </a:r>
          </a:p>
        </p:txBody>
      </p:sp>
      <p:sp>
        <p:nvSpPr>
          <p:cNvPr id="104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uben Andersson - Wolfson College">
            <a:extLst>
              <a:ext uri="{FF2B5EF4-FFF2-40B4-BE49-F238E27FC236}">
                <a16:creationId xmlns:a16="http://schemas.microsoft.com/office/drawing/2014/main" id="{62915DA9-CCFA-9E15-7078-409E259C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3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should we speak with you?'">
            <a:extLst>
              <a:ext uri="{FF2B5EF4-FFF2-40B4-BE49-F238E27FC236}">
                <a16:creationId xmlns:a16="http://schemas.microsoft.com/office/drawing/2014/main" id="{F7C2D186-66BC-F449-5F3B-36DB37EB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7618" y="135995"/>
            <a:ext cx="7526867" cy="658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1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EBDD4-6FBE-4C9B-8D85-3E3DEDD4F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hlavní oblasti poznání</a:t>
            </a:r>
            <a:endParaRPr lang="en-GB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5E5D1A1-A3DA-DFBB-81CA-033E01C3EF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83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BC NEWS | Africa | France warns over Africa migrants">
            <a:extLst>
              <a:ext uri="{FF2B5EF4-FFF2-40B4-BE49-F238E27FC236}">
                <a16:creationId xmlns:a16="http://schemas.microsoft.com/office/drawing/2014/main" id="{D0EE0DB5-E48A-5CBA-C3FC-4C15409C4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3394" y="643467"/>
            <a:ext cx="772521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36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5D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ow Europe Outsourced Border Enforcement to Africa - In These Times">
            <a:extLst>
              <a:ext uri="{FF2B5EF4-FFF2-40B4-BE49-F238E27FC236}">
                <a16:creationId xmlns:a16="http://schemas.microsoft.com/office/drawing/2014/main" id="{F3E09169-5BCF-C975-A5AC-E965165F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3445" y="643467"/>
            <a:ext cx="928511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79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Group: Spain treating migrant kids deplorably">
            <a:extLst>
              <a:ext uri="{FF2B5EF4-FFF2-40B4-BE49-F238E27FC236}">
                <a16:creationId xmlns:a16="http://schemas.microsoft.com/office/drawing/2014/main" id="{6226EC10-DA5F-6006-142E-48ED275F4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4" b="1377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88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Statewatch | The Canary cage: the making of deportation islands on Spain's  Atlantic border">
            <a:extLst>
              <a:ext uri="{FF2B5EF4-FFF2-40B4-BE49-F238E27FC236}">
                <a16:creationId xmlns:a16="http://schemas.microsoft.com/office/drawing/2014/main" id="{EBD02A78-189C-4F2E-C269-45ACBD588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1" b="93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6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307</Words>
  <Application>Microsoft Office PowerPoint</Application>
  <PresentationFormat>Širokoúhlá obrazovka</PresentationFormat>
  <Paragraphs>33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Open Sans</vt:lpstr>
      <vt:lpstr>Motiv Office</vt:lpstr>
      <vt:lpstr>Illegality, Inc. Clandestine Migration and the Business of Bordering Europe</vt:lpstr>
      <vt:lpstr>Struktura prezentace</vt:lpstr>
      <vt:lpstr>Prezentace aplikace PowerPoint</vt:lpstr>
      <vt:lpstr>Prezentace aplikace PowerPoint</vt:lpstr>
      <vt:lpstr>Tři hlavní oblasti poznání</vt:lpstr>
      <vt:lpstr>Prezentace aplikace PowerPoint</vt:lpstr>
      <vt:lpstr>Prezentace aplikace PowerPoint</vt:lpstr>
      <vt:lpstr>Prezentace aplikace PowerPoint</vt:lpstr>
      <vt:lpstr>Prezentace aplikace PowerPoint</vt:lpstr>
      <vt:lpstr>Repatriant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Role pozorování</vt:lpstr>
      <vt:lpstr>Etika výzkumu</vt:lpstr>
      <vt:lpstr>Moc, struktura a systém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Marie Ambrožová</dc:creator>
  <cp:lastModifiedBy>Marie Ambrožová</cp:lastModifiedBy>
  <cp:revision>5</cp:revision>
  <dcterms:created xsi:type="dcterms:W3CDTF">2024-11-29T10:17:49Z</dcterms:created>
  <dcterms:modified xsi:type="dcterms:W3CDTF">2024-12-02T14:56:54Z</dcterms:modified>
</cp:coreProperties>
</file>