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8" r:id="rId10"/>
    <p:sldId id="266" r:id="rId11"/>
    <p:sldId id="270" r:id="rId12"/>
    <p:sldId id="271" r:id="rId13"/>
    <p:sldId id="275" r:id="rId14"/>
    <p:sldId id="269" r:id="rId15"/>
    <p:sldId id="272" r:id="rId16"/>
    <p:sldId id="274" r:id="rId17"/>
    <p:sldId id="273" r:id="rId18"/>
    <p:sldId id="265" r:id="rId19"/>
    <p:sldId id="262" r:id="rId20"/>
    <p:sldId id="276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07F97-F6A0-43DE-ABF6-3864196B8A61}" v="702" dt="2024-11-04T13:46:45.330"/>
    <p1510:client id="{C29B0633-78E8-1745-BD3C-9034713D6175}" v="3" dt="2024-11-04T12:12:17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 Cilková" userId="faf5a3e6-ee4b-4fa4-ad1c-39765228a752" providerId="ADAL" clId="{C29B0633-78E8-1745-BD3C-9034713D6175}"/>
    <pc:docChg chg="addSld modSld sldOrd">
      <pc:chgData name="Ela Cilková" userId="faf5a3e6-ee4b-4fa4-ad1c-39765228a752" providerId="ADAL" clId="{C29B0633-78E8-1745-BD3C-9034713D6175}" dt="2024-11-04T12:12:17.600" v="8" actId="931"/>
      <pc:docMkLst>
        <pc:docMk/>
      </pc:docMkLst>
      <pc:sldChg chg="addSp delSp modSp ord">
        <pc:chgData name="Ela Cilková" userId="faf5a3e6-ee4b-4fa4-ad1c-39765228a752" providerId="ADAL" clId="{C29B0633-78E8-1745-BD3C-9034713D6175}" dt="2024-11-04T11:57:59.972" v="7" actId="931"/>
        <pc:sldMkLst>
          <pc:docMk/>
          <pc:sldMk cId="3132350625" sldId="267"/>
        </pc:sldMkLst>
        <pc:spChg chg="del">
          <ac:chgData name="Ela Cilková" userId="faf5a3e6-ee4b-4fa4-ad1c-39765228a752" providerId="ADAL" clId="{C29B0633-78E8-1745-BD3C-9034713D6175}" dt="2024-11-04T11:57:59.972" v="7" actId="931"/>
          <ac:spMkLst>
            <pc:docMk/>
            <pc:sldMk cId="3132350625" sldId="267"/>
            <ac:spMk id="3" creationId="{C821A4EA-710A-B9C5-30F0-AD3B39F7B13C}"/>
          </ac:spMkLst>
        </pc:spChg>
        <pc:picChg chg="add mod ord">
          <ac:chgData name="Ela Cilková" userId="faf5a3e6-ee4b-4fa4-ad1c-39765228a752" providerId="ADAL" clId="{C29B0633-78E8-1745-BD3C-9034713D6175}" dt="2024-11-04T11:57:59.972" v="7" actId="931"/>
          <ac:picMkLst>
            <pc:docMk/>
            <pc:sldMk cId="3132350625" sldId="267"/>
            <ac:picMk id="4" creationId="{C24D749C-93D3-215B-98FA-5641CD5F517C}"/>
          </ac:picMkLst>
        </pc:picChg>
        <pc:picChg chg="add">
          <ac:chgData name="Ela Cilková" userId="faf5a3e6-ee4b-4fa4-ad1c-39765228a752" providerId="ADAL" clId="{C29B0633-78E8-1745-BD3C-9034713D6175}" dt="2024-11-04T11:57:59.972" v="7" actId="931"/>
          <ac:picMkLst>
            <pc:docMk/>
            <pc:sldMk cId="3132350625" sldId="267"/>
            <ac:picMk id="5" creationId="{EE88D5D1-5BB7-2CF0-3646-8C8C7280C180}"/>
          </ac:picMkLst>
        </pc:picChg>
        <pc:picChg chg="add">
          <ac:chgData name="Ela Cilková" userId="faf5a3e6-ee4b-4fa4-ad1c-39765228a752" providerId="ADAL" clId="{C29B0633-78E8-1745-BD3C-9034713D6175}" dt="2024-11-04T11:57:59.972" v="7" actId="931"/>
          <ac:picMkLst>
            <pc:docMk/>
            <pc:sldMk cId="3132350625" sldId="267"/>
            <ac:picMk id="6" creationId="{F37E1AA5-2969-276D-A498-DF60141063FE}"/>
          </ac:picMkLst>
        </pc:picChg>
        <pc:picChg chg="add">
          <ac:chgData name="Ela Cilková" userId="faf5a3e6-ee4b-4fa4-ad1c-39765228a752" providerId="ADAL" clId="{C29B0633-78E8-1745-BD3C-9034713D6175}" dt="2024-11-04T11:57:59.972" v="7" actId="931"/>
          <ac:picMkLst>
            <pc:docMk/>
            <pc:sldMk cId="3132350625" sldId="267"/>
            <ac:picMk id="7" creationId="{1925DAA9-810B-E892-4BA6-4D9CF3E1555F}"/>
          </ac:picMkLst>
        </pc:picChg>
      </pc:sldChg>
      <pc:sldChg chg="new">
        <pc:chgData name="Ela Cilková" userId="faf5a3e6-ee4b-4fa4-ad1c-39765228a752" providerId="ADAL" clId="{C29B0633-78E8-1745-BD3C-9034713D6175}" dt="2024-11-04T11:56:50.869" v="1" actId="680"/>
        <pc:sldMkLst>
          <pc:docMk/>
          <pc:sldMk cId="4260907829" sldId="269"/>
        </pc:sldMkLst>
      </pc:sldChg>
      <pc:sldChg chg="new">
        <pc:chgData name="Ela Cilková" userId="faf5a3e6-ee4b-4fa4-ad1c-39765228a752" providerId="ADAL" clId="{C29B0633-78E8-1745-BD3C-9034713D6175}" dt="2024-11-04T11:56:51.260" v="2" actId="680"/>
        <pc:sldMkLst>
          <pc:docMk/>
          <pc:sldMk cId="2448732431" sldId="270"/>
        </pc:sldMkLst>
      </pc:sldChg>
      <pc:sldChg chg="new">
        <pc:chgData name="Ela Cilková" userId="faf5a3e6-ee4b-4fa4-ad1c-39765228a752" providerId="ADAL" clId="{C29B0633-78E8-1745-BD3C-9034713D6175}" dt="2024-11-04T11:56:51.454" v="3" actId="680"/>
        <pc:sldMkLst>
          <pc:docMk/>
          <pc:sldMk cId="1232989052" sldId="271"/>
        </pc:sldMkLst>
      </pc:sldChg>
      <pc:sldChg chg="addSp delSp modSp new">
        <pc:chgData name="Ela Cilková" userId="faf5a3e6-ee4b-4fa4-ad1c-39765228a752" providerId="ADAL" clId="{C29B0633-78E8-1745-BD3C-9034713D6175}" dt="2024-11-04T12:12:17.600" v="8" actId="931"/>
        <pc:sldMkLst>
          <pc:docMk/>
          <pc:sldMk cId="2194216992" sldId="272"/>
        </pc:sldMkLst>
        <pc:spChg chg="del">
          <ac:chgData name="Ela Cilková" userId="faf5a3e6-ee4b-4fa4-ad1c-39765228a752" providerId="ADAL" clId="{C29B0633-78E8-1745-BD3C-9034713D6175}" dt="2024-11-04T12:12:17.600" v="8" actId="931"/>
          <ac:spMkLst>
            <pc:docMk/>
            <pc:sldMk cId="2194216992" sldId="272"/>
            <ac:spMk id="3" creationId="{283824A2-DD8D-34B3-C24F-A8C43A9FD1FA}"/>
          </ac:spMkLst>
        </pc:spChg>
        <pc:picChg chg="add mod ord">
          <ac:chgData name="Ela Cilková" userId="faf5a3e6-ee4b-4fa4-ad1c-39765228a752" providerId="ADAL" clId="{C29B0633-78E8-1745-BD3C-9034713D6175}" dt="2024-11-04T12:12:17.600" v="8" actId="931"/>
          <ac:picMkLst>
            <pc:docMk/>
            <pc:sldMk cId="2194216992" sldId="272"/>
            <ac:picMk id="4" creationId="{2D2C50F6-5ED9-BC6E-616D-2BC43725AB75}"/>
          </ac:picMkLst>
        </pc:picChg>
      </pc:sldChg>
      <pc:sldChg chg="new">
        <pc:chgData name="Ela Cilková" userId="faf5a3e6-ee4b-4fa4-ad1c-39765228a752" providerId="ADAL" clId="{C29B0633-78E8-1745-BD3C-9034713D6175}" dt="2024-11-04T11:56:51.771" v="5" actId="680"/>
        <pc:sldMkLst>
          <pc:docMk/>
          <pc:sldMk cId="2418205930" sldId="273"/>
        </pc:sldMkLst>
      </pc:sldChg>
      <pc:sldChg chg="new">
        <pc:chgData name="Ela Cilková" userId="faf5a3e6-ee4b-4fa4-ad1c-39765228a752" providerId="ADAL" clId="{C29B0633-78E8-1745-BD3C-9034713D6175}" dt="2024-11-04T11:56:51.992" v="6" actId="680"/>
        <pc:sldMkLst>
          <pc:docMk/>
          <pc:sldMk cId="3706439637" sldId="274"/>
        </pc:sldMkLst>
      </pc:sldChg>
    </pc:docChg>
  </pc:docChgLst>
  <pc:docChgLst>
    <pc:chgData name="Ela Cilková" userId="faf5a3e6-ee4b-4fa4-ad1c-39765228a752" providerId="ADAL" clId="{7CF07F97-F6A0-43DE-ABF6-3864196B8A61}"/>
    <pc:docChg chg="undo redo custSel addSld delSld modSld sldOrd modMainMaster modShowInfo">
      <pc:chgData name="Ela Cilková" userId="faf5a3e6-ee4b-4fa4-ad1c-39765228a752" providerId="ADAL" clId="{7CF07F97-F6A0-43DE-ABF6-3864196B8A61}" dt="2024-11-04T13:46:45.330" v="2446"/>
      <pc:docMkLst>
        <pc:docMk/>
      </pc:docMkLst>
      <pc:sldChg chg="addSp delSp modSp mod modTransition setBg addAnim delAnim modNotesTx">
        <pc:chgData name="Ela Cilková" userId="faf5a3e6-ee4b-4fa4-ad1c-39765228a752" providerId="ADAL" clId="{7CF07F97-F6A0-43DE-ABF6-3864196B8A61}" dt="2024-11-04T13:46:45.330" v="2446"/>
        <pc:sldMkLst>
          <pc:docMk/>
          <pc:sldMk cId="4148801515" sldId="256"/>
        </pc:sldMkLst>
        <pc:spChg chg="mod">
          <ac:chgData name="Ela Cilková" userId="faf5a3e6-ee4b-4fa4-ad1c-39765228a752" providerId="ADAL" clId="{7CF07F97-F6A0-43DE-ABF6-3864196B8A61}" dt="2024-11-04T13:41:26.494" v="2398" actId="26606"/>
          <ac:spMkLst>
            <pc:docMk/>
            <pc:sldMk cId="4148801515" sldId="256"/>
            <ac:spMk id="2" creationId="{495F6A2E-AC55-369B-2219-C0D4C7357953}"/>
          </ac:spMkLst>
        </pc:spChg>
        <pc:spChg chg="mod">
          <ac:chgData name="Ela Cilková" userId="faf5a3e6-ee4b-4fa4-ad1c-39765228a752" providerId="ADAL" clId="{7CF07F97-F6A0-43DE-ABF6-3864196B8A61}" dt="2024-11-04T13:41:26.457" v="2397" actId="26606"/>
          <ac:spMkLst>
            <pc:docMk/>
            <pc:sldMk cId="4148801515" sldId="256"/>
            <ac:spMk id="3" creationId="{E19FB4A5-3E12-0EE2-C28B-3C6EE1BB22C7}"/>
          </ac:spMkLst>
        </pc:spChg>
        <pc:spChg chg="add del">
          <ac:chgData name="Ela Cilková" userId="faf5a3e6-ee4b-4fa4-ad1c-39765228a752" providerId="ADAL" clId="{7CF07F97-F6A0-43DE-ABF6-3864196B8A61}" dt="2024-11-04T13:40:45.443" v="2374" actId="26606"/>
          <ac:spMkLst>
            <pc:docMk/>
            <pc:sldMk cId="4148801515" sldId="256"/>
            <ac:spMk id="12297" creationId="{8A94871E-96FC-4ADE-815B-41A636E34F1A}"/>
          </ac:spMkLst>
        </pc:spChg>
        <pc:spChg chg="add del">
          <ac:chgData name="Ela Cilková" userId="faf5a3e6-ee4b-4fa4-ad1c-39765228a752" providerId="ADAL" clId="{7CF07F97-F6A0-43DE-ABF6-3864196B8A61}" dt="2024-11-04T13:40:45.443" v="2374" actId="26606"/>
          <ac:spMkLst>
            <pc:docMk/>
            <pc:sldMk cId="4148801515" sldId="256"/>
            <ac:spMk id="12299" creationId="{3FCFB1DE-0B7E-48CC-BA90-B2AB0889F9D6}"/>
          </ac:spMkLst>
        </pc:spChg>
        <pc:spChg chg="add del">
          <ac:chgData name="Ela Cilková" userId="faf5a3e6-ee4b-4fa4-ad1c-39765228a752" providerId="ADAL" clId="{7CF07F97-F6A0-43DE-ABF6-3864196B8A61}" dt="2024-11-04T13:41:26.494" v="2398" actId="26606"/>
          <ac:spMkLst>
            <pc:docMk/>
            <pc:sldMk cId="4148801515" sldId="256"/>
            <ac:spMk id="12301" creationId="{337940BB-FBC4-492E-BD92-3B7B914D0EAE}"/>
          </ac:spMkLst>
        </pc:spChg>
        <pc:spChg chg="add del">
          <ac:chgData name="Ela Cilková" userId="faf5a3e6-ee4b-4fa4-ad1c-39765228a752" providerId="ADAL" clId="{7CF07F97-F6A0-43DE-ABF6-3864196B8A61}" dt="2024-11-04T13:41:26.494" v="2398" actId="26606"/>
          <ac:spMkLst>
            <pc:docMk/>
            <pc:sldMk cId="4148801515" sldId="256"/>
            <ac:spMk id="12302" creationId="{3FCFB1DE-0B7E-48CC-BA90-B2AB0889F9D6}"/>
          </ac:spMkLst>
        </pc:spChg>
        <pc:spChg chg="add del">
          <ac:chgData name="Ela Cilková" userId="faf5a3e6-ee4b-4fa4-ad1c-39765228a752" providerId="ADAL" clId="{7CF07F97-F6A0-43DE-ABF6-3864196B8A61}" dt="2024-11-04T13:41:19.405" v="2391" actId="26606"/>
          <ac:spMkLst>
            <pc:docMk/>
            <pc:sldMk cId="4148801515" sldId="256"/>
            <ac:spMk id="12307" creationId="{9C867835-A917-4A2B-8424-3AFAF7436395}"/>
          </ac:spMkLst>
        </pc:spChg>
        <pc:spChg chg="add del">
          <ac:chgData name="Ela Cilková" userId="faf5a3e6-ee4b-4fa4-ad1c-39765228a752" providerId="ADAL" clId="{7CF07F97-F6A0-43DE-ABF6-3864196B8A61}" dt="2024-11-04T13:41:19.405" v="2391" actId="26606"/>
          <ac:spMkLst>
            <pc:docMk/>
            <pc:sldMk cId="4148801515" sldId="256"/>
            <ac:spMk id="12309" creationId="{EED8D03E-F375-4E67-B932-FF9B007BB420}"/>
          </ac:spMkLst>
        </pc:spChg>
        <pc:spChg chg="add del">
          <ac:chgData name="Ela Cilková" userId="faf5a3e6-ee4b-4fa4-ad1c-39765228a752" providerId="ADAL" clId="{7CF07F97-F6A0-43DE-ABF6-3864196B8A61}" dt="2024-11-04T13:41:22.941" v="2393" actId="26606"/>
          <ac:spMkLst>
            <pc:docMk/>
            <pc:sldMk cId="4148801515" sldId="256"/>
            <ac:spMk id="12311" creationId="{9C867835-A917-4A2B-8424-3AFAF7436395}"/>
          </ac:spMkLst>
        </pc:spChg>
        <pc:spChg chg="add del">
          <ac:chgData name="Ela Cilková" userId="faf5a3e6-ee4b-4fa4-ad1c-39765228a752" providerId="ADAL" clId="{7CF07F97-F6A0-43DE-ABF6-3864196B8A61}" dt="2024-11-04T13:41:22.941" v="2393" actId="26606"/>
          <ac:spMkLst>
            <pc:docMk/>
            <pc:sldMk cId="4148801515" sldId="256"/>
            <ac:spMk id="12312" creationId="{EED8D03E-F375-4E67-B932-FF9B007BB420}"/>
          </ac:spMkLst>
        </pc:spChg>
        <pc:spChg chg="add del">
          <ac:chgData name="Ela Cilková" userId="faf5a3e6-ee4b-4fa4-ad1c-39765228a752" providerId="ADAL" clId="{7CF07F97-F6A0-43DE-ABF6-3864196B8A61}" dt="2024-11-04T13:41:26.457" v="2397" actId="26606"/>
          <ac:spMkLst>
            <pc:docMk/>
            <pc:sldMk cId="4148801515" sldId="256"/>
            <ac:spMk id="12314" creationId="{9B7AD9F6-8CE7-4299-8FC6-328F4DCD3FF9}"/>
          </ac:spMkLst>
        </pc:spChg>
        <pc:spChg chg="add del">
          <ac:chgData name="Ela Cilková" userId="faf5a3e6-ee4b-4fa4-ad1c-39765228a752" providerId="ADAL" clId="{7CF07F97-F6A0-43DE-ABF6-3864196B8A61}" dt="2024-11-04T13:41:26.457" v="2397" actId="26606"/>
          <ac:spMkLst>
            <pc:docMk/>
            <pc:sldMk cId="4148801515" sldId="256"/>
            <ac:spMk id="12315" creationId="{F49775AF-8896-43EE-92C6-83497D6DC56F}"/>
          </ac:spMkLst>
        </pc:spChg>
        <pc:spChg chg="add">
          <ac:chgData name="Ela Cilková" userId="faf5a3e6-ee4b-4fa4-ad1c-39765228a752" providerId="ADAL" clId="{7CF07F97-F6A0-43DE-ABF6-3864196B8A61}" dt="2024-11-04T13:41:26.494" v="2398" actId="26606"/>
          <ac:spMkLst>
            <pc:docMk/>
            <pc:sldMk cId="4148801515" sldId="256"/>
            <ac:spMk id="12317" creationId="{337940BB-FBC4-492E-BD92-3B7B914D0EAE}"/>
          </ac:spMkLst>
        </pc:spChg>
        <pc:spChg chg="add">
          <ac:chgData name="Ela Cilková" userId="faf5a3e6-ee4b-4fa4-ad1c-39765228a752" providerId="ADAL" clId="{7CF07F97-F6A0-43DE-ABF6-3864196B8A61}" dt="2024-11-04T13:41:26.494" v="2398" actId="26606"/>
          <ac:spMkLst>
            <pc:docMk/>
            <pc:sldMk cId="4148801515" sldId="256"/>
            <ac:spMk id="12318" creationId="{3FCFB1DE-0B7E-48CC-BA90-B2AB0889F9D6}"/>
          </ac:spMkLst>
        </pc:spChg>
        <pc:picChg chg="add mod">
          <ac:chgData name="Ela Cilková" userId="faf5a3e6-ee4b-4fa4-ad1c-39765228a752" providerId="ADAL" clId="{7CF07F97-F6A0-43DE-ABF6-3864196B8A61}" dt="2024-11-04T13:39:05.807" v="2368" actId="1076"/>
          <ac:picMkLst>
            <pc:docMk/>
            <pc:sldMk cId="4148801515" sldId="256"/>
            <ac:picMk id="12290" creationId="{B949AF1F-4D3E-46AE-8897-3068B8E95C9C}"/>
          </ac:picMkLst>
        </pc:picChg>
        <pc:picChg chg="add mod">
          <ac:chgData name="Ela Cilková" userId="faf5a3e6-ee4b-4fa4-ad1c-39765228a752" providerId="ADAL" clId="{7CF07F97-F6A0-43DE-ABF6-3864196B8A61}" dt="2024-11-04T13:41:35.631" v="2399" actId="27614"/>
          <ac:picMkLst>
            <pc:docMk/>
            <pc:sldMk cId="4148801515" sldId="256"/>
            <ac:picMk id="12292" creationId="{68882D6C-C8C5-6639-51AB-B46E87329439}"/>
          </ac:picMkLst>
        </pc:picChg>
      </pc:sldChg>
      <pc:sldChg chg="addSp delSp modSp mo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3550666090" sldId="257"/>
        </pc:sldMkLst>
        <pc:spChg chg="del">
          <ac:chgData name="Ela Cilková" userId="faf5a3e6-ee4b-4fa4-ad1c-39765228a752" providerId="ADAL" clId="{7CF07F97-F6A0-43DE-ABF6-3864196B8A61}" dt="2024-11-04T11:07:16.273" v="45" actId="26606"/>
          <ac:spMkLst>
            <pc:docMk/>
            <pc:sldMk cId="3550666090" sldId="257"/>
            <ac:spMk id="2" creationId="{5332E702-6FEA-9007-823B-1CB68F7F4C0C}"/>
          </ac:spMkLst>
        </pc:spChg>
        <pc:spChg chg="del">
          <ac:chgData name="Ela Cilková" userId="faf5a3e6-ee4b-4fa4-ad1c-39765228a752" providerId="ADAL" clId="{7CF07F97-F6A0-43DE-ABF6-3864196B8A61}" dt="2024-11-04T11:07:16.273" v="45" actId="26606"/>
          <ac:spMkLst>
            <pc:docMk/>
            <pc:sldMk cId="3550666090" sldId="257"/>
            <ac:spMk id="3" creationId="{EEC53261-6E72-9781-696C-CC16DB5BFDD8}"/>
          </ac:spMkLst>
        </pc:spChg>
        <pc:spChg chg="add">
          <ac:chgData name="Ela Cilková" userId="faf5a3e6-ee4b-4fa4-ad1c-39765228a752" providerId="ADAL" clId="{7CF07F97-F6A0-43DE-ABF6-3864196B8A61}" dt="2024-11-04T11:07:16.273" v="45" actId="26606"/>
          <ac:spMkLst>
            <pc:docMk/>
            <pc:sldMk cId="3550666090" sldId="257"/>
            <ac:spMk id="1031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07:16.273" v="45" actId="26606"/>
          <ac:picMkLst>
            <pc:docMk/>
            <pc:sldMk cId="3550666090" sldId="257"/>
            <ac:picMk id="1026" creationId="{EDD4AA7B-C158-7865-47B6-BC83C57FF940}"/>
          </ac:picMkLst>
        </pc:picChg>
      </pc:sldChg>
      <pc:sldChg chg="modSp new mod modTransition">
        <pc:chgData name="Ela Cilková" userId="faf5a3e6-ee4b-4fa4-ad1c-39765228a752" providerId="ADAL" clId="{7CF07F97-F6A0-43DE-ABF6-3864196B8A61}" dt="2024-11-04T13:46:37.861" v="2444"/>
        <pc:sldMkLst>
          <pc:docMk/>
          <pc:sldMk cId="1811365758" sldId="258"/>
        </pc:sldMkLst>
        <pc:spChg chg="mod">
          <ac:chgData name="Ela Cilková" userId="faf5a3e6-ee4b-4fa4-ad1c-39765228a752" providerId="ADAL" clId="{7CF07F97-F6A0-43DE-ABF6-3864196B8A61}" dt="2024-11-03T22:04:51.124" v="37"/>
          <ac:spMkLst>
            <pc:docMk/>
            <pc:sldMk cId="1811365758" sldId="258"/>
            <ac:spMk id="2" creationId="{FE4A6CA3-3B4A-C105-3767-DA577FCCD930}"/>
          </ac:spMkLst>
        </pc:spChg>
        <pc:spChg chg="mod">
          <ac:chgData name="Ela Cilková" userId="faf5a3e6-ee4b-4fa4-ad1c-39765228a752" providerId="ADAL" clId="{7CF07F97-F6A0-43DE-ABF6-3864196B8A61}" dt="2024-11-04T11:17:12.194" v="118" actId="20577"/>
          <ac:spMkLst>
            <pc:docMk/>
            <pc:sldMk cId="1811365758" sldId="258"/>
            <ac:spMk id="3" creationId="{F6B11F22-B393-8014-30D4-F30AD9D1A72C}"/>
          </ac:spMkLst>
        </pc:spChg>
      </pc:sldChg>
      <pc:sldChg chg="addSp delSp modSp new mo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493345713" sldId="259"/>
        </pc:sldMkLst>
        <pc:spChg chg="del">
          <ac:chgData name="Ela Cilková" userId="faf5a3e6-ee4b-4fa4-ad1c-39765228a752" providerId="ADAL" clId="{7CF07F97-F6A0-43DE-ABF6-3864196B8A61}" dt="2024-11-04T11:07:11.086" v="44" actId="26606"/>
          <ac:spMkLst>
            <pc:docMk/>
            <pc:sldMk cId="493345713" sldId="259"/>
            <ac:spMk id="2" creationId="{84CBFE88-20B0-861C-C800-4AEEA8266FF8}"/>
          </ac:spMkLst>
        </pc:spChg>
        <pc:spChg chg="del">
          <ac:chgData name="Ela Cilková" userId="faf5a3e6-ee4b-4fa4-ad1c-39765228a752" providerId="ADAL" clId="{7CF07F97-F6A0-43DE-ABF6-3864196B8A61}" dt="2024-11-04T11:07:03.768" v="41"/>
          <ac:spMkLst>
            <pc:docMk/>
            <pc:sldMk cId="493345713" sldId="259"/>
            <ac:spMk id="3" creationId="{A614E7BD-7A62-69B2-E74D-E0A270437010}"/>
          </ac:spMkLst>
        </pc:spChg>
        <pc:spChg chg="add del">
          <ac:chgData name="Ela Cilková" userId="faf5a3e6-ee4b-4fa4-ad1c-39765228a752" providerId="ADAL" clId="{7CF07F97-F6A0-43DE-ABF6-3864196B8A61}" dt="2024-11-04T12:00:44.383" v="1124" actId="26606"/>
          <ac:spMkLst>
            <pc:docMk/>
            <pc:sldMk cId="493345713" sldId="259"/>
            <ac:spMk id="2055" creationId="{42A4FC2C-047E-45A5-965D-8E1E3BF09BC6}"/>
          </ac:spMkLst>
        </pc:spChg>
        <pc:spChg chg="add del">
          <ac:chgData name="Ela Cilková" userId="faf5a3e6-ee4b-4fa4-ad1c-39765228a752" providerId="ADAL" clId="{7CF07F97-F6A0-43DE-ABF6-3864196B8A61}" dt="2024-11-04T12:00:33.166" v="1117" actId="26606"/>
          <ac:spMkLst>
            <pc:docMk/>
            <pc:sldMk cId="493345713" sldId="259"/>
            <ac:spMk id="2057" creationId="{4CBC69AF-AE9D-43C7-A183-244646418BB4}"/>
          </ac:spMkLst>
        </pc:spChg>
        <pc:spChg chg="add del">
          <ac:chgData name="Ela Cilková" userId="faf5a3e6-ee4b-4fa4-ad1c-39765228a752" providerId="ADAL" clId="{7CF07F97-F6A0-43DE-ABF6-3864196B8A61}" dt="2024-11-04T12:00:33.166" v="1117" actId="26606"/>
          <ac:spMkLst>
            <pc:docMk/>
            <pc:sldMk cId="493345713" sldId="259"/>
            <ac:spMk id="2058" creationId="{BE64232A-D912-4882-BF58-104918115741}"/>
          </ac:spMkLst>
        </pc:spChg>
        <pc:spChg chg="add del">
          <ac:chgData name="Ela Cilková" userId="faf5a3e6-ee4b-4fa4-ad1c-39765228a752" providerId="ADAL" clId="{7CF07F97-F6A0-43DE-ABF6-3864196B8A61}" dt="2024-11-04T12:00:29.532" v="1113" actId="26606"/>
          <ac:spMkLst>
            <pc:docMk/>
            <pc:sldMk cId="493345713" sldId="259"/>
            <ac:spMk id="2059" creationId="{15078BE3-7AED-22E9-C62C-34A2EF8C8B31}"/>
          </ac:spMkLst>
        </pc:spChg>
        <pc:spChg chg="add del">
          <ac:chgData name="Ela Cilková" userId="faf5a3e6-ee4b-4fa4-ad1c-39765228a752" providerId="ADAL" clId="{7CF07F97-F6A0-43DE-ABF6-3864196B8A61}" dt="2024-11-04T12:00:33.166" v="1117" actId="26606"/>
          <ac:spMkLst>
            <pc:docMk/>
            <pc:sldMk cId="493345713" sldId="259"/>
            <ac:spMk id="2060" creationId="{7663532F-7631-398A-F377-D337DA5A6FD7}"/>
          </ac:spMkLst>
        </pc:spChg>
        <pc:spChg chg="add del">
          <ac:chgData name="Ela Cilková" userId="faf5a3e6-ee4b-4fa4-ad1c-39765228a752" providerId="ADAL" clId="{7CF07F97-F6A0-43DE-ABF6-3864196B8A61}" dt="2024-11-04T12:00:29.532" v="1113" actId="26606"/>
          <ac:spMkLst>
            <pc:docMk/>
            <pc:sldMk cId="493345713" sldId="259"/>
            <ac:spMk id="2062" creationId="{2172A0AC-3DCE-4672-BCAF-28FEF91F6020}"/>
          </ac:spMkLst>
        </pc:spChg>
        <pc:spChg chg="add del">
          <ac:chgData name="Ela Cilková" userId="faf5a3e6-ee4b-4fa4-ad1c-39765228a752" providerId="ADAL" clId="{7CF07F97-F6A0-43DE-ABF6-3864196B8A61}" dt="2024-11-04T12:00:29.532" v="1113" actId="26606"/>
          <ac:spMkLst>
            <pc:docMk/>
            <pc:sldMk cId="493345713" sldId="259"/>
            <ac:spMk id="2064" creationId="{AE6F1C77-EDC9-4C5F-8C1C-62DD46BDA3C3}"/>
          </ac:spMkLst>
        </pc:spChg>
        <pc:spChg chg="add del">
          <ac:chgData name="Ela Cilková" userId="faf5a3e6-ee4b-4fa4-ad1c-39765228a752" providerId="ADAL" clId="{7CF07F97-F6A0-43DE-ABF6-3864196B8A61}" dt="2024-11-04T12:00:33.166" v="1117" actId="26606"/>
          <ac:spMkLst>
            <pc:docMk/>
            <pc:sldMk cId="493345713" sldId="259"/>
            <ac:spMk id="2066" creationId="{E8E4E9D8-6D9C-4646-83A2-11844D84EAE4}"/>
          </ac:spMkLst>
        </pc:spChg>
        <pc:spChg chg="add del">
          <ac:chgData name="Ela Cilková" userId="faf5a3e6-ee4b-4fa4-ad1c-39765228a752" providerId="ADAL" clId="{7CF07F97-F6A0-43DE-ABF6-3864196B8A61}" dt="2024-11-04T12:00:36.183" v="1119" actId="26606"/>
          <ac:spMkLst>
            <pc:docMk/>
            <pc:sldMk cId="493345713" sldId="259"/>
            <ac:spMk id="2068" creationId="{0DBB7B12-4298-4CFB-B539-44A91C930328}"/>
          </ac:spMkLst>
        </pc:spChg>
        <pc:spChg chg="add del">
          <ac:chgData name="Ela Cilková" userId="faf5a3e6-ee4b-4fa4-ad1c-39765228a752" providerId="ADAL" clId="{7CF07F97-F6A0-43DE-ABF6-3864196B8A61}" dt="2024-11-04T12:00:36.183" v="1119" actId="26606"/>
          <ac:spMkLst>
            <pc:docMk/>
            <pc:sldMk cId="493345713" sldId="259"/>
            <ac:spMk id="2069" creationId="{E36BB3C5-822B-45E1-A81E-5CC3176C61A1}"/>
          </ac:spMkLst>
        </pc:spChg>
        <pc:spChg chg="add del">
          <ac:chgData name="Ela Cilková" userId="faf5a3e6-ee4b-4fa4-ad1c-39765228a752" providerId="ADAL" clId="{7CF07F97-F6A0-43DE-ABF6-3864196B8A61}" dt="2024-11-04T12:00:36.183" v="1119" actId="26606"/>
          <ac:spMkLst>
            <pc:docMk/>
            <pc:sldMk cId="493345713" sldId="259"/>
            <ac:spMk id="2070" creationId="{FB39ECA9-4CDE-4883-98E8-287E905E9F07}"/>
          </ac:spMkLst>
        </pc:spChg>
        <pc:spChg chg="add del">
          <ac:chgData name="Ela Cilková" userId="faf5a3e6-ee4b-4fa4-ad1c-39765228a752" providerId="ADAL" clId="{7CF07F97-F6A0-43DE-ABF6-3864196B8A61}" dt="2024-11-04T12:00:36.183" v="1119" actId="26606"/>
          <ac:spMkLst>
            <pc:docMk/>
            <pc:sldMk cId="493345713" sldId="259"/>
            <ac:spMk id="2071" creationId="{A67483D0-BAEB-4927-88AD-76F5DA8468DE}"/>
          </ac:spMkLst>
        </pc:spChg>
        <pc:spChg chg="add del">
          <ac:chgData name="Ela Cilková" userId="faf5a3e6-ee4b-4fa4-ad1c-39765228a752" providerId="ADAL" clId="{7CF07F97-F6A0-43DE-ABF6-3864196B8A61}" dt="2024-11-04T12:00:36.183" v="1119" actId="26606"/>
          <ac:spMkLst>
            <pc:docMk/>
            <pc:sldMk cId="493345713" sldId="259"/>
            <ac:spMk id="2072" creationId="{E2160EA4-917D-9D3F-C97B-86E7E25CC070}"/>
          </ac:spMkLst>
        </pc:spChg>
        <pc:spChg chg="add del">
          <ac:chgData name="Ela Cilková" userId="faf5a3e6-ee4b-4fa4-ad1c-39765228a752" providerId="ADAL" clId="{7CF07F97-F6A0-43DE-ABF6-3864196B8A61}" dt="2024-11-04T12:00:43.628" v="1121" actId="26606"/>
          <ac:spMkLst>
            <pc:docMk/>
            <pc:sldMk cId="493345713" sldId="259"/>
            <ac:spMk id="2074" creationId="{0D7B6173-1D58-48E2-83CF-37350F315F75}"/>
          </ac:spMkLst>
        </pc:spChg>
        <pc:spChg chg="add del">
          <ac:chgData name="Ela Cilková" userId="faf5a3e6-ee4b-4fa4-ad1c-39765228a752" providerId="ADAL" clId="{7CF07F97-F6A0-43DE-ABF6-3864196B8A61}" dt="2024-11-04T12:00:43.628" v="1121" actId="26606"/>
          <ac:spMkLst>
            <pc:docMk/>
            <pc:sldMk cId="493345713" sldId="259"/>
            <ac:spMk id="2075" creationId="{2F36CA75-CFBF-4844-B719-8FE9EBADA9AF}"/>
          </ac:spMkLst>
        </pc:spChg>
        <pc:spChg chg="add del">
          <ac:chgData name="Ela Cilková" userId="faf5a3e6-ee4b-4fa4-ad1c-39765228a752" providerId="ADAL" clId="{7CF07F97-F6A0-43DE-ABF6-3864196B8A61}" dt="2024-11-04T12:00:43.628" v="1121" actId="26606"/>
          <ac:spMkLst>
            <pc:docMk/>
            <pc:sldMk cId="493345713" sldId="259"/>
            <ac:spMk id="2076" creationId="{3D4A84B9-E564-4DD0-97F8-DBF1C460C28A}"/>
          </ac:spMkLst>
        </pc:spChg>
        <pc:spChg chg="add del">
          <ac:chgData name="Ela Cilková" userId="faf5a3e6-ee4b-4fa4-ad1c-39765228a752" providerId="ADAL" clId="{7CF07F97-F6A0-43DE-ABF6-3864196B8A61}" dt="2024-11-04T12:00:43.628" v="1121" actId="26606"/>
          <ac:spMkLst>
            <pc:docMk/>
            <pc:sldMk cId="493345713" sldId="259"/>
            <ac:spMk id="2078" creationId="{102382E0-0A09-46AE-B955-B911CAFE7F00}"/>
          </ac:spMkLst>
        </pc:spChg>
        <pc:spChg chg="add del">
          <ac:chgData name="Ela Cilková" userId="faf5a3e6-ee4b-4fa4-ad1c-39765228a752" providerId="ADAL" clId="{7CF07F97-F6A0-43DE-ABF6-3864196B8A61}" dt="2024-11-04T12:00:43.628" v="1121" actId="26606"/>
          <ac:spMkLst>
            <pc:docMk/>
            <pc:sldMk cId="493345713" sldId="259"/>
            <ac:spMk id="2079" creationId="{7DE75D4A-0965-4973-BE75-DECCAC9A9614}"/>
          </ac:spMkLst>
        </pc:spChg>
        <pc:spChg chg="add del">
          <ac:chgData name="Ela Cilková" userId="faf5a3e6-ee4b-4fa4-ad1c-39765228a752" providerId="ADAL" clId="{7CF07F97-F6A0-43DE-ABF6-3864196B8A61}" dt="2024-11-04T12:00:43.628" v="1121" actId="26606"/>
          <ac:spMkLst>
            <pc:docMk/>
            <pc:sldMk cId="493345713" sldId="259"/>
            <ac:spMk id="2080" creationId="{D37F3138-6B0F-C015-754F-D51FA9F494D7}"/>
          </ac:spMkLst>
        </pc:spChg>
        <pc:picChg chg="add mod">
          <ac:chgData name="Ela Cilková" userId="faf5a3e6-ee4b-4fa4-ad1c-39765228a752" providerId="ADAL" clId="{7CF07F97-F6A0-43DE-ABF6-3864196B8A61}" dt="2024-11-04T12:00:55.966" v="1126" actId="14100"/>
          <ac:picMkLst>
            <pc:docMk/>
            <pc:sldMk cId="493345713" sldId="259"/>
            <ac:picMk id="4" creationId="{3A271CC0-0019-1F0C-A89D-E18875D9623B}"/>
          </ac:picMkLst>
        </pc:picChg>
        <pc:picChg chg="add mod ord">
          <ac:chgData name="Ela Cilková" userId="faf5a3e6-ee4b-4fa4-ad1c-39765228a752" providerId="ADAL" clId="{7CF07F97-F6A0-43DE-ABF6-3864196B8A61}" dt="2024-11-04T12:01:04.793" v="1128" actId="14100"/>
          <ac:picMkLst>
            <pc:docMk/>
            <pc:sldMk cId="493345713" sldId="259"/>
            <ac:picMk id="2050" creationId="{53182AD6-F9D5-0F02-A4E7-0761C7DD4161}"/>
          </ac:picMkLst>
        </pc:picChg>
        <pc:picChg chg="add del">
          <ac:chgData name="Ela Cilková" userId="faf5a3e6-ee4b-4fa4-ad1c-39765228a752" providerId="ADAL" clId="{7CF07F97-F6A0-43DE-ABF6-3864196B8A61}" dt="2024-11-04T12:00:43.628" v="1121" actId="26606"/>
          <ac:picMkLst>
            <pc:docMk/>
            <pc:sldMk cId="493345713" sldId="259"/>
            <ac:picMk id="2077" creationId="{4A599609-F5C2-4A0B-A992-913F814A631A}"/>
          </ac:picMkLst>
        </pc:picChg>
      </pc:sldChg>
      <pc:sldChg chg="addSp delSp modSp new mo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3732690249" sldId="260"/>
        </pc:sldMkLst>
        <pc:spChg chg="del">
          <ac:chgData name="Ela Cilková" userId="faf5a3e6-ee4b-4fa4-ad1c-39765228a752" providerId="ADAL" clId="{7CF07F97-F6A0-43DE-ABF6-3864196B8A61}" dt="2024-11-04T11:12:22.356" v="77" actId="26606"/>
          <ac:spMkLst>
            <pc:docMk/>
            <pc:sldMk cId="3732690249" sldId="260"/>
            <ac:spMk id="2" creationId="{C9AA17CB-7387-B7CC-5A3A-B37ED2AE8C0A}"/>
          </ac:spMkLst>
        </pc:spChg>
        <pc:spChg chg="del">
          <ac:chgData name="Ela Cilková" userId="faf5a3e6-ee4b-4fa4-ad1c-39765228a752" providerId="ADAL" clId="{7CF07F97-F6A0-43DE-ABF6-3864196B8A61}" dt="2024-11-04T11:12:17.392" v="76"/>
          <ac:spMkLst>
            <pc:docMk/>
            <pc:sldMk cId="3732690249" sldId="260"/>
            <ac:spMk id="3" creationId="{FEB6B26B-1041-AD8C-F97C-927F06AF590A}"/>
          </ac:spMkLst>
        </pc:spChg>
        <pc:spChg chg="add">
          <ac:chgData name="Ela Cilková" userId="faf5a3e6-ee4b-4fa4-ad1c-39765228a752" providerId="ADAL" clId="{7CF07F97-F6A0-43DE-ABF6-3864196B8A61}" dt="2024-11-04T11:12:22.356" v="77" actId="26606"/>
          <ac:spMkLst>
            <pc:docMk/>
            <pc:sldMk cId="3732690249" sldId="260"/>
            <ac:spMk id="3079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12:22.356" v="77" actId="26606"/>
          <ac:picMkLst>
            <pc:docMk/>
            <pc:sldMk cId="3732690249" sldId="260"/>
            <ac:picMk id="3074" creationId="{D3DD28CB-066D-A6CD-DB66-5B756F586728}"/>
          </ac:picMkLst>
        </pc:picChg>
      </pc:sldChg>
      <pc:sldChg chg="addSp delSp modSp new mo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1682982722" sldId="261"/>
        </pc:sldMkLst>
        <pc:spChg chg="del">
          <ac:chgData name="Ela Cilková" userId="faf5a3e6-ee4b-4fa4-ad1c-39765228a752" providerId="ADAL" clId="{7CF07F97-F6A0-43DE-ABF6-3864196B8A61}" dt="2024-11-04T11:14:01.800" v="79" actId="26606"/>
          <ac:spMkLst>
            <pc:docMk/>
            <pc:sldMk cId="1682982722" sldId="261"/>
            <ac:spMk id="2" creationId="{46E2C55B-A4FE-03C1-F842-B54573A73BA6}"/>
          </ac:spMkLst>
        </pc:spChg>
        <pc:spChg chg="del">
          <ac:chgData name="Ela Cilková" userId="faf5a3e6-ee4b-4fa4-ad1c-39765228a752" providerId="ADAL" clId="{7CF07F97-F6A0-43DE-ABF6-3864196B8A61}" dt="2024-11-04T11:13:53.458" v="78"/>
          <ac:spMkLst>
            <pc:docMk/>
            <pc:sldMk cId="1682982722" sldId="261"/>
            <ac:spMk id="3" creationId="{744B48A1-ABE9-50D3-8DF3-39D0FB89BF68}"/>
          </ac:spMkLst>
        </pc:spChg>
        <pc:spChg chg="add del mod">
          <ac:chgData name="Ela Cilková" userId="faf5a3e6-ee4b-4fa4-ad1c-39765228a752" providerId="ADAL" clId="{7CF07F97-F6A0-43DE-ABF6-3864196B8A61}" dt="2024-11-04T11:14:43.463" v="81"/>
          <ac:spMkLst>
            <pc:docMk/>
            <pc:sldMk cId="1682982722" sldId="261"/>
            <ac:spMk id="4" creationId="{48ABFE27-6F16-1B31-B620-8BE64084502B}"/>
          </ac:spMkLst>
        </pc:spChg>
        <pc:spChg chg="add del">
          <ac:chgData name="Ela Cilková" userId="faf5a3e6-ee4b-4fa4-ad1c-39765228a752" providerId="ADAL" clId="{7CF07F97-F6A0-43DE-ABF6-3864196B8A61}" dt="2024-11-04T11:14:48.021" v="82" actId="26606"/>
          <ac:spMkLst>
            <pc:docMk/>
            <pc:sldMk cId="1682982722" sldId="261"/>
            <ac:spMk id="4103" creationId="{E722B2DD-E14D-4972-9D98-5D6E61B1B2D2}"/>
          </ac:spMkLst>
        </pc:spChg>
        <pc:spChg chg="add del">
          <ac:chgData name="Ela Cilková" userId="faf5a3e6-ee4b-4fa4-ad1c-39765228a752" providerId="ADAL" clId="{7CF07F97-F6A0-43DE-ABF6-3864196B8A61}" dt="2024-11-04T11:14:48.021" v="82" actId="26606"/>
          <ac:spMkLst>
            <pc:docMk/>
            <pc:sldMk cId="1682982722" sldId="261"/>
            <ac:spMk id="4105" creationId="{0CFB124C-4B0C-4A81-8633-17257B151642}"/>
          </ac:spMkLst>
        </pc:spChg>
        <pc:spChg chg="add">
          <ac:chgData name="Ela Cilková" userId="faf5a3e6-ee4b-4fa4-ad1c-39765228a752" providerId="ADAL" clId="{7CF07F97-F6A0-43DE-ABF6-3864196B8A61}" dt="2024-11-04T11:14:48.021" v="82" actId="26606"/>
          <ac:spMkLst>
            <pc:docMk/>
            <pc:sldMk cId="1682982722" sldId="261"/>
            <ac:spMk id="4110" creationId="{42A4FC2C-047E-45A5-965D-8E1E3BF09BC6}"/>
          </ac:spMkLst>
        </pc:spChg>
        <pc:picChg chg="add del mod">
          <ac:chgData name="Ela Cilková" userId="faf5a3e6-ee4b-4fa4-ad1c-39765228a752" providerId="ADAL" clId="{7CF07F97-F6A0-43DE-ABF6-3864196B8A61}" dt="2024-11-04T11:14:06.345" v="80" actId="478"/>
          <ac:picMkLst>
            <pc:docMk/>
            <pc:sldMk cId="1682982722" sldId="261"/>
            <ac:picMk id="4098" creationId="{300A3580-BF08-4B4E-C014-97D58CCA5786}"/>
          </ac:picMkLst>
        </pc:picChg>
        <pc:picChg chg="add mod">
          <ac:chgData name="Ela Cilková" userId="faf5a3e6-ee4b-4fa4-ad1c-39765228a752" providerId="ADAL" clId="{7CF07F97-F6A0-43DE-ABF6-3864196B8A61}" dt="2024-11-04T11:14:48.021" v="82" actId="26606"/>
          <ac:picMkLst>
            <pc:docMk/>
            <pc:sldMk cId="1682982722" sldId="261"/>
            <ac:picMk id="4100" creationId="{74D95B4B-DA5E-EC93-F319-7FA623A1FB05}"/>
          </ac:picMkLst>
        </pc:picChg>
      </pc:sldChg>
      <pc:sldChg chg="addSp delSp modSp new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514933184" sldId="262"/>
        </pc:sldMkLst>
        <pc:spChg chg="del">
          <ac:chgData name="Ela Cilková" userId="faf5a3e6-ee4b-4fa4-ad1c-39765228a752" providerId="ADAL" clId="{7CF07F97-F6A0-43DE-ABF6-3864196B8A61}" dt="2024-11-04T11:23:13.041" v="120" actId="26606"/>
          <ac:spMkLst>
            <pc:docMk/>
            <pc:sldMk cId="514933184" sldId="262"/>
            <ac:spMk id="2" creationId="{4765D206-C36C-7986-BD38-6344D73AA94B}"/>
          </ac:spMkLst>
        </pc:spChg>
        <pc:spChg chg="del">
          <ac:chgData name="Ela Cilková" userId="faf5a3e6-ee4b-4fa4-ad1c-39765228a752" providerId="ADAL" clId="{7CF07F97-F6A0-43DE-ABF6-3864196B8A61}" dt="2024-11-04T11:23:08.899" v="119"/>
          <ac:spMkLst>
            <pc:docMk/>
            <pc:sldMk cId="514933184" sldId="262"/>
            <ac:spMk id="3" creationId="{FB2AD011-E18F-A565-E546-286956DB79F4}"/>
          </ac:spMkLst>
        </pc:spChg>
        <pc:spChg chg="add">
          <ac:chgData name="Ela Cilková" userId="faf5a3e6-ee4b-4fa4-ad1c-39765228a752" providerId="ADAL" clId="{7CF07F97-F6A0-43DE-ABF6-3864196B8A61}" dt="2024-11-04T11:23:13.041" v="120" actId="26606"/>
          <ac:spMkLst>
            <pc:docMk/>
            <pc:sldMk cId="514933184" sldId="262"/>
            <ac:spMk id="5127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23:13.041" v="120" actId="26606"/>
          <ac:picMkLst>
            <pc:docMk/>
            <pc:sldMk cId="514933184" sldId="262"/>
            <ac:picMk id="5122" creationId="{DBE1800C-0601-B1CF-B9D6-17709CB7062B}"/>
          </ac:picMkLst>
        </pc:picChg>
      </pc:sldChg>
      <pc:sldChg chg="addSp delSp modSp new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2006243558" sldId="263"/>
        </pc:sldMkLst>
        <pc:spChg chg="del">
          <ac:chgData name="Ela Cilková" userId="faf5a3e6-ee4b-4fa4-ad1c-39765228a752" providerId="ADAL" clId="{7CF07F97-F6A0-43DE-ABF6-3864196B8A61}" dt="2024-11-04T11:32:38.212" v="170" actId="26606"/>
          <ac:spMkLst>
            <pc:docMk/>
            <pc:sldMk cId="2006243558" sldId="263"/>
            <ac:spMk id="2" creationId="{69AD31B1-CF5F-42B8-9F3B-ACD1E1C1331D}"/>
          </ac:spMkLst>
        </pc:spChg>
        <pc:spChg chg="del mod">
          <ac:chgData name="Ela Cilková" userId="faf5a3e6-ee4b-4fa4-ad1c-39765228a752" providerId="ADAL" clId="{7CF07F97-F6A0-43DE-ABF6-3864196B8A61}" dt="2024-11-04T11:32:34.066" v="169"/>
          <ac:spMkLst>
            <pc:docMk/>
            <pc:sldMk cId="2006243558" sldId="263"/>
            <ac:spMk id="3" creationId="{02438734-2282-C122-28A6-6AA5131D716D}"/>
          </ac:spMkLst>
        </pc:spChg>
        <pc:spChg chg="add">
          <ac:chgData name="Ela Cilková" userId="faf5a3e6-ee4b-4fa4-ad1c-39765228a752" providerId="ADAL" clId="{7CF07F97-F6A0-43DE-ABF6-3864196B8A61}" dt="2024-11-04T11:32:38.212" v="170" actId="26606"/>
          <ac:spMkLst>
            <pc:docMk/>
            <pc:sldMk cId="2006243558" sldId="263"/>
            <ac:spMk id="8199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32:38.212" v="170" actId="26606"/>
          <ac:picMkLst>
            <pc:docMk/>
            <pc:sldMk cId="2006243558" sldId="263"/>
            <ac:picMk id="8194" creationId="{60751D4E-72C4-7D73-769C-0EEAC4898F6D}"/>
          </ac:picMkLst>
        </pc:picChg>
      </pc:sldChg>
      <pc:sldChg chg="modSp new mod ord modTransition">
        <pc:chgData name="Ela Cilková" userId="faf5a3e6-ee4b-4fa4-ad1c-39765228a752" providerId="ADAL" clId="{7CF07F97-F6A0-43DE-ABF6-3864196B8A61}" dt="2024-11-04T13:46:37.861" v="2444"/>
        <pc:sldMkLst>
          <pc:docMk/>
          <pc:sldMk cId="1991942210" sldId="264"/>
        </pc:sldMkLst>
        <pc:spChg chg="mod">
          <ac:chgData name="Ela Cilková" userId="faf5a3e6-ee4b-4fa4-ad1c-39765228a752" providerId="ADAL" clId="{7CF07F97-F6A0-43DE-ABF6-3864196B8A61}" dt="2024-11-04T11:08:30.227" v="75" actId="20577"/>
          <ac:spMkLst>
            <pc:docMk/>
            <pc:sldMk cId="1991942210" sldId="264"/>
            <ac:spMk id="2" creationId="{318E4A01-CEE1-A3A2-1185-735153F00A38}"/>
          </ac:spMkLst>
        </pc:spChg>
        <pc:spChg chg="mod">
          <ac:chgData name="Ela Cilková" userId="faf5a3e6-ee4b-4fa4-ad1c-39765228a752" providerId="ADAL" clId="{7CF07F97-F6A0-43DE-ABF6-3864196B8A61}" dt="2024-11-04T11:08:07.161" v="54" actId="404"/>
          <ac:spMkLst>
            <pc:docMk/>
            <pc:sldMk cId="1991942210" sldId="264"/>
            <ac:spMk id="3" creationId="{52957D4F-E16B-CDD5-393A-DC79AB03A92F}"/>
          </ac:spMkLst>
        </pc:spChg>
      </pc:sldChg>
      <pc:sldChg chg="addSp delSp modSp new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3861485292" sldId="265"/>
        </pc:sldMkLst>
        <pc:spChg chg="del">
          <ac:chgData name="Ela Cilková" userId="faf5a3e6-ee4b-4fa4-ad1c-39765228a752" providerId="ADAL" clId="{7CF07F97-F6A0-43DE-ABF6-3864196B8A61}" dt="2024-11-04T11:25:47.126" v="158" actId="26606"/>
          <ac:spMkLst>
            <pc:docMk/>
            <pc:sldMk cId="3861485292" sldId="265"/>
            <ac:spMk id="2" creationId="{80CB7F29-C356-4D5D-0A4E-E8E20519825B}"/>
          </ac:spMkLst>
        </pc:spChg>
        <pc:spChg chg="del">
          <ac:chgData name="Ela Cilková" userId="faf5a3e6-ee4b-4fa4-ad1c-39765228a752" providerId="ADAL" clId="{7CF07F97-F6A0-43DE-ABF6-3864196B8A61}" dt="2024-11-04T11:25:43.562" v="157"/>
          <ac:spMkLst>
            <pc:docMk/>
            <pc:sldMk cId="3861485292" sldId="265"/>
            <ac:spMk id="3" creationId="{6E1BF562-CF52-9DE2-3699-86BFCE22123F}"/>
          </ac:spMkLst>
        </pc:spChg>
        <pc:spChg chg="add">
          <ac:chgData name="Ela Cilková" userId="faf5a3e6-ee4b-4fa4-ad1c-39765228a752" providerId="ADAL" clId="{7CF07F97-F6A0-43DE-ABF6-3864196B8A61}" dt="2024-11-04T11:25:47.126" v="158" actId="26606"/>
          <ac:spMkLst>
            <pc:docMk/>
            <pc:sldMk cId="3861485292" sldId="265"/>
            <ac:spMk id="6151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25:47.126" v="158" actId="26606"/>
          <ac:picMkLst>
            <pc:docMk/>
            <pc:sldMk cId="3861485292" sldId="265"/>
            <ac:picMk id="6146" creationId="{2AFF0368-1240-1D03-75AB-79A2E20E9215}"/>
          </ac:picMkLst>
        </pc:picChg>
      </pc:sldChg>
      <pc:sldChg chg="modSp new mod modTransition">
        <pc:chgData name="Ela Cilková" userId="faf5a3e6-ee4b-4fa4-ad1c-39765228a752" providerId="ADAL" clId="{7CF07F97-F6A0-43DE-ABF6-3864196B8A61}" dt="2024-11-04T13:46:37.861" v="2444"/>
        <pc:sldMkLst>
          <pc:docMk/>
          <pc:sldMk cId="1819950690" sldId="266"/>
        </pc:sldMkLst>
        <pc:spChg chg="mod">
          <ac:chgData name="Ela Cilková" userId="faf5a3e6-ee4b-4fa4-ad1c-39765228a752" providerId="ADAL" clId="{7CF07F97-F6A0-43DE-ABF6-3864196B8A61}" dt="2024-11-04T11:41:24.901" v="909" actId="20577"/>
          <ac:spMkLst>
            <pc:docMk/>
            <pc:sldMk cId="1819950690" sldId="266"/>
            <ac:spMk id="2" creationId="{F675B8DD-D7E7-2663-3EBC-DA52FD27BCB5}"/>
          </ac:spMkLst>
        </pc:spChg>
        <pc:spChg chg="mod">
          <ac:chgData name="Ela Cilková" userId="faf5a3e6-ee4b-4fa4-ad1c-39765228a752" providerId="ADAL" clId="{7CF07F97-F6A0-43DE-ABF6-3864196B8A61}" dt="2024-11-04T11:48:43.309" v="1045" actId="20577"/>
          <ac:spMkLst>
            <pc:docMk/>
            <pc:sldMk cId="1819950690" sldId="266"/>
            <ac:spMk id="3" creationId="{C4F8757E-8882-183B-815E-B2EF0F2E0DBF}"/>
          </ac:spMkLst>
        </pc:spChg>
      </pc:sldChg>
      <pc:sldChg chg="addSp delSp modSp new del mod ord setBg">
        <pc:chgData name="Ela Cilková" userId="faf5a3e6-ee4b-4fa4-ad1c-39765228a752" providerId="ADAL" clId="{7CF07F97-F6A0-43DE-ABF6-3864196B8A61}" dt="2024-11-04T12:00:13.525" v="1110" actId="2696"/>
        <pc:sldMkLst>
          <pc:docMk/>
          <pc:sldMk cId="3132350625" sldId="267"/>
        </pc:sldMkLst>
        <pc:spChg chg="add del">
          <ac:chgData name="Ela Cilková" userId="faf5a3e6-ee4b-4fa4-ad1c-39765228a752" providerId="ADAL" clId="{7CF07F97-F6A0-43DE-ABF6-3864196B8A61}" dt="2024-11-04T11:59:37.700" v="1102" actId="26606"/>
          <ac:spMkLst>
            <pc:docMk/>
            <pc:sldMk cId="3132350625" sldId="267"/>
            <ac:spMk id="2" creationId="{18DDF0AC-CD6F-ADD3-C9F4-48522A673710}"/>
          </ac:spMkLst>
        </pc:spChg>
        <pc:spChg chg="add del">
          <ac:chgData name="Ela Cilková" userId="faf5a3e6-ee4b-4fa4-ad1c-39765228a752" providerId="ADAL" clId="{7CF07F97-F6A0-43DE-ABF6-3864196B8A61}" dt="2024-11-04T11:59:37.691" v="1101" actId="26606"/>
          <ac:spMkLst>
            <pc:docMk/>
            <pc:sldMk cId="3132350625" sldId="267"/>
            <ac:spMk id="9" creationId="{42A4FC2C-047E-45A5-965D-8E1E3BF09BC6}"/>
          </ac:spMkLst>
        </pc:spChg>
        <pc:spChg chg="add mod">
          <ac:chgData name="Ela Cilková" userId="faf5a3e6-ee4b-4fa4-ad1c-39765228a752" providerId="ADAL" clId="{7CF07F97-F6A0-43DE-ABF6-3864196B8A61}" dt="2024-11-04T12:00:05.267" v="1109" actId="478"/>
          <ac:spMkLst>
            <pc:docMk/>
            <pc:sldMk cId="3132350625" sldId="267"/>
            <ac:spMk id="10" creationId="{3AD5D372-AEAE-CD8C-5B01-287326B2F042}"/>
          </ac:spMkLst>
        </pc:spChg>
        <pc:picChg chg="del mod">
          <ac:chgData name="Ela Cilková" userId="faf5a3e6-ee4b-4fa4-ad1c-39765228a752" providerId="ADAL" clId="{7CF07F97-F6A0-43DE-ABF6-3864196B8A61}" dt="2024-11-04T12:00:05.267" v="1109" actId="478"/>
          <ac:picMkLst>
            <pc:docMk/>
            <pc:sldMk cId="3132350625" sldId="267"/>
            <ac:picMk id="4" creationId="{C24D749C-93D3-215B-98FA-5641CD5F517C}"/>
          </ac:picMkLst>
        </pc:picChg>
        <pc:picChg chg="del">
          <ac:chgData name="Ela Cilková" userId="faf5a3e6-ee4b-4fa4-ad1c-39765228a752" providerId="ADAL" clId="{7CF07F97-F6A0-43DE-ABF6-3864196B8A61}" dt="2024-11-04T11:59:09.359" v="1099" actId="478"/>
          <ac:picMkLst>
            <pc:docMk/>
            <pc:sldMk cId="3132350625" sldId="267"/>
            <ac:picMk id="5" creationId="{EE88D5D1-5BB7-2CF0-3646-8C8C7280C180}"/>
          </ac:picMkLst>
        </pc:picChg>
        <pc:picChg chg="del">
          <ac:chgData name="Ela Cilková" userId="faf5a3e6-ee4b-4fa4-ad1c-39765228a752" providerId="ADAL" clId="{7CF07F97-F6A0-43DE-ABF6-3864196B8A61}" dt="2024-11-04T11:58:29.227" v="1087" actId="478"/>
          <ac:picMkLst>
            <pc:docMk/>
            <pc:sldMk cId="3132350625" sldId="267"/>
            <ac:picMk id="6" creationId="{F37E1AA5-2969-276D-A498-DF60141063FE}"/>
          </ac:picMkLst>
        </pc:picChg>
        <pc:picChg chg="del mod">
          <ac:chgData name="Ela Cilková" userId="faf5a3e6-ee4b-4fa4-ad1c-39765228a752" providerId="ADAL" clId="{7CF07F97-F6A0-43DE-ABF6-3864196B8A61}" dt="2024-11-04T11:58:17.634" v="1084" actId="478"/>
          <ac:picMkLst>
            <pc:docMk/>
            <pc:sldMk cId="3132350625" sldId="267"/>
            <ac:picMk id="7" creationId="{1925DAA9-810B-E892-4BA6-4D9CF3E1555F}"/>
          </ac:picMkLst>
        </pc:picChg>
      </pc:sldChg>
      <pc:sldChg chg="addSp delSp modSp new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3279691114" sldId="268"/>
        </pc:sldMkLst>
        <pc:spChg chg="del">
          <ac:chgData name="Ela Cilková" userId="faf5a3e6-ee4b-4fa4-ad1c-39765228a752" providerId="ADAL" clId="{7CF07F97-F6A0-43DE-ABF6-3864196B8A61}" dt="2024-11-04T11:30:51.345" v="168" actId="26606"/>
          <ac:spMkLst>
            <pc:docMk/>
            <pc:sldMk cId="3279691114" sldId="268"/>
            <ac:spMk id="2" creationId="{E554011F-ABE7-D7BB-3F21-648014C93C57}"/>
          </ac:spMkLst>
        </pc:spChg>
        <pc:spChg chg="del">
          <ac:chgData name="Ela Cilková" userId="faf5a3e6-ee4b-4fa4-ad1c-39765228a752" providerId="ADAL" clId="{7CF07F97-F6A0-43DE-ABF6-3864196B8A61}" dt="2024-11-04T11:30:46.881" v="166"/>
          <ac:spMkLst>
            <pc:docMk/>
            <pc:sldMk cId="3279691114" sldId="268"/>
            <ac:spMk id="3" creationId="{AC820D1A-7162-D423-B9CA-D4EEFACC0F48}"/>
          </ac:spMkLst>
        </pc:spChg>
        <pc:spChg chg="add">
          <ac:chgData name="Ela Cilková" userId="faf5a3e6-ee4b-4fa4-ad1c-39765228a752" providerId="ADAL" clId="{7CF07F97-F6A0-43DE-ABF6-3864196B8A61}" dt="2024-11-04T11:30:51.345" v="168" actId="26606"/>
          <ac:spMkLst>
            <pc:docMk/>
            <pc:sldMk cId="3279691114" sldId="268"/>
            <ac:spMk id="7175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30:51.345" v="168" actId="26606"/>
          <ac:picMkLst>
            <pc:docMk/>
            <pc:sldMk cId="3279691114" sldId="268"/>
            <ac:picMk id="7170" creationId="{4C3F6C12-D3D0-10EE-E079-8C73E074BD97}"/>
          </ac:picMkLst>
        </pc:picChg>
      </pc:sldChg>
      <pc:sldChg chg="addSp delSp modSp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4260907829" sldId="269"/>
        </pc:sldMkLst>
        <pc:spChg chg="del">
          <ac:chgData name="Ela Cilková" userId="faf5a3e6-ee4b-4fa4-ad1c-39765228a752" providerId="ADAL" clId="{7CF07F97-F6A0-43DE-ABF6-3864196B8A61}" dt="2024-11-04T11:58:23.676" v="1086" actId="26606"/>
          <ac:spMkLst>
            <pc:docMk/>
            <pc:sldMk cId="4260907829" sldId="269"/>
            <ac:spMk id="2" creationId="{CB0B3B81-5A54-3D9D-9C31-D2F6756EF77C}"/>
          </ac:spMkLst>
        </pc:spChg>
        <pc:spChg chg="del">
          <ac:chgData name="Ela Cilková" userId="faf5a3e6-ee4b-4fa4-ad1c-39765228a752" providerId="ADAL" clId="{7CF07F97-F6A0-43DE-ABF6-3864196B8A61}" dt="2024-11-04T11:58:20.050" v="1085"/>
          <ac:spMkLst>
            <pc:docMk/>
            <pc:sldMk cId="4260907829" sldId="269"/>
            <ac:spMk id="3" creationId="{9FFF4315-E23D-1898-146D-5CC892F89640}"/>
          </ac:spMkLst>
        </pc:spChg>
        <pc:spChg chg="add">
          <ac:chgData name="Ela Cilková" userId="faf5a3e6-ee4b-4fa4-ad1c-39765228a752" providerId="ADAL" clId="{7CF07F97-F6A0-43DE-ABF6-3864196B8A61}" dt="2024-11-04T11:58:23.676" v="1086" actId="26606"/>
          <ac:spMkLst>
            <pc:docMk/>
            <pc:sldMk cId="4260907829" sldId="269"/>
            <ac:spMk id="9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58:23.676" v="1086" actId="26606"/>
          <ac:picMkLst>
            <pc:docMk/>
            <pc:sldMk cId="4260907829" sldId="269"/>
            <ac:picMk id="4" creationId="{A0A869BB-ECE6-3E55-D195-7571AC0B1171}"/>
          </ac:picMkLst>
        </pc:picChg>
      </pc:sldChg>
      <pc:sldChg chg="addSp delSp modSp mod ord modTransition setBg">
        <pc:chgData name="Ela Cilková" userId="faf5a3e6-ee4b-4fa4-ad1c-39765228a752" providerId="ADAL" clId="{7CF07F97-F6A0-43DE-ABF6-3864196B8A61}" dt="2024-11-04T13:46:37.861" v="2444"/>
        <pc:sldMkLst>
          <pc:docMk/>
          <pc:sldMk cId="2448732431" sldId="270"/>
        </pc:sldMkLst>
        <pc:spChg chg="del">
          <ac:chgData name="Ela Cilková" userId="faf5a3e6-ee4b-4fa4-ad1c-39765228a752" providerId="ADAL" clId="{7CF07F97-F6A0-43DE-ABF6-3864196B8A61}" dt="2024-11-04T11:58:34.806" v="1089" actId="26606"/>
          <ac:spMkLst>
            <pc:docMk/>
            <pc:sldMk cId="2448732431" sldId="270"/>
            <ac:spMk id="2" creationId="{C183538F-9A98-37C5-D8CF-E65BF31FCC42}"/>
          </ac:spMkLst>
        </pc:spChg>
        <pc:spChg chg="del">
          <ac:chgData name="Ela Cilková" userId="faf5a3e6-ee4b-4fa4-ad1c-39765228a752" providerId="ADAL" clId="{7CF07F97-F6A0-43DE-ABF6-3864196B8A61}" dt="2024-11-04T11:58:32.078" v="1088"/>
          <ac:spMkLst>
            <pc:docMk/>
            <pc:sldMk cId="2448732431" sldId="270"/>
            <ac:spMk id="3" creationId="{0F366A75-5E0E-145C-9A91-57880F9B6D03}"/>
          </ac:spMkLst>
        </pc:spChg>
        <pc:spChg chg="add">
          <ac:chgData name="Ela Cilková" userId="faf5a3e6-ee4b-4fa4-ad1c-39765228a752" providerId="ADAL" clId="{7CF07F97-F6A0-43DE-ABF6-3864196B8A61}" dt="2024-11-04T11:58:34.806" v="1089" actId="26606"/>
          <ac:spMkLst>
            <pc:docMk/>
            <pc:sldMk cId="2448732431" sldId="270"/>
            <ac:spMk id="9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58:40.781" v="1090" actId="1076"/>
          <ac:picMkLst>
            <pc:docMk/>
            <pc:sldMk cId="2448732431" sldId="270"/>
            <ac:picMk id="4" creationId="{BDA8B162-E11E-BD2E-5BDB-F5F512DA2753}"/>
          </ac:picMkLst>
        </pc:picChg>
      </pc:sldChg>
      <pc:sldChg chg="addSp delSp modSp mod ord modTransition setBg">
        <pc:chgData name="Ela Cilková" userId="faf5a3e6-ee4b-4fa4-ad1c-39765228a752" providerId="ADAL" clId="{7CF07F97-F6A0-43DE-ABF6-3864196B8A61}" dt="2024-11-04T13:46:37.861" v="2444"/>
        <pc:sldMkLst>
          <pc:docMk/>
          <pc:sldMk cId="1232989052" sldId="271"/>
        </pc:sldMkLst>
        <pc:spChg chg="add del">
          <ac:chgData name="Ela Cilková" userId="faf5a3e6-ee4b-4fa4-ad1c-39765228a752" providerId="ADAL" clId="{7CF07F97-F6A0-43DE-ABF6-3864196B8A61}" dt="2024-11-04T11:58:53.975" v="1094" actId="26606"/>
          <ac:spMkLst>
            <pc:docMk/>
            <pc:sldMk cId="1232989052" sldId="271"/>
            <ac:spMk id="2" creationId="{9F335494-852B-2FE7-16EA-1F323F22948C}"/>
          </ac:spMkLst>
        </pc:spChg>
        <pc:spChg chg="del">
          <ac:chgData name="Ela Cilková" userId="faf5a3e6-ee4b-4fa4-ad1c-39765228a752" providerId="ADAL" clId="{7CF07F97-F6A0-43DE-ABF6-3864196B8A61}" dt="2024-11-04T11:58:50.353" v="1091"/>
          <ac:spMkLst>
            <pc:docMk/>
            <pc:sldMk cId="1232989052" sldId="271"/>
            <ac:spMk id="3" creationId="{77E19F97-D112-2289-75AC-4EC0C8DEDB01}"/>
          </ac:spMkLst>
        </pc:spChg>
        <pc:spChg chg="add del">
          <ac:chgData name="Ela Cilková" userId="faf5a3e6-ee4b-4fa4-ad1c-39765228a752" providerId="ADAL" clId="{7CF07F97-F6A0-43DE-ABF6-3864196B8A61}" dt="2024-11-04T11:58:53.970" v="1093" actId="26606"/>
          <ac:spMkLst>
            <pc:docMk/>
            <pc:sldMk cId="1232989052" sldId="271"/>
            <ac:spMk id="9" creationId="{42A4FC2C-047E-45A5-965D-8E1E3BF09BC6}"/>
          </ac:spMkLst>
        </pc:spChg>
        <pc:picChg chg="add mod">
          <ac:chgData name="Ela Cilková" userId="faf5a3e6-ee4b-4fa4-ad1c-39765228a752" providerId="ADAL" clId="{7CF07F97-F6A0-43DE-ABF6-3864196B8A61}" dt="2024-11-04T11:59:07.091" v="1098" actId="1076"/>
          <ac:picMkLst>
            <pc:docMk/>
            <pc:sldMk cId="1232989052" sldId="271"/>
            <ac:picMk id="4" creationId="{805D0614-8FF9-5745-B887-EE7158AB3C67}"/>
          </ac:picMkLst>
        </pc:picChg>
      </pc:sldChg>
      <pc:sldChg chg="addSp delSp modSp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2194216992" sldId="272"/>
        </pc:sldMkLst>
        <pc:spChg chg="del">
          <ac:chgData name="Ela Cilková" userId="faf5a3e6-ee4b-4fa4-ad1c-39765228a752" providerId="ADAL" clId="{7CF07F97-F6A0-43DE-ABF6-3864196B8A61}" dt="2024-11-04T12:12:54.742" v="1420" actId="26606"/>
          <ac:spMkLst>
            <pc:docMk/>
            <pc:sldMk cId="2194216992" sldId="272"/>
            <ac:spMk id="2" creationId="{A11DAE7A-5320-E3EA-0849-1C5D352C8352}"/>
          </ac:spMkLst>
        </pc:spChg>
        <pc:spChg chg="add del">
          <ac:chgData name="Ela Cilková" userId="faf5a3e6-ee4b-4fa4-ad1c-39765228a752" providerId="ADAL" clId="{7CF07F97-F6A0-43DE-ABF6-3864196B8A61}" dt="2024-11-04T12:13:05.434" v="1421" actId="26606"/>
          <ac:spMkLst>
            <pc:docMk/>
            <pc:sldMk cId="2194216992" sldId="272"/>
            <ac:spMk id="9" creationId="{8950AD4C-6AF3-49F8-94E1-DBCAFB39478B}"/>
          </ac:spMkLst>
        </pc:spChg>
        <pc:spChg chg="add del">
          <ac:chgData name="Ela Cilková" userId="faf5a3e6-ee4b-4fa4-ad1c-39765228a752" providerId="ADAL" clId="{7CF07F97-F6A0-43DE-ABF6-3864196B8A61}" dt="2024-11-04T12:13:05.434" v="1421" actId="26606"/>
          <ac:spMkLst>
            <pc:docMk/>
            <pc:sldMk cId="2194216992" sldId="272"/>
            <ac:spMk id="11" creationId="{DEAEE08D-A745-4391-9073-9E99767E09D4}"/>
          </ac:spMkLst>
        </pc:spChg>
        <pc:spChg chg="add del">
          <ac:chgData name="Ela Cilková" userId="faf5a3e6-ee4b-4fa4-ad1c-39765228a752" providerId="ADAL" clId="{7CF07F97-F6A0-43DE-ABF6-3864196B8A61}" dt="2024-11-04T12:13:05.434" v="1421" actId="26606"/>
          <ac:spMkLst>
            <pc:docMk/>
            <pc:sldMk cId="2194216992" sldId="272"/>
            <ac:spMk id="13" creationId="{7E862DF0-097D-4BBD-A1A1-35B522C5EB97}"/>
          </ac:spMkLst>
        </pc:spChg>
        <pc:spChg chg="add">
          <ac:chgData name="Ela Cilková" userId="faf5a3e6-ee4b-4fa4-ad1c-39765228a752" providerId="ADAL" clId="{7CF07F97-F6A0-43DE-ABF6-3864196B8A61}" dt="2024-11-04T12:13:05.434" v="1421" actId="26606"/>
          <ac:spMkLst>
            <pc:docMk/>
            <pc:sldMk cId="2194216992" sldId="272"/>
            <ac:spMk id="18" creationId="{7C1E5815-D54C-487F-A054-6D4930ADE3DF}"/>
          </ac:spMkLst>
        </pc:spChg>
        <pc:spChg chg="add">
          <ac:chgData name="Ela Cilková" userId="faf5a3e6-ee4b-4fa4-ad1c-39765228a752" providerId="ADAL" clId="{7CF07F97-F6A0-43DE-ABF6-3864196B8A61}" dt="2024-11-04T12:13:05.434" v="1421" actId="26606"/>
          <ac:spMkLst>
            <pc:docMk/>
            <pc:sldMk cId="2194216992" sldId="272"/>
            <ac:spMk id="20" creationId="{736F0DFD-0954-464F-BF12-DD2E6F6E0380}"/>
          </ac:spMkLst>
        </pc:spChg>
        <pc:picChg chg="mod">
          <ac:chgData name="Ela Cilková" userId="faf5a3e6-ee4b-4fa4-ad1c-39765228a752" providerId="ADAL" clId="{7CF07F97-F6A0-43DE-ABF6-3864196B8A61}" dt="2024-11-04T12:13:05.434" v="1421" actId="26606"/>
          <ac:picMkLst>
            <pc:docMk/>
            <pc:sldMk cId="2194216992" sldId="272"/>
            <ac:picMk id="4" creationId="{2D2C50F6-5ED9-BC6E-616D-2BC43725AB75}"/>
          </ac:picMkLst>
        </pc:picChg>
      </pc:sldChg>
      <pc:sldChg chg="modSp mod modTransition">
        <pc:chgData name="Ela Cilková" userId="faf5a3e6-ee4b-4fa4-ad1c-39765228a752" providerId="ADAL" clId="{7CF07F97-F6A0-43DE-ABF6-3864196B8A61}" dt="2024-11-04T13:46:37.861" v="2444"/>
        <pc:sldMkLst>
          <pc:docMk/>
          <pc:sldMk cId="2418205930" sldId="273"/>
        </pc:sldMkLst>
        <pc:spChg chg="mod">
          <ac:chgData name="Ela Cilková" userId="faf5a3e6-ee4b-4fa4-ad1c-39765228a752" providerId="ADAL" clId="{7CF07F97-F6A0-43DE-ABF6-3864196B8A61}" dt="2024-11-04T12:13:54.132" v="1450" actId="20577"/>
          <ac:spMkLst>
            <pc:docMk/>
            <pc:sldMk cId="2418205930" sldId="273"/>
            <ac:spMk id="2" creationId="{CB9D2D29-CE12-8F29-E4B0-D5C768D916EC}"/>
          </ac:spMkLst>
        </pc:spChg>
        <pc:spChg chg="mod">
          <ac:chgData name="Ela Cilková" userId="faf5a3e6-ee4b-4fa4-ad1c-39765228a752" providerId="ADAL" clId="{7CF07F97-F6A0-43DE-ABF6-3864196B8A61}" dt="2024-11-04T12:15:17.114" v="1459" actId="403"/>
          <ac:spMkLst>
            <pc:docMk/>
            <pc:sldMk cId="2418205930" sldId="273"/>
            <ac:spMk id="3" creationId="{443E6F99-3B0A-5E63-8185-4661130FE836}"/>
          </ac:spMkLst>
        </pc:spChg>
      </pc:sldChg>
      <pc:sldChg chg="addSp delSp modSp mod ord modTransition setBg modNotesTx">
        <pc:chgData name="Ela Cilková" userId="faf5a3e6-ee4b-4fa4-ad1c-39765228a752" providerId="ADAL" clId="{7CF07F97-F6A0-43DE-ABF6-3864196B8A61}" dt="2024-11-04T13:46:37.861" v="2444"/>
        <pc:sldMkLst>
          <pc:docMk/>
          <pc:sldMk cId="3706439637" sldId="274"/>
        </pc:sldMkLst>
        <pc:spChg chg="del">
          <ac:chgData name="Ela Cilková" userId="faf5a3e6-ee4b-4fa4-ad1c-39765228a752" providerId="ADAL" clId="{7CF07F97-F6A0-43DE-ABF6-3864196B8A61}" dt="2024-11-04T12:17:13.391" v="1553" actId="26606"/>
          <ac:spMkLst>
            <pc:docMk/>
            <pc:sldMk cId="3706439637" sldId="274"/>
            <ac:spMk id="2" creationId="{E3B1D87F-5FA8-A09B-D94B-CCB42FDC2C8D}"/>
          </ac:spMkLst>
        </pc:spChg>
        <pc:spChg chg="del">
          <ac:chgData name="Ela Cilková" userId="faf5a3e6-ee4b-4fa4-ad1c-39765228a752" providerId="ADAL" clId="{7CF07F97-F6A0-43DE-ABF6-3864196B8A61}" dt="2024-11-04T12:16:09.171" v="1460"/>
          <ac:spMkLst>
            <pc:docMk/>
            <pc:sldMk cId="3706439637" sldId="274"/>
            <ac:spMk id="3" creationId="{03DBC992-5E09-5AB5-C513-7834A5EAF62B}"/>
          </ac:spMkLst>
        </pc:spChg>
        <pc:spChg chg="add">
          <ac:chgData name="Ela Cilková" userId="faf5a3e6-ee4b-4fa4-ad1c-39765228a752" providerId="ADAL" clId="{7CF07F97-F6A0-43DE-ABF6-3864196B8A61}" dt="2024-11-04T12:17:13.391" v="1553" actId="26606"/>
          <ac:spMkLst>
            <pc:docMk/>
            <pc:sldMk cId="3706439637" sldId="274"/>
            <ac:spMk id="10247" creationId="{6680F1D3-7650-4307-A001-0163AD371D29}"/>
          </ac:spMkLst>
        </pc:spChg>
        <pc:picChg chg="add mod">
          <ac:chgData name="Ela Cilková" userId="faf5a3e6-ee4b-4fa4-ad1c-39765228a752" providerId="ADAL" clId="{7CF07F97-F6A0-43DE-ABF6-3864196B8A61}" dt="2024-11-04T12:17:13.391" v="1553" actId="26606"/>
          <ac:picMkLst>
            <pc:docMk/>
            <pc:sldMk cId="3706439637" sldId="274"/>
            <ac:picMk id="10242" creationId="{7C268030-C928-576E-AE41-C31DFB2138A6}"/>
          </ac:picMkLst>
        </pc:picChg>
      </pc:sldChg>
      <pc:sldChg chg="addSp delSp modSp new mod ord modTransition setBg">
        <pc:chgData name="Ela Cilková" userId="faf5a3e6-ee4b-4fa4-ad1c-39765228a752" providerId="ADAL" clId="{7CF07F97-F6A0-43DE-ABF6-3864196B8A61}" dt="2024-11-04T13:46:37.861" v="2444"/>
        <pc:sldMkLst>
          <pc:docMk/>
          <pc:sldMk cId="2568895005" sldId="275"/>
        </pc:sldMkLst>
        <pc:spChg chg="mod">
          <ac:chgData name="Ela Cilková" userId="faf5a3e6-ee4b-4fa4-ad1c-39765228a752" providerId="ADAL" clId="{7CF07F97-F6A0-43DE-ABF6-3864196B8A61}" dt="2024-11-04T12:09:45.946" v="1352" actId="26606"/>
          <ac:spMkLst>
            <pc:docMk/>
            <pc:sldMk cId="2568895005" sldId="275"/>
            <ac:spMk id="2" creationId="{45D848A5-015F-370A-E6B1-A96216D01C14}"/>
          </ac:spMkLst>
        </pc:spChg>
        <pc:spChg chg="del">
          <ac:chgData name="Ela Cilková" userId="faf5a3e6-ee4b-4fa4-ad1c-39765228a752" providerId="ADAL" clId="{7CF07F97-F6A0-43DE-ABF6-3864196B8A61}" dt="2024-11-04T12:06:41.974" v="1138"/>
          <ac:spMkLst>
            <pc:docMk/>
            <pc:sldMk cId="2568895005" sldId="275"/>
            <ac:spMk id="3" creationId="{6860FBF2-73AB-4A78-39F2-228B40962268}"/>
          </ac:spMkLst>
        </pc:spChg>
        <pc:spChg chg="add mod">
          <ac:chgData name="Ela Cilková" userId="faf5a3e6-ee4b-4fa4-ad1c-39765228a752" providerId="ADAL" clId="{7CF07F97-F6A0-43DE-ABF6-3864196B8A61}" dt="2024-11-04T12:09:45.946" v="1352" actId="26606"/>
          <ac:spMkLst>
            <pc:docMk/>
            <pc:sldMk cId="2568895005" sldId="275"/>
            <ac:spMk id="9222" creationId="{664E9D46-8C45-147C-51A0-A49F1EB2DA0D}"/>
          </ac:spMkLst>
        </pc:spChg>
        <pc:spChg chg="add">
          <ac:chgData name="Ela Cilková" userId="faf5a3e6-ee4b-4fa4-ad1c-39765228a752" providerId="ADAL" clId="{7CF07F97-F6A0-43DE-ABF6-3864196B8A61}" dt="2024-11-04T12:09:45.946" v="1352" actId="26606"/>
          <ac:spMkLst>
            <pc:docMk/>
            <pc:sldMk cId="2568895005" sldId="275"/>
            <ac:spMk id="9230" creationId="{F13C74B1-5B17-4795-BED0-7140497B445A}"/>
          </ac:spMkLst>
        </pc:spChg>
        <pc:spChg chg="add">
          <ac:chgData name="Ela Cilková" userId="faf5a3e6-ee4b-4fa4-ad1c-39765228a752" providerId="ADAL" clId="{7CF07F97-F6A0-43DE-ABF6-3864196B8A61}" dt="2024-11-04T12:09:45.946" v="1352" actId="26606"/>
          <ac:spMkLst>
            <pc:docMk/>
            <pc:sldMk cId="2568895005" sldId="275"/>
            <ac:spMk id="9232" creationId="{D4974D33-8DC5-464E-8C6D-BE58F0669C17}"/>
          </ac:spMkLst>
        </pc:spChg>
        <pc:picChg chg="add mod ord">
          <ac:chgData name="Ela Cilková" userId="faf5a3e6-ee4b-4fa4-ad1c-39765228a752" providerId="ADAL" clId="{7CF07F97-F6A0-43DE-ABF6-3864196B8A61}" dt="2024-11-04T12:09:45.946" v="1352" actId="26606"/>
          <ac:picMkLst>
            <pc:docMk/>
            <pc:sldMk cId="2568895005" sldId="275"/>
            <ac:picMk id="9218" creationId="{8BD57BFC-D0A7-F656-AD92-B34256431CF3}"/>
          </ac:picMkLst>
        </pc:picChg>
        <pc:cxnChg chg="add del">
          <ac:chgData name="Ela Cilková" userId="faf5a3e6-ee4b-4fa4-ad1c-39765228a752" providerId="ADAL" clId="{7CF07F97-F6A0-43DE-ABF6-3864196B8A61}" dt="2024-11-04T12:09:45.946" v="1352" actId="26606"/>
          <ac:cxnSpMkLst>
            <pc:docMk/>
            <pc:sldMk cId="2568895005" sldId="275"/>
            <ac:cxnSpMk id="9225" creationId="{249EDD1B-F94D-B4E6-ACAA-566B9A26FDE3}"/>
          </ac:cxnSpMkLst>
        </pc:cxnChg>
      </pc:sldChg>
      <pc:sldChg chg="addSp delSp modSp new mod modTransition modNotesTx">
        <pc:chgData name="Ela Cilková" userId="faf5a3e6-ee4b-4fa4-ad1c-39765228a752" providerId="ADAL" clId="{7CF07F97-F6A0-43DE-ABF6-3864196B8A61}" dt="2024-11-04T13:46:37.861" v="2444"/>
        <pc:sldMkLst>
          <pc:docMk/>
          <pc:sldMk cId="1342319459" sldId="276"/>
        </pc:sldMkLst>
        <pc:spChg chg="mod">
          <ac:chgData name="Ela Cilková" userId="faf5a3e6-ee4b-4fa4-ad1c-39765228a752" providerId="ADAL" clId="{7CF07F97-F6A0-43DE-ABF6-3864196B8A61}" dt="2024-11-04T13:31:51.059" v="2182" actId="207"/>
          <ac:spMkLst>
            <pc:docMk/>
            <pc:sldMk cId="1342319459" sldId="276"/>
            <ac:spMk id="3" creationId="{31ACB69F-89DF-C953-D85A-F664F94F1B83}"/>
          </ac:spMkLst>
        </pc:spChg>
        <pc:picChg chg="add del mod">
          <ac:chgData name="Ela Cilková" userId="faf5a3e6-ee4b-4fa4-ad1c-39765228a752" providerId="ADAL" clId="{7CF07F97-F6A0-43DE-ABF6-3864196B8A61}" dt="2024-11-04T13:31:56.211" v="2183" actId="478"/>
          <ac:picMkLst>
            <pc:docMk/>
            <pc:sldMk cId="1342319459" sldId="276"/>
            <ac:picMk id="11266" creationId="{FC713E05-BFB9-0738-0511-6ED7EE75D6F2}"/>
          </ac:picMkLst>
        </pc:picChg>
      </pc:sldChg>
      <pc:sldChg chg="modSp new mod modTransition modNotesTx">
        <pc:chgData name="Ela Cilková" userId="faf5a3e6-ee4b-4fa4-ad1c-39765228a752" providerId="ADAL" clId="{7CF07F97-F6A0-43DE-ABF6-3864196B8A61}" dt="2024-11-04T13:46:37.861" v="2444"/>
        <pc:sldMkLst>
          <pc:docMk/>
          <pc:sldMk cId="3453957146" sldId="277"/>
        </pc:sldMkLst>
        <pc:spChg chg="mod">
          <ac:chgData name="Ela Cilková" userId="faf5a3e6-ee4b-4fa4-ad1c-39765228a752" providerId="ADAL" clId="{7CF07F97-F6A0-43DE-ABF6-3864196B8A61}" dt="2024-11-04T13:39:11.988" v="2370" actId="20577"/>
          <ac:spMkLst>
            <pc:docMk/>
            <pc:sldMk cId="3453957146" sldId="277"/>
            <ac:spMk id="2" creationId="{F0755A04-3EB5-4615-1848-2318C69BCD60}"/>
          </ac:spMkLst>
        </pc:spChg>
        <pc:spChg chg="mod">
          <ac:chgData name="Ela Cilková" userId="faf5a3e6-ee4b-4fa4-ad1c-39765228a752" providerId="ADAL" clId="{7CF07F97-F6A0-43DE-ABF6-3864196B8A61}" dt="2024-11-04T13:37:28.033" v="2349" actId="5793"/>
          <ac:spMkLst>
            <pc:docMk/>
            <pc:sldMk cId="3453957146" sldId="277"/>
            <ac:spMk id="3" creationId="{B40316CF-BB62-21CF-2BD7-CD4763D461CD}"/>
          </ac:spMkLst>
        </pc:spChg>
      </pc:sldChg>
      <pc:sldMasterChg chg="modTransition modSldLayout">
        <pc:chgData name="Ela Cilková" userId="faf5a3e6-ee4b-4fa4-ad1c-39765228a752" providerId="ADAL" clId="{7CF07F97-F6A0-43DE-ABF6-3864196B8A61}" dt="2024-11-04T13:46:37.861" v="2444"/>
        <pc:sldMasterMkLst>
          <pc:docMk/>
          <pc:sldMasterMk cId="783020876" sldId="2147483648"/>
        </pc:sldMasterMkLst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848194597" sldId="2147483649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2888214474" sldId="2147483650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1942218335" sldId="2147483651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1166242482" sldId="2147483652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15322495" sldId="2147483653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1600968615" sldId="2147483654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431394997" sldId="2147483655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808215605" sldId="2147483656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3673331356" sldId="2147483657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3845031995" sldId="2147483658"/>
          </pc:sldLayoutMkLst>
        </pc:sldLayoutChg>
        <pc:sldLayoutChg chg="modTransition">
          <pc:chgData name="Ela Cilková" userId="faf5a3e6-ee4b-4fa4-ad1c-39765228a752" providerId="ADAL" clId="{7CF07F97-F6A0-43DE-ABF6-3864196B8A61}" dt="2024-11-04T13:46:37.861" v="2444"/>
          <pc:sldLayoutMkLst>
            <pc:docMk/>
            <pc:sldMasterMk cId="783020876" sldId="2147483648"/>
            <pc:sldLayoutMk cId="114369876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F20F6-8895-4573-B1C3-81ED666430F9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B99B-9239-4B78-93D0-2D506A802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9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Game </a:t>
            </a:r>
            <a:r>
              <a:rPr lang="cs-CZ" dirty="0" err="1"/>
              <a:t>room</a:t>
            </a:r>
            <a:r>
              <a:rPr lang="cs-CZ" dirty="0"/>
              <a:t>, dro.gy a ulici a soupeření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49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Pouliční kultura, zachování důstojnosti v drahém městě jako chudí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96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Opoziční kultura – podnikání, obklopené násilí, drogami a závislostí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06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rtl="0"/>
            <a:r>
              <a:rPr lang="cs-CZ" dirty="0"/>
              <a:t>pohyb v legální ekonomice -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legální dokumenty o jejich existenci, čistý trestní rejstřík apod. Zaměstnání, které mohou potencionálně získat je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neuživý,a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tak se pro ně stává prakticky nemožným žít legální život.</a:t>
            </a:r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4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autor napříč knihou zkoumá individuální jednání vs strukturální utlačování – oni si myslí, že je to jejich vina, ale zároveň za to může i </a:t>
            </a:r>
            <a:r>
              <a:rPr lang="cs-CZ" dirty="0" err="1"/>
              <a:t>částěčně</a:t>
            </a:r>
            <a:r>
              <a:rPr lang="cs-CZ" dirty="0"/>
              <a:t> systém, historie…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1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19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1985 nastěhování autora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1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3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62 procent obyvatel nedostatečné </a:t>
            </a:r>
            <a:r>
              <a:rPr lang="cs-CZ" dirty="0" err="1"/>
              <a:t>přijmy</a:t>
            </a:r>
            <a:r>
              <a:rPr lang="cs-CZ" dirty="0"/>
              <a:t> i přes státní podporu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Jejich zapojení v underground </a:t>
            </a:r>
            <a:r>
              <a:rPr lang="cs-CZ" dirty="0" err="1"/>
              <a:t>economy</a:t>
            </a:r>
            <a:r>
              <a:rPr lang="cs-CZ" dirty="0"/>
              <a:t> – ženy hlídali děti sousedů, muži podnikali bez licence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25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Cirkulace drog zajištuje značnou finanční </a:t>
            </a:r>
            <a:r>
              <a:rPr lang="cs-CZ" dirty="0" err="1"/>
              <a:t>obnost</a:t>
            </a:r>
            <a:r>
              <a:rPr lang="cs-CZ" dirty="0"/>
              <a:t> pohybující se v nelegální ekonomice čtvrti – lákavé pro mladé… součástí životů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8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Dealeři – tvoří kulturu teroru a utlačují většinu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9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Policie je součástí – mocenská dynamika kdy menšina utlačuje většinu autora přiměla studovat jen část underground </a:t>
            </a:r>
            <a:r>
              <a:rPr lang="cs-CZ" dirty="0" err="1"/>
              <a:t>economy</a:t>
            </a:r>
            <a:r>
              <a:rPr lang="cs-CZ" dirty="0"/>
              <a:t> a to právě drogy do níž je menšina zapletená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51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“I was forced in crack against my will”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drogová spirála,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2B99B-9239-4B78-93D0-2D506A8021B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6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4A984-3528-B04C-774A-FC84A8A41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FA552-5E64-8D03-07EE-9D180A665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F7EE8-029F-90F0-CD36-D97B4447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800F27-4731-B7FA-AF9C-B5E7F426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D5CB35-7174-7D79-820B-9E4A8EC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19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A0E9A-6E13-C25D-A0BF-5E1DDF8C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25A9E5-EC1B-4F4D-3CAB-80F580E3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31FE04-DDF7-4408-B068-4EDB0F6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4032C-1709-0D0D-7F35-B64C01F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6AB38E-E6C1-BCC5-88F0-F21E810C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03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9DA29A-55DC-1763-F6B4-7077FDFF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D6977F-2503-6431-9766-207363CE4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A615C4-742D-B14A-F092-D1B2659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1ABC12-71CB-CED3-15C8-356046F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B9564E-D853-2484-928D-4ADEB8C1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9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A0805-FBB9-BC6F-F5C5-D4D72283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09233-53F3-5042-AB05-A76DA782F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12390-0A91-A870-03BD-3097A5C6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FDBEF5-7FE5-FF06-40B8-EC8A01D3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ED7C3-A4CD-7AAD-939B-F46E1872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1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EEB3D-6581-E66D-C0D1-1E191F4E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778BF4-C7CA-352B-8A15-D53E08E0A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A3CB5-83EB-03C5-95C4-16101500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D4F902-7AA5-8BCB-15AB-810E1885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51ED4-881C-D500-4CCF-67295997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1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B4235-F8AE-99E7-B484-3142283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2A249-7C81-C06A-6D7A-F48B6DBE7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60459A-A4DD-4F9C-95B9-F5C33FA1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C95866-5C5D-2E21-80AB-F703C4DE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34B7E5-E416-F701-BCA6-19D089F2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E0750F-AE89-C278-EA4B-20BC7FC3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24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3BAD3-796E-7D93-CB34-AC603E7A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FB710-56EE-94F2-6D0A-DAE16F75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8289F9-F52F-391E-4B08-D7B6951D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6D2F0B-41F3-E1A5-659B-C84C5AD36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6C99F2-F57E-541A-99EC-697A9EA17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1D1BAF-9BE7-A4CA-EE46-E7C7A5B1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5B4E82-8A74-731D-949C-794F7A68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7FEBC4-87B0-9CDB-121C-E579FFEB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E0E70-546D-C533-73BB-4372D140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1F3D15-D1A9-7A40-95F1-ED4F1629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90C8AA-A4DE-9593-4C27-3499EDAC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D508B3-A760-22C9-561D-062D2A0B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96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96A6E9-00E6-F4A3-002B-323E6F3C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94A7CF-6918-2A5E-9124-0F70154C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CE3F93-AD44-B631-AC89-51BD2FB7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39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32C00-1A02-B5C3-CD9D-AD6F90D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C830C-77B1-BD64-6861-44D6907EC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B265AF-8540-67C9-DEB7-E6B256D55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A12731-69BD-C589-CAB3-18A998CA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836316-4E99-F600-0E5E-3AC0E3B2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ABF947-C2D9-A619-3216-E612E766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21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D43DC-8137-4AD2-1220-9CC6EBAC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25DA1E-1B63-1F59-3F6B-1B18950B9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9490F2-D38B-2CAA-5BFD-AC7D4F61C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786AA1-962B-B4D6-9469-32DED721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28332A-CF03-FC96-6E0D-626F31B8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3D286D-F59A-9755-FFD1-FBD825AD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33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CB7D9B6-886B-5BEA-18E3-AE86BEFC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AB60DF-1063-69BF-2E70-4A31FFE8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46048-92A2-12ED-40CB-5731D6A41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B4988-D573-4387-AE85-D7C0B151762D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0D02AE-BBD8-A768-5E7F-49CBF7673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7FC48-D1C2-C911-3EF1-BBCD70204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5FE06-CDE3-40B4-91A0-16F8E1881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0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7" name="Rectangle 12306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5F6A2E-AC55-369B-2219-C0D4C7357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cs-CZ" sz="6600"/>
              <a:t>In Search of Respect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9FB4A5-3E12-0EE2-C28B-3C6EE1BB2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Ela Cilková</a:t>
            </a:r>
          </a:p>
        </p:txBody>
      </p:sp>
      <p:pic>
        <p:nvPicPr>
          <p:cNvPr id="12292" name="Picture 4" descr="Obsah obrázku text, plakát, Písmo, Leták&#10;&#10;Popis byl vytvořen automaticky">
            <a:extLst>
              <a:ext uri="{FF2B5EF4-FFF2-40B4-BE49-F238E27FC236}">
                <a16:creationId xmlns:a16="http://schemas.microsoft.com/office/drawing/2014/main" id="{68882D6C-C8C5-6639-51AB-B46E8732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20" y="320040"/>
            <a:ext cx="3908607" cy="58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5B8DD-D7E7-2663-3EBC-DA52FD27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Zůčastněné</a:t>
            </a:r>
            <a:r>
              <a:rPr lang="cs-CZ" dirty="0"/>
              <a:t> pozorování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8757E-8882-183B-815E-B2EF0F2E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metoda – spřátelil se s dealery a jejich rodinami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Nahrávání rozhovorů + osobní zkušenosti</a:t>
            </a:r>
          </a:p>
        </p:txBody>
      </p:sp>
    </p:spTree>
    <p:extLst>
      <p:ext uri="{BB962C8B-B14F-4D97-AF65-F5344CB8AC3E}">
        <p14:creationId xmlns:p14="http://schemas.microsoft.com/office/powerpoint/2010/main" val="181995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A8B162-E11E-BD2E-5BDB-F5F512DA2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7"/>
          <a:stretch/>
        </p:blipFill>
        <p:spPr>
          <a:xfrm>
            <a:off x="89230" y="-244044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3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05D0614-8FF9-5745-B887-EE7158AB3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29" y="172120"/>
            <a:ext cx="4596542" cy="66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8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D848A5-015F-370A-E6B1-A96216D0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Výzkumnická situovanost a reflexivita</a:t>
            </a:r>
          </a:p>
        </p:txBody>
      </p:sp>
      <p:sp>
        <p:nvSpPr>
          <p:cNvPr id="92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664E9D46-8C45-147C-51A0-A49F1EB2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Muž bílé pleti</a:t>
            </a:r>
          </a:p>
          <a:p>
            <a:r>
              <a:rPr lang="cs-CZ" sz="2200" dirty="0"/>
              <a:t>Z dominantní sociální třídy</a:t>
            </a:r>
          </a:p>
          <a:p>
            <a:r>
              <a:rPr lang="cs-CZ" sz="2200" dirty="0"/>
              <a:t>Policista v utajení? </a:t>
            </a:r>
          </a:p>
          <a:p>
            <a:r>
              <a:rPr lang="cs-CZ" sz="2200" dirty="0"/>
              <a:t>Výzkumník zkoumající chudobu</a:t>
            </a:r>
            <a:endParaRPr lang="en-US" sz="2200" dirty="0"/>
          </a:p>
        </p:txBody>
      </p:sp>
      <p:pic>
        <p:nvPicPr>
          <p:cNvPr id="9218" name="Picture 2" descr="Philippe BOURGOIS | Professor and Director | PhD Anthropology | University  of California, Los Angeles, Los Angeles | UCLA | Psychiatry, Center for  Social Medicine | Research profile">
            <a:extLst>
              <a:ext uri="{FF2B5EF4-FFF2-40B4-BE49-F238E27FC236}">
                <a16:creationId xmlns:a16="http://schemas.microsoft.com/office/drawing/2014/main" id="{8BD57BFC-D0A7-F656-AD92-B3425643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0A869BB-ECE6-3E55-D195-7571AC0B1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D2C50F6-5ED9-BC6E-616D-2BC43725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r="-2" b="32661"/>
          <a:stretch/>
        </p:blipFill>
        <p:spPr>
          <a:xfrm>
            <a:off x="1935927" y="643468"/>
            <a:ext cx="6655119" cy="557106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2198 Frederick Douglass Blvd., Harlem, 1990">
            <a:extLst>
              <a:ext uri="{FF2B5EF4-FFF2-40B4-BE49-F238E27FC236}">
                <a16:creationId xmlns:a16="http://schemas.microsoft.com/office/drawing/2014/main" id="{7C268030-C928-576E-AE41-C31DFB213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r="1" b="1"/>
          <a:stretch/>
        </p:blipFill>
        <p:spPr bwMode="auto"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3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D2D29-CE12-8F29-E4B0-D5C768D9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Inner</a:t>
            </a:r>
            <a:r>
              <a:rPr lang="cs-CZ" dirty="0"/>
              <a:t>-city street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E6F99-3B0A-5E63-8185-4661130F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“... “inner-city street culture”: a complex and conflictual web of beliefs, symbols, modes of interaction, values, and ideologies that have emerged in opposition to exclusion from mainstream society” </a:t>
            </a:r>
            <a:r>
              <a:rPr lang="en-US" sz="3200" dirty="0"/>
              <a:t>(</a:t>
            </a:r>
            <a:r>
              <a:rPr lang="en-US" sz="3200" dirty="0" err="1"/>
              <a:t>Bourgois</a:t>
            </a:r>
            <a:r>
              <a:rPr lang="en-US" sz="3200" dirty="0"/>
              <a:t>, 2002, str.8)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1820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East Harlem &quot;El Barrio&quot; NYC | New York Latin Culture Magazine">
            <a:extLst>
              <a:ext uri="{FF2B5EF4-FFF2-40B4-BE49-F238E27FC236}">
                <a16:creationId xmlns:a16="http://schemas.microsoft.com/office/drawing/2014/main" id="{2AFF0368-1240-1D03-75AB-79A2E20E9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8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Nw Corner Of W. 116Th St. At St. Nicholas Ave., Harlem, 1990">
            <a:extLst>
              <a:ext uri="{FF2B5EF4-FFF2-40B4-BE49-F238E27FC236}">
                <a16:creationId xmlns:a16="http://schemas.microsoft.com/office/drawing/2014/main" id="{DBE1800C-0601-B1CF-B9D6-17709CB706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35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D4AA7B-C158-7865-47B6-BC83C57FF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b="766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6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CB69F-89DF-C953-D85A-F664F94F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r>
              <a:rPr lang="cs-CZ" sz="3200" i="1" dirty="0"/>
              <a:t>„Man, I </a:t>
            </a:r>
            <a:r>
              <a:rPr lang="cs-CZ" sz="3200" i="1" dirty="0" err="1"/>
              <a:t>don´t</a:t>
            </a:r>
            <a:r>
              <a:rPr lang="cs-CZ" sz="3200" i="1" dirty="0"/>
              <a:t> </a:t>
            </a:r>
            <a:r>
              <a:rPr lang="cs-CZ" sz="3200" i="1" dirty="0" err="1"/>
              <a:t>blame</a:t>
            </a:r>
            <a:r>
              <a:rPr lang="cs-CZ" sz="3200" i="1" dirty="0"/>
              <a:t> </a:t>
            </a:r>
            <a:r>
              <a:rPr lang="cs-CZ" sz="3200" i="1" dirty="0" err="1"/>
              <a:t>where</a:t>
            </a:r>
            <a:r>
              <a:rPr lang="cs-CZ" sz="3200" i="1" dirty="0"/>
              <a:t> </a:t>
            </a:r>
            <a:r>
              <a:rPr lang="cs-CZ" sz="3200" i="1" dirty="0" err="1"/>
              <a:t>I´m</a:t>
            </a:r>
            <a:r>
              <a:rPr lang="cs-CZ" sz="3200" i="1" dirty="0"/>
              <a:t> </a:t>
            </a:r>
            <a:r>
              <a:rPr lang="cs-CZ" sz="3200" i="1" dirty="0" err="1"/>
              <a:t>at</a:t>
            </a:r>
            <a:r>
              <a:rPr lang="cs-CZ" sz="3200" i="1" dirty="0"/>
              <a:t> </a:t>
            </a:r>
            <a:r>
              <a:rPr lang="cs-CZ" sz="3200" i="1" dirty="0" err="1"/>
              <a:t>right</a:t>
            </a:r>
            <a:r>
              <a:rPr lang="cs-CZ" sz="3200" i="1" dirty="0"/>
              <a:t> </a:t>
            </a:r>
            <a:r>
              <a:rPr lang="cs-CZ" sz="3200" i="1" dirty="0" err="1"/>
              <a:t>now</a:t>
            </a:r>
            <a:r>
              <a:rPr lang="cs-CZ" sz="3200" i="1" dirty="0"/>
              <a:t> on </a:t>
            </a:r>
            <a:r>
              <a:rPr lang="cs-CZ" sz="3200" i="1" dirty="0" err="1"/>
              <a:t>nobody</a:t>
            </a:r>
            <a:r>
              <a:rPr lang="cs-CZ" sz="3200" i="1" dirty="0"/>
              <a:t> </a:t>
            </a:r>
            <a:r>
              <a:rPr lang="cs-CZ" sz="3200" i="1" dirty="0" err="1"/>
              <a:t>else</a:t>
            </a:r>
            <a:r>
              <a:rPr lang="cs-CZ" sz="3200" i="1" dirty="0"/>
              <a:t> but </a:t>
            </a:r>
            <a:r>
              <a:rPr lang="cs-CZ" sz="3200" i="1" dirty="0" err="1"/>
              <a:t>myself</a:t>
            </a:r>
            <a:r>
              <a:rPr lang="cs-CZ" sz="3200" i="1" dirty="0"/>
              <a:t>.“ - </a:t>
            </a:r>
            <a:r>
              <a:rPr lang="cs-CZ" sz="3200" dirty="0"/>
              <a:t>Primo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89B349-69A3-598B-6256-55E38CF3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31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55A04-3EB5-4615-1848-2318C69B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316CF-BB62-21CF-2BD7-CD4763D4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Okely</a:t>
            </a:r>
            <a:r>
              <a:rPr lang="cs-CZ" dirty="0"/>
              <a:t>, Judith. 2012. </a:t>
            </a:r>
            <a:r>
              <a:rPr lang="cs-CZ" dirty="0" err="1"/>
              <a:t>Anthropological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, </a:t>
            </a:r>
            <a:r>
              <a:rPr lang="cs-CZ" dirty="0" err="1"/>
              <a:t>Fieldwork</a:t>
            </a:r>
            <a:r>
              <a:rPr lang="cs-CZ" dirty="0"/>
              <a:t> and </a:t>
            </a:r>
            <a:r>
              <a:rPr lang="cs-CZ" dirty="0" err="1"/>
              <a:t>Ethnographic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. </a:t>
            </a:r>
            <a:r>
              <a:rPr lang="cs-CZ" dirty="0" err="1"/>
              <a:t>Lond</a:t>
            </a:r>
            <a:r>
              <a:rPr lang="cs-CZ" dirty="0"/>
              <a:t>, N. Y.: </a:t>
            </a:r>
            <a:r>
              <a:rPr lang="cs-CZ" dirty="0" err="1"/>
              <a:t>Berg</a:t>
            </a:r>
            <a:r>
              <a:rPr lang="cs-CZ" dirty="0"/>
              <a:t>. 47 – 74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B</a:t>
            </a:r>
            <a:r>
              <a:rPr lang="cs-CZ" b="0" i="0" u="none" strike="noStrike" dirty="0" err="1">
                <a:solidFill>
                  <a:srgbClr val="222222"/>
                </a:solidFill>
                <a:effectLst/>
              </a:rPr>
              <a:t>ourgouis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, Philippe I. 2002 . </a:t>
            </a:r>
            <a:r>
              <a:rPr lang="en-US" b="0" i="1" u="none" strike="noStrike" dirty="0">
                <a:solidFill>
                  <a:srgbClr val="222222"/>
                </a:solidFill>
                <a:effectLst/>
              </a:rPr>
              <a:t>In search of respect: Selling crack in El Barrio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Cambridge university press. str. 1-114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95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A6CA3-3B4A-C105-3767-DA577FCC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výzkumný záměr a jeho proměna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11F22-B393-8014-30D4-F30AD9D1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zkoumat život v chudobě a etnickou </a:t>
            </a:r>
            <a:r>
              <a:rPr lang="cs-CZ" dirty="0" err="1"/>
              <a:t>segraci</a:t>
            </a:r>
            <a:r>
              <a:rPr lang="cs-CZ" dirty="0"/>
              <a:t>, skrze underground </a:t>
            </a:r>
            <a:r>
              <a:rPr lang="cs-CZ" dirty="0" err="1"/>
              <a:t>economy</a:t>
            </a:r>
            <a:r>
              <a:rPr lang="cs-CZ" dirty="0"/>
              <a:t> (</a:t>
            </a:r>
            <a:r>
              <a:rPr lang="cs-CZ" dirty="0" err="1"/>
              <a:t>nelegalní</a:t>
            </a:r>
            <a:r>
              <a:rPr lang="cs-CZ" dirty="0"/>
              <a:t> ekonomii)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Okely</a:t>
            </a:r>
            <a:r>
              <a:rPr lang="cs-CZ" dirty="0"/>
              <a:t> -&gt; otevřenost + flexibilita</a:t>
            </a:r>
          </a:p>
        </p:txBody>
      </p:sp>
    </p:spTree>
    <p:extLst>
      <p:ext uri="{BB962C8B-B14F-4D97-AF65-F5344CB8AC3E}">
        <p14:creationId xmlns:p14="http://schemas.microsoft.com/office/powerpoint/2010/main" val="18113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E4A01-CEE1-A3A2-1185-735153F0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výzkumný záměr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57D4F-E16B-CDD5-393A-DC79AB03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Drogy, drogový obchod a pouliční kultura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99194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A271CC0-0019-1F0C-A89D-E18875D96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88"/>
            <a:ext cx="4739268" cy="6943982"/>
          </a:xfrm>
          <a:prstGeom prst="rect">
            <a:avLst/>
          </a:prstGeom>
        </p:spPr>
      </p:pic>
      <p:pic>
        <p:nvPicPr>
          <p:cNvPr id="2050" name="Picture 2" descr="View Sw Along Lexington Ave. From E. 125Th St., Harlem, 1990">
            <a:extLst>
              <a:ext uri="{FF2B5EF4-FFF2-40B4-BE49-F238E27FC236}">
                <a16:creationId xmlns:a16="http://schemas.microsoft.com/office/drawing/2014/main" id="{53182AD6-F9D5-0F02-A4E7-0761C7DD4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" b="12786"/>
          <a:stretch/>
        </p:blipFill>
        <p:spPr bwMode="auto">
          <a:xfrm>
            <a:off x="4703262" y="1126273"/>
            <a:ext cx="7460149" cy="41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4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Why East Harlem / El Barrio? - LSA Family Health Service">
            <a:extLst>
              <a:ext uri="{FF2B5EF4-FFF2-40B4-BE49-F238E27FC236}">
                <a16:creationId xmlns:a16="http://schemas.microsoft.com/office/drawing/2014/main" id="{D3DD28CB-066D-A6CD-DB66-5B756F5867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9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 descr="Není k dispozici žádný popis fotky.">
            <a:extLst>
              <a:ext uri="{FF2B5EF4-FFF2-40B4-BE49-F238E27FC236}">
                <a16:creationId xmlns:a16="http://schemas.microsoft.com/office/drawing/2014/main" id="{74D95B4B-DA5E-EC93-F319-7FA623A1F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View Sw Along Frederick Douglass From W. 149Th St., Harlem, 1991">
            <a:extLst>
              <a:ext uri="{FF2B5EF4-FFF2-40B4-BE49-F238E27FC236}">
                <a16:creationId xmlns:a16="http://schemas.microsoft.com/office/drawing/2014/main" id="{60751D4E-72C4-7D73-769C-0EEAC4898F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b="76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History of Harlem - Wikipedia">
            <a:extLst>
              <a:ext uri="{FF2B5EF4-FFF2-40B4-BE49-F238E27FC236}">
                <a16:creationId xmlns:a16="http://schemas.microsoft.com/office/drawing/2014/main" id="{4C3F6C12-D3D0-10EE-E079-8C73E074B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4" b="186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9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410</Words>
  <Application>Microsoft Office PowerPoint</Application>
  <PresentationFormat>Širokoúhlá obrazovka</PresentationFormat>
  <Paragraphs>59</Paragraphs>
  <Slides>21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Motiv Office</vt:lpstr>
      <vt:lpstr>In Search of Respect</vt:lpstr>
      <vt:lpstr>Prezentace aplikace PowerPoint</vt:lpstr>
      <vt:lpstr>Původní výzkumný záměr a jeho proměna</vt:lpstr>
      <vt:lpstr>Nový výzkumný záměr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Zůčastněné pozorování</vt:lpstr>
      <vt:lpstr>Prezentace aplikace PowerPoint</vt:lpstr>
      <vt:lpstr>Prezentace aplikace PowerPoint</vt:lpstr>
      <vt:lpstr>Výzkumnická situovanost a reflexivita</vt:lpstr>
      <vt:lpstr>Prezentace aplikace PowerPoint</vt:lpstr>
      <vt:lpstr>Prezentace aplikace PowerPoint</vt:lpstr>
      <vt:lpstr>Prezentace aplikace PowerPoint</vt:lpstr>
      <vt:lpstr>Inner-city street culture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Respect. </dc:title>
  <dc:creator>Ela Cilková</dc:creator>
  <cp:lastModifiedBy>Ela Cilková</cp:lastModifiedBy>
  <cp:revision>1</cp:revision>
  <dcterms:created xsi:type="dcterms:W3CDTF">2024-11-02T12:03:45Z</dcterms:created>
  <dcterms:modified xsi:type="dcterms:W3CDTF">2024-11-04T13:46:46Z</dcterms:modified>
</cp:coreProperties>
</file>