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78" r:id="rId3"/>
    <p:sldId id="279" r:id="rId4"/>
    <p:sldId id="267" r:id="rId5"/>
    <p:sldId id="280" r:id="rId6"/>
    <p:sldId id="282" r:id="rId7"/>
    <p:sldId id="256" r:id="rId8"/>
    <p:sldId id="258" r:id="rId9"/>
    <p:sldId id="259" r:id="rId10"/>
    <p:sldId id="281" r:id="rId11"/>
    <p:sldId id="277" r:id="rId12"/>
    <p:sldId id="274" r:id="rId13"/>
    <p:sldId id="276" r:id="rId14"/>
    <p:sldId id="275" r:id="rId15"/>
    <p:sldId id="273" r:id="rId16"/>
    <p:sldId id="272" r:id="rId17"/>
    <p:sldId id="271" r:id="rId18"/>
    <p:sldId id="270" r:id="rId19"/>
    <p:sldId id="269" r:id="rId20"/>
    <p:sldId id="268" r:id="rId21"/>
    <p:sldId id="260" r:id="rId22"/>
    <p:sldId id="261" r:id="rId23"/>
    <p:sldId id="262" r:id="rId24"/>
    <p:sldId id="263" r:id="rId25"/>
    <p:sldId id="264" r:id="rId26"/>
    <p:sldId id="265" r:id="rId27"/>
    <p:sldId id="26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689D20-82FE-4AA7-AFC3-DBA5D6B206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29D6646-F654-4C2C-B44E-DFB57014FB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rgbClr val="C00000"/>
                </a:solidFill>
              </a:rPr>
              <a:t>Отпуск, путешествия</a:t>
            </a:r>
            <a:endParaRPr lang="cs-CZ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7E47509-DC0C-47D4-8770-E59466D44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172"/>
            <a:ext cx="7232342" cy="483097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14C141B-D350-4C3E-AD3E-56E58FB4FA7C}"/>
              </a:ext>
            </a:extLst>
          </p:cNvPr>
          <p:cNvSpPr txBox="1"/>
          <p:nvPr/>
        </p:nvSpPr>
        <p:spPr>
          <a:xfrm>
            <a:off x="7803472" y="1518082"/>
            <a:ext cx="3906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Что Вы обычно берете с собой в отпуск?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5683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58376E-6C6A-4E97-8827-FE72C608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9368"/>
            <a:ext cx="4856086" cy="346863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7272B10-90E5-4802-BF4A-CBF7370BE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157" y="0"/>
            <a:ext cx="5018843" cy="311696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E4333EE-0CC7-43D4-9B37-01D956A55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97"/>
            <a:ext cx="4687410" cy="311073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B1794EE-DFE4-4F1F-866C-DD84E6917469}"/>
              </a:ext>
            </a:extLst>
          </p:cNvPr>
          <p:cNvSpPr txBox="1"/>
          <p:nvPr/>
        </p:nvSpPr>
        <p:spPr>
          <a:xfrm>
            <a:off x="4829452" y="1429305"/>
            <a:ext cx="2201662" cy="132343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Какие проблемы могут нас ожидать в отпуске?</a:t>
            </a:r>
            <a:endParaRPr lang="cs-CZ" sz="2000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6549AFC-8B74-4FDE-BFDD-42CB509F7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9274" y="3310774"/>
            <a:ext cx="5462726" cy="35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52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54F7E5C-88D9-4F8E-9CF3-CDA5EAF14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801" y="0"/>
            <a:ext cx="8434199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8B69918-BFC4-4606-9F67-F9089212769E}"/>
              </a:ext>
            </a:extLst>
          </p:cNvPr>
          <p:cNvSpPr txBox="1"/>
          <p:nvPr/>
        </p:nvSpPr>
        <p:spPr>
          <a:xfrm>
            <a:off x="514905" y="1988598"/>
            <a:ext cx="3053918" cy="70788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Прочитайте и разыграйте подобные диалоги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509043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FD1C7F2-6D53-447D-9271-9E044D79E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614" y="745723"/>
            <a:ext cx="9135122" cy="575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693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5D31227-4E9A-467C-8ECA-700EEF251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70" y="1"/>
            <a:ext cx="7927760" cy="136716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34FF4CD-1DED-4EAE-BF6E-BE0FC5BAD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488" y="1225118"/>
            <a:ext cx="7466121" cy="155359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5318056-D19B-47AD-B2D1-71180B5F6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944" y="2956264"/>
            <a:ext cx="9581169" cy="387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73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157642F-CFCB-4948-93F2-832D632A8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368" y="0"/>
            <a:ext cx="8691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58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0186B3B-DE54-4E2F-AC78-A6456CF5C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70" y="0"/>
            <a:ext cx="88865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97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2F198BF-6E02-4B90-A7E7-DDEF645D1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906" y="0"/>
            <a:ext cx="6470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41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307E307-83F8-45B4-BA07-4FD9C8AE9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413" y="0"/>
            <a:ext cx="8291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12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0978C18-3ABE-42C5-B79C-8F7633FF8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055" y="3835153"/>
            <a:ext cx="10031767" cy="284973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73734B4-ACBD-4038-9CCC-677767ADD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055" y="173114"/>
            <a:ext cx="10031767" cy="317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4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CBC3C-F46A-4636-82A9-F1D189A19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отпуск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32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CE4F659-5F78-4066-8469-95A939891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039" y="0"/>
            <a:ext cx="8922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79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6F05C01-E1C8-4AE2-B6D2-9F511E21B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36" y="1216241"/>
            <a:ext cx="10741981" cy="481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46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3DEC5D6-4069-4D28-B51B-E00617182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7AE7C86-1864-4187-8062-08B95EDD2808}"/>
              </a:ext>
            </a:extLst>
          </p:cNvPr>
          <p:cNvSpPr txBox="1"/>
          <p:nvPr/>
        </p:nvSpPr>
        <p:spPr>
          <a:xfrm>
            <a:off x="133165" y="0"/>
            <a:ext cx="5513033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СЛОВАРНЫЙ ЗАПАС ПО ТЕМЕ ПУТЕШЕСТВИЕ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9324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6F3F9AD-9D6E-4771-AC4D-9FB97BB82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F698F83-BDE0-4962-966F-1E38F273C930}"/>
              </a:ext>
            </a:extLst>
          </p:cNvPr>
          <p:cNvSpPr txBox="1"/>
          <p:nvPr/>
        </p:nvSpPr>
        <p:spPr>
          <a:xfrm>
            <a:off x="6646415" y="1597980"/>
            <a:ext cx="5513033" cy="52600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651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1C7D84A-33FB-46BD-BFA2-D12400453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D52C7D0-79C7-4367-A42E-1FFAAD1ADE72}"/>
              </a:ext>
            </a:extLst>
          </p:cNvPr>
          <p:cNvSpPr txBox="1"/>
          <p:nvPr/>
        </p:nvSpPr>
        <p:spPr>
          <a:xfrm>
            <a:off x="150920" y="106532"/>
            <a:ext cx="5945080" cy="20507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406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FAFD4DF-D1EB-4C38-B264-B090E19DC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52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C719A94-05FB-464D-9BD1-43D557C3F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177" y="-488271"/>
            <a:ext cx="10327840" cy="772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230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A2D4704-4CCC-487F-8101-31D8684B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66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20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D829E48-530B-4C57-8AA9-98F8D9D6942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l="4543" t="16316" r="4396" b="9374"/>
          <a:stretch/>
        </p:blipFill>
        <p:spPr>
          <a:xfrm>
            <a:off x="0" y="0"/>
            <a:ext cx="5930283" cy="6843683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B1ECF36-8E4F-4B84-BCC0-83D01BB40E8B}"/>
              </a:ext>
            </a:extLst>
          </p:cNvPr>
          <p:cNvSpPr txBox="1"/>
          <p:nvPr/>
        </p:nvSpPr>
        <p:spPr>
          <a:xfrm>
            <a:off x="6560598" y="1491449"/>
            <a:ext cx="4909352" cy="101566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Что собираются делать во время отпуска эти люди? Дополните, что еще они, по вашему мнению будут делать летом.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74047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B19291B-F20F-467E-81C8-F0A184031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6838" y="0"/>
            <a:ext cx="4415161" cy="331538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7080F31-4E49-4FF4-8A10-78D4FF3D5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931" y="2732274"/>
            <a:ext cx="4731165" cy="314918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AD33309-C131-4CAC-B89A-9DB2B6A49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609" y="4520845"/>
            <a:ext cx="3777494" cy="233715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BC05827-1558-41E0-AF77-B94E9166E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" y="1610"/>
            <a:ext cx="5238750" cy="33337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6CAFEB9-6194-4B8B-B566-DC60C809C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7" y="3585168"/>
            <a:ext cx="5238750" cy="33337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5349D8C-D5F5-45C4-97E3-477E8B7B58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484" r="6019" b="7315"/>
          <a:stretch/>
        </p:blipFill>
        <p:spPr>
          <a:xfrm>
            <a:off x="4483223" y="0"/>
            <a:ext cx="3471169" cy="2732273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5AE290E-AF4E-4F12-8C5C-331FF3CF63FF}"/>
              </a:ext>
            </a:extLst>
          </p:cNvPr>
          <p:cNvSpPr txBox="1"/>
          <p:nvPr/>
        </p:nvSpPr>
        <p:spPr>
          <a:xfrm>
            <a:off x="1272251" y="35511"/>
            <a:ext cx="7013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Какой вид отдыха вам больше нравится? Почему?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433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DA3A590D-0864-49FA-BEAE-E833500D3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846" y="0"/>
            <a:ext cx="8587154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68C270C-6C50-44BB-8912-5F3D1B22750C}"/>
              </a:ext>
            </a:extLst>
          </p:cNvPr>
          <p:cNvSpPr txBox="1"/>
          <p:nvPr/>
        </p:nvSpPr>
        <p:spPr>
          <a:xfrm>
            <a:off x="266330" y="1322773"/>
            <a:ext cx="3009530" cy="501675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Прочитайте текст и побеседуйте на темы:</a:t>
            </a:r>
          </a:p>
          <a:p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Зачем люди путешествуют?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Как люди путешествовали 100 лет назад, а как сейчас?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Какие плюсы и минусы у разных средств транспорта?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Вы путешествуете автостопом? Почему?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Случались ли с Вами неприятные / странные случаи в дороге?</a:t>
            </a:r>
            <a:endParaRPr lang="cs-CZ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01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EF59A7D-FB17-4A94-AE97-4E124F208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82" y="0"/>
            <a:ext cx="11519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9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C9D60B9-381E-40D3-829B-B110F8259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0702" y="563732"/>
            <a:ext cx="8781298" cy="6294268"/>
          </a:xfrm>
          <a:prstGeom prst="rect">
            <a:avLst/>
          </a:prstGeom>
        </p:spPr>
      </p:pic>
      <p:pic>
        <p:nvPicPr>
          <p:cNvPr id="6" name="065 L05_A02">
            <a:hlinkClick r:id="" action="ppaction://media"/>
            <a:extLst>
              <a:ext uri="{FF2B5EF4-FFF2-40B4-BE49-F238E27FC236}">
                <a16:creationId xmlns:a16="http://schemas.microsoft.com/office/drawing/2014/main" id="{6F972D3E-7CB6-4E2E-9607-57BDBF0AE7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3339" y="16367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3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9AF7B3E-58A6-4CFF-A8A7-CF6CEF6C6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4031" y="0"/>
            <a:ext cx="8347970" cy="245858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178B498-FF87-4C3D-A359-B1F3DA4693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875" y="2379216"/>
            <a:ext cx="8379126" cy="4376277"/>
          </a:xfrm>
          <a:prstGeom prst="rect">
            <a:avLst/>
          </a:prstGeom>
        </p:spPr>
      </p:pic>
      <p:pic>
        <p:nvPicPr>
          <p:cNvPr id="4" name="065 L05_A02">
            <a:hlinkClick r:id="" action="ppaction://media"/>
            <a:extLst>
              <a:ext uri="{FF2B5EF4-FFF2-40B4-BE49-F238E27FC236}">
                <a16:creationId xmlns:a16="http://schemas.microsoft.com/office/drawing/2014/main" id="{F8CCD44C-51E3-45BC-A842-CF12246E5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36285" y="349527"/>
            <a:ext cx="487363" cy="48736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E5FBF720-AB08-4CA9-B2EA-C8398EBA3AC4}"/>
              </a:ext>
            </a:extLst>
          </p:cNvPr>
          <p:cNvSpPr txBox="1"/>
          <p:nvPr/>
        </p:nvSpPr>
        <p:spPr>
          <a:xfrm>
            <a:off x="1945404" y="1044625"/>
            <a:ext cx="66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2.05</a:t>
            </a:r>
          </a:p>
        </p:txBody>
      </p:sp>
    </p:spTree>
    <p:extLst>
      <p:ext uri="{BB962C8B-B14F-4D97-AF65-F5344CB8AC3E}">
        <p14:creationId xmlns:p14="http://schemas.microsoft.com/office/powerpoint/2010/main" val="268007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81E7FA2-FB11-4829-83E1-064BB4F3E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97" y="0"/>
            <a:ext cx="10750776" cy="279646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C61D41E-0380-4495-82EE-C4FD3C2FD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597" y="3240350"/>
            <a:ext cx="10750776" cy="361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36575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120</TotalTime>
  <Words>114</Words>
  <Application>Microsoft Office PowerPoint</Application>
  <PresentationFormat>Širokoúhlá obrazovka</PresentationFormat>
  <Paragraphs>23</Paragraphs>
  <Slides>27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0" baseType="lpstr">
      <vt:lpstr>Arial</vt:lpstr>
      <vt:lpstr>Tw Cen MT</vt:lpstr>
      <vt:lpstr>Kapka</vt:lpstr>
      <vt:lpstr>Jazyková cvičení II</vt:lpstr>
      <vt:lpstr>отпуск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II</dc:title>
  <dc:creator>Veronika</dc:creator>
  <cp:lastModifiedBy>Veronika</cp:lastModifiedBy>
  <cp:revision>10</cp:revision>
  <dcterms:created xsi:type="dcterms:W3CDTF">2019-12-04T13:36:47Z</dcterms:created>
  <dcterms:modified xsi:type="dcterms:W3CDTF">2020-01-28T10:23:42Z</dcterms:modified>
</cp:coreProperties>
</file>