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64" r:id="rId5"/>
    <p:sldId id="268" r:id="rId6"/>
    <p:sldId id="267" r:id="rId7"/>
    <p:sldId id="258" r:id="rId8"/>
    <p:sldId id="259" r:id="rId9"/>
    <p:sldId id="260" r:id="rId10"/>
    <p:sldId id="273" r:id="rId11"/>
    <p:sldId id="262" r:id="rId12"/>
    <p:sldId id="263" r:id="rId13"/>
    <p:sldId id="261" r:id="rId14"/>
    <p:sldId id="274" r:id="rId15"/>
    <p:sldId id="279" r:id="rId16"/>
    <p:sldId id="277" r:id="rId17"/>
    <p:sldId id="278" r:id="rId18"/>
    <p:sldId id="280" r:id="rId19"/>
    <p:sldId id="281" r:id="rId20"/>
    <p:sldId id="276" r:id="rId21"/>
    <p:sldId id="282" r:id="rId22"/>
    <p:sldId id="283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8D8E5-8735-40D5-8DA4-A1A129109D91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63CC-8A75-465C-A284-94AD8A446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198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8D8E5-8735-40D5-8DA4-A1A129109D91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63CC-8A75-465C-A284-94AD8A446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59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8D8E5-8735-40D5-8DA4-A1A129109D91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63CC-8A75-465C-A284-94AD8A446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5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8D8E5-8735-40D5-8DA4-A1A129109D91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63CC-8A75-465C-A284-94AD8A446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636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8D8E5-8735-40D5-8DA4-A1A129109D91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63CC-8A75-465C-A284-94AD8A446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29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8D8E5-8735-40D5-8DA4-A1A129109D91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63CC-8A75-465C-A284-94AD8A446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352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8D8E5-8735-40D5-8DA4-A1A129109D91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63CC-8A75-465C-A284-94AD8A446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261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8D8E5-8735-40D5-8DA4-A1A129109D91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63CC-8A75-465C-A284-94AD8A446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740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8D8E5-8735-40D5-8DA4-A1A129109D91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63CC-8A75-465C-A284-94AD8A446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59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8D8E5-8735-40D5-8DA4-A1A129109D91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63CC-8A75-465C-A284-94AD8A446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5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8D8E5-8735-40D5-8DA4-A1A129109D91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763CC-8A75-465C-A284-94AD8A446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936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8D8E5-8735-40D5-8DA4-A1A129109D91}" type="datetimeFigureOut">
              <a:rPr lang="cs-CZ" smtClean="0"/>
              <a:t>19.04.2023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763CC-8A75-465C-A284-94AD8A446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21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B864C-73AB-7D0E-28D6-EDF58C614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Dobyvatelé </a:t>
            </a:r>
            <a:r>
              <a:rPr lang="cs-CZ" dirty="0" err="1"/>
              <a:t>polů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310D15-3BB7-1DC7-A5A8-5725F8A263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555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BBA64CE-08B3-ACD2-093A-F205036AD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10" y="1409641"/>
            <a:ext cx="8511462" cy="424222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4163D82-ECBA-A946-F7D3-1E80E8DD6C9C}"/>
              </a:ext>
            </a:extLst>
          </p:cNvPr>
          <p:cNvSpPr txBox="1"/>
          <p:nvPr/>
        </p:nvSpPr>
        <p:spPr>
          <a:xfrm>
            <a:off x="705394" y="809897"/>
            <a:ext cx="2984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Prosinec 1903, </a:t>
            </a:r>
            <a:r>
              <a:rPr lang="cs-CZ" dirty="0" err="1"/>
              <a:t>North</a:t>
            </a:r>
            <a:r>
              <a:rPr lang="cs-CZ" dirty="0"/>
              <a:t> Carolina</a:t>
            </a:r>
          </a:p>
        </p:txBody>
      </p:sp>
    </p:spTree>
    <p:extLst>
      <p:ext uri="{BB962C8B-B14F-4D97-AF65-F5344CB8AC3E}">
        <p14:creationId xmlns:p14="http://schemas.microsoft.com/office/powerpoint/2010/main" val="3313610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49E5047-46F3-CB91-1C5F-282354F6B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426" y="-60960"/>
            <a:ext cx="2044574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3177E15-FF45-AE47-BF7F-021C4EFE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21" y="3300549"/>
            <a:ext cx="5690622" cy="304119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6C05342-F2CF-6FD7-8A4F-7815214F952C}"/>
              </a:ext>
            </a:extLst>
          </p:cNvPr>
          <p:cNvSpPr txBox="1"/>
          <p:nvPr/>
        </p:nvSpPr>
        <p:spPr>
          <a:xfrm>
            <a:off x="777921" y="2807566"/>
            <a:ext cx="2860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Umberto Nobile</a:t>
            </a:r>
            <a:r>
              <a:rPr lang="cs-CZ" dirty="0"/>
              <a:t> </a:t>
            </a:r>
            <a:r>
              <a:rPr lang="it-IT" dirty="0"/>
              <a:t>1885–</a:t>
            </a:r>
            <a:r>
              <a:rPr lang="cs-CZ" dirty="0"/>
              <a:t>1</a:t>
            </a:r>
            <a:r>
              <a:rPr lang="it-IT" dirty="0"/>
              <a:t>978 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186CF79-232B-1E16-2F7C-8B71AB59D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52" y="307428"/>
            <a:ext cx="2143125" cy="237648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D921B0D-5AA5-F5A6-058C-4CCBB0C0A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051" y="307428"/>
            <a:ext cx="2230208" cy="208757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AA8BF4F8-C95C-E7F2-4AC3-D9725CD8F1B0}"/>
              </a:ext>
            </a:extLst>
          </p:cNvPr>
          <p:cNvSpPr txBox="1"/>
          <p:nvPr/>
        </p:nvSpPr>
        <p:spPr>
          <a:xfrm>
            <a:off x="3757260" y="2428110"/>
            <a:ext cx="3104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František Běhounek 1898-1973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346F2B0-5A80-BF20-0630-C203544DE206}"/>
              </a:ext>
            </a:extLst>
          </p:cNvPr>
          <p:cNvSpPr txBox="1"/>
          <p:nvPr/>
        </p:nvSpPr>
        <p:spPr>
          <a:xfrm>
            <a:off x="803230" y="6427708"/>
            <a:ext cx="168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25. května 1928</a:t>
            </a:r>
          </a:p>
        </p:txBody>
      </p:sp>
    </p:spTree>
    <p:extLst>
      <p:ext uri="{BB962C8B-B14F-4D97-AF65-F5344CB8AC3E}">
        <p14:creationId xmlns:p14="http://schemas.microsoft.com/office/powerpoint/2010/main" val="1922485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2975754-FE8F-7516-37A8-BDB605C65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0" y="646234"/>
            <a:ext cx="4399041" cy="31562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F4609DE-85EE-1CF7-99F7-2177B9EDE048}"/>
              </a:ext>
            </a:extLst>
          </p:cNvPr>
          <p:cNvSpPr txBox="1"/>
          <p:nvPr/>
        </p:nvSpPr>
        <p:spPr>
          <a:xfrm>
            <a:off x="409302" y="365370"/>
            <a:ext cx="205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Jermak</a:t>
            </a:r>
            <a:r>
              <a:rPr lang="cs-CZ" dirty="0"/>
              <a:t> (ledoborec)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0B71EDB-7C78-1BE2-FAF9-402A3DC46BAD}"/>
              </a:ext>
            </a:extLst>
          </p:cNvPr>
          <p:cNvSpPr txBox="1"/>
          <p:nvPr/>
        </p:nvSpPr>
        <p:spPr>
          <a:xfrm flipH="1">
            <a:off x="260650" y="3931782"/>
            <a:ext cx="21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Krasin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2C9A0E8-7701-FFC4-69DB-B01BFB05D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50" y="4345047"/>
            <a:ext cx="4284012" cy="221686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5BC63FF-A08C-775C-5AE4-055E16295E8E}"/>
              </a:ext>
            </a:extLst>
          </p:cNvPr>
          <p:cNvSpPr txBox="1"/>
          <p:nvPr/>
        </p:nvSpPr>
        <p:spPr>
          <a:xfrm>
            <a:off x="5194662" y="180704"/>
            <a:ext cx="3949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Dmitrij </a:t>
            </a:r>
            <a:r>
              <a:rPr lang="cs-CZ" dirty="0" err="1"/>
              <a:t>Ivanovič</a:t>
            </a:r>
            <a:r>
              <a:rPr lang="cs-CZ" dirty="0"/>
              <a:t> Mendělejev 1834-1907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BED80553-9ADD-F353-4773-EBDEC776D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324" y="565276"/>
            <a:ext cx="17145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80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FEB2962-FA77-1FD4-C74D-2072434FA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622398" y="610496"/>
            <a:ext cx="3892094" cy="366910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28E8B16-9D07-E012-7627-2981C8B47A5D}"/>
              </a:ext>
            </a:extLst>
          </p:cNvPr>
          <p:cNvSpPr txBox="1"/>
          <p:nvPr/>
        </p:nvSpPr>
        <p:spPr>
          <a:xfrm>
            <a:off x="6039395" y="4487482"/>
            <a:ext cx="1711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6. dubna 1969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DE5DBF2-5A86-07F2-3D8D-8DC21DC77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51" y="1007609"/>
            <a:ext cx="3229044" cy="271095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F24C39E-4E29-6FE0-E4DA-0C8DC3838D9C}"/>
              </a:ext>
            </a:extLst>
          </p:cNvPr>
          <p:cNvSpPr txBox="1"/>
          <p:nvPr/>
        </p:nvSpPr>
        <p:spPr>
          <a:xfrm>
            <a:off x="448492" y="4565859"/>
            <a:ext cx="3669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Walter William Herbert 1934– 2007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3819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4CA041-9F87-DBC3-E88A-BB1B02D5D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9050"/>
            <a:ext cx="913447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97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598626-BA25-706F-0C53-FE93F0B74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08" y="0"/>
            <a:ext cx="6917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8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41BCCE3-7465-1A97-0835-E8E6C99162A0}"/>
              </a:ext>
            </a:extLst>
          </p:cNvPr>
          <p:cNvSpPr txBox="1"/>
          <p:nvPr/>
        </p:nvSpPr>
        <p:spPr>
          <a:xfrm>
            <a:off x="500743" y="27688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Robert </a:t>
            </a:r>
            <a:r>
              <a:rPr lang="cs-CZ" dirty="0" err="1"/>
              <a:t>Falcon</a:t>
            </a:r>
            <a:r>
              <a:rPr lang="cs-CZ" dirty="0"/>
              <a:t> </a:t>
            </a:r>
            <a:r>
              <a:rPr lang="cs-CZ" dirty="0" err="1"/>
              <a:t>Scott</a:t>
            </a:r>
            <a:r>
              <a:rPr lang="cs-CZ" dirty="0"/>
              <a:t> 1868–1912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C5B48AA-7B29-A0F0-3C14-FA63D4339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3" y="796426"/>
            <a:ext cx="3248025" cy="44291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103F1A5-2EEB-FB4F-5909-78A02C8DF665}"/>
              </a:ext>
            </a:extLst>
          </p:cNvPr>
          <p:cNvSpPr txBox="1"/>
          <p:nvPr/>
        </p:nvSpPr>
        <p:spPr>
          <a:xfrm>
            <a:off x="4071256" y="334761"/>
            <a:ext cx="4889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Roald</a:t>
            </a:r>
            <a:r>
              <a:rPr lang="cs-CZ" dirty="0"/>
              <a:t> </a:t>
            </a:r>
            <a:r>
              <a:rPr lang="cs-CZ" dirty="0" err="1"/>
              <a:t>Engelbregt</a:t>
            </a:r>
            <a:r>
              <a:rPr lang="cs-CZ" dirty="0"/>
              <a:t> </a:t>
            </a:r>
            <a:r>
              <a:rPr lang="cs-CZ" dirty="0" err="1"/>
              <a:t>Gravning</a:t>
            </a:r>
            <a:r>
              <a:rPr lang="cs-CZ" dirty="0"/>
              <a:t> Amundsen 1872-1928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0F31020-6654-034B-5304-02E141B91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040" y="796426"/>
            <a:ext cx="35052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6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AE02E77-4129-5DB0-41DB-12AB5B56E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48581" y="569920"/>
            <a:ext cx="6440790" cy="59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17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0B4A113E-D208-4EF0-8BAB-25FDD2E58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42C75476-E03C-BFE5-8556-D3E2A54C2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64" y="854514"/>
            <a:ext cx="4636266" cy="35123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E16547-5205-4F0E-B809-89D18FF4C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62422" y="1573887"/>
            <a:ext cx="0" cy="3710227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098661A8-8B04-2BA0-EB9A-61E064D90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382" y="558526"/>
            <a:ext cx="2474435" cy="38083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A6DDAFD-EB10-A71A-0C30-911FABB45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61" y="4460132"/>
            <a:ext cx="3905250" cy="203835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8ECB81B-DE16-48BD-A0A2-86578B8F02FE}"/>
              </a:ext>
            </a:extLst>
          </p:cNvPr>
          <p:cNvSpPr txBox="1"/>
          <p:nvPr/>
        </p:nvSpPr>
        <p:spPr>
          <a:xfrm>
            <a:off x="762000" y="31169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17. ledna 1912</a:t>
            </a:r>
          </a:p>
        </p:txBody>
      </p:sp>
    </p:spTree>
    <p:extLst>
      <p:ext uri="{BB962C8B-B14F-4D97-AF65-F5344CB8AC3E}">
        <p14:creationId xmlns:p14="http://schemas.microsoft.com/office/powerpoint/2010/main" val="4013758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527541-3900-FCEF-E1D7-39B9CC954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4" b="2"/>
          <a:stretch/>
        </p:blipFill>
        <p:spPr>
          <a:xfrm rot="5400000">
            <a:off x="3953912" y="1505331"/>
            <a:ext cx="5571066" cy="38473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0748E9-9624-7A97-4715-AEBDA525A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55" r="2" b="15533"/>
          <a:stretch/>
        </p:blipFill>
        <p:spPr>
          <a:xfrm rot="5400000">
            <a:off x="-380979" y="1505331"/>
            <a:ext cx="5571066" cy="38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99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8B08A5E-F921-C2D7-2B4C-D977EE32A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5" y="197236"/>
            <a:ext cx="6736635" cy="64635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1F13F71-5213-211E-0F63-4E415C7C9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674" y="2428780"/>
            <a:ext cx="2207937" cy="141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94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DDC9DB-C9F6-F989-E866-5017C586F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025" y="1737462"/>
            <a:ext cx="2424662" cy="25000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A9D567D-A33E-63BA-CE54-466F6B63B81C}"/>
              </a:ext>
            </a:extLst>
          </p:cNvPr>
          <p:cNvSpPr txBox="1"/>
          <p:nvPr/>
        </p:nvSpPr>
        <p:spPr>
          <a:xfrm>
            <a:off x="805543" y="1157292"/>
            <a:ext cx="3679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Ernest Henry </a:t>
            </a:r>
            <a:r>
              <a:rPr lang="cs-CZ" dirty="0" err="1"/>
              <a:t>Shackleton</a:t>
            </a:r>
            <a:r>
              <a:rPr lang="cs-CZ" dirty="0"/>
              <a:t> 1874–1922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D783E4F-047E-B44F-7BA7-1EACAB97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319" y="1079454"/>
            <a:ext cx="2805793" cy="34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17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66772F1-00C8-63E7-6566-CB9EB4A01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00187"/>
            <a:ext cx="79248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25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7B030A4-0CBC-0B9A-BB5E-2F837C42F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39" b="12662"/>
          <a:stretch/>
        </p:blipFill>
        <p:spPr>
          <a:xfrm rot="5400000">
            <a:off x="-384100" y="1423890"/>
            <a:ext cx="5743612" cy="40102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6A9D302-27A6-D282-472C-3C6455690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20" r="16134" b="1"/>
          <a:stretch/>
        </p:blipFill>
        <p:spPr>
          <a:xfrm>
            <a:off x="4637206" y="557190"/>
            <a:ext cx="4024193" cy="57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69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091CFC-A560-C59D-6BB4-B52041B9A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2" y="1571625"/>
            <a:ext cx="6543675" cy="37147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765AD85-4B17-B87E-72F9-38109D4D593F}"/>
              </a:ext>
            </a:extLst>
          </p:cNvPr>
          <p:cNvSpPr txBox="1"/>
          <p:nvPr/>
        </p:nvSpPr>
        <p:spPr>
          <a:xfrm>
            <a:off x="1584960" y="127145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1990</a:t>
            </a:r>
          </a:p>
        </p:txBody>
      </p:sp>
    </p:spTree>
    <p:extLst>
      <p:ext uri="{BB962C8B-B14F-4D97-AF65-F5344CB8AC3E}">
        <p14:creationId xmlns:p14="http://schemas.microsoft.com/office/powerpoint/2010/main" val="145073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98166D7-5CD1-8F17-E052-DF6F7012E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50" y="971412"/>
            <a:ext cx="2195887" cy="279191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5ED2E5A-2939-1A66-1FBB-97EBB7C96EDA}"/>
              </a:ext>
            </a:extLst>
          </p:cNvPr>
          <p:cNvSpPr txBox="1"/>
          <p:nvPr/>
        </p:nvSpPr>
        <p:spPr>
          <a:xfrm>
            <a:off x="817091" y="459768"/>
            <a:ext cx="131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1809 - 1882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9B46096-E3D2-2828-8915-ED765656B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539" y="971412"/>
            <a:ext cx="2371725" cy="33909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2FA518D-52AE-17DD-4B07-89E12038C22F}"/>
              </a:ext>
            </a:extLst>
          </p:cNvPr>
          <p:cNvSpPr txBox="1"/>
          <p:nvPr/>
        </p:nvSpPr>
        <p:spPr>
          <a:xfrm>
            <a:off x="6661434" y="163677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 1769–1859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94C48DF-2E01-04D4-CF47-C457E3D8D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667" y="798467"/>
            <a:ext cx="2195887" cy="388141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5B9736F-BB43-E8D2-BD82-08D8601BB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370" y="4762115"/>
            <a:ext cx="1290367" cy="19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9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B7BFE1F-0EFD-D2E0-D938-312365B55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811" y="757102"/>
            <a:ext cx="3453633" cy="534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8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9D4D47-C381-41B1-F96C-61F51D8A1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16" y="1133475"/>
            <a:ext cx="2171700" cy="22955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4862C92-E01D-CD6A-28E3-C37542025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9" y="4349795"/>
            <a:ext cx="4248150" cy="23431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06E0CF1-0C29-DE7B-70FF-E3E7EA8E4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470" y="303847"/>
            <a:ext cx="44386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47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7D9E6BD-C042-877E-5BCC-4655E977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515" y="1827711"/>
            <a:ext cx="4229083" cy="29726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02F62E-7228-A90A-51F6-F32F1B87C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49" y="2037510"/>
            <a:ext cx="2504619" cy="255301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FEF2799-28C8-C27A-5372-6304A47DD0FF}"/>
              </a:ext>
            </a:extLst>
          </p:cNvPr>
          <p:cNvSpPr txBox="1"/>
          <p:nvPr/>
        </p:nvSpPr>
        <p:spPr>
          <a:xfrm>
            <a:off x="908276" y="1558834"/>
            <a:ext cx="130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1793-1857</a:t>
            </a:r>
          </a:p>
        </p:txBody>
      </p:sp>
    </p:spTree>
    <p:extLst>
      <p:ext uri="{BB962C8B-B14F-4D97-AF65-F5344CB8AC3E}">
        <p14:creationId xmlns:p14="http://schemas.microsoft.com/office/powerpoint/2010/main" val="4281751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E9602B3-3051-AA88-A8FD-678E33D48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426992"/>
            <a:ext cx="2419350" cy="3238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E28785D-DBCB-D7E4-67CC-C4DCE7F92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3" y="3970292"/>
            <a:ext cx="3933825" cy="26098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B50026-8C7A-FC9C-342E-5C674C3BE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04737" y="-252409"/>
            <a:ext cx="3655481" cy="522304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B136AB6-A9E5-1E32-7AA1-F0C63A164907}"/>
              </a:ext>
            </a:extLst>
          </p:cNvPr>
          <p:cNvSpPr txBox="1"/>
          <p:nvPr/>
        </p:nvSpPr>
        <p:spPr>
          <a:xfrm>
            <a:off x="5965371" y="162041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1878-1880</a:t>
            </a:r>
          </a:p>
        </p:txBody>
      </p:sp>
    </p:spTree>
    <p:extLst>
      <p:ext uri="{BB962C8B-B14F-4D97-AF65-F5344CB8AC3E}">
        <p14:creationId xmlns:p14="http://schemas.microsoft.com/office/powerpoint/2010/main" val="1003465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F35C775-2214-2C0B-6A33-5EE596818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492" y="674913"/>
            <a:ext cx="2996973" cy="29969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5C330CD-30A3-F541-CC7E-3FD3FA8CE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41" y="621437"/>
            <a:ext cx="3762375" cy="50577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1D46BE9-144E-8461-3620-6F5BF658E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492" y="3908924"/>
            <a:ext cx="3133725" cy="231457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4DE4C7-0DC6-2C98-31D8-5F79A67FCC4F}"/>
              </a:ext>
            </a:extLst>
          </p:cNvPr>
          <p:cNvSpPr txBox="1"/>
          <p:nvPr/>
        </p:nvSpPr>
        <p:spPr>
          <a:xfrm>
            <a:off x="383041" y="5755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Fridtjof</a:t>
            </a:r>
            <a:r>
              <a:rPr lang="cs-CZ" dirty="0"/>
              <a:t> </a:t>
            </a:r>
            <a:r>
              <a:rPr lang="cs-CZ" dirty="0" err="1"/>
              <a:t>Nansen</a:t>
            </a:r>
            <a:r>
              <a:rPr lang="cs-CZ" dirty="0"/>
              <a:t> 1861-1930</a:t>
            </a:r>
          </a:p>
        </p:txBody>
      </p:sp>
    </p:spTree>
    <p:extLst>
      <p:ext uri="{BB962C8B-B14F-4D97-AF65-F5344CB8AC3E}">
        <p14:creationId xmlns:p14="http://schemas.microsoft.com/office/powerpoint/2010/main" val="332358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B38A119-DE4F-76A7-A1AD-D7E4AEA8A1A7}"/>
              </a:ext>
            </a:extLst>
          </p:cNvPr>
          <p:cNvSpPr txBox="1"/>
          <p:nvPr/>
        </p:nvSpPr>
        <p:spPr>
          <a:xfrm>
            <a:off x="309154" y="3108012"/>
            <a:ext cx="3470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Frederick Albert Cook 1865—1940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E87721-9323-9D3F-1EF2-5B062D68F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" y="374337"/>
            <a:ext cx="1981200" cy="27336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273908C-C76C-BA94-B3CF-EABC25C2783D}"/>
              </a:ext>
            </a:extLst>
          </p:cNvPr>
          <p:cNvSpPr txBox="1"/>
          <p:nvPr/>
        </p:nvSpPr>
        <p:spPr>
          <a:xfrm>
            <a:off x="579120" y="6170100"/>
            <a:ext cx="3130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Robert Edwin </a:t>
            </a:r>
            <a:r>
              <a:rPr lang="cs-CZ" dirty="0" err="1"/>
              <a:t>Peary</a:t>
            </a:r>
            <a:r>
              <a:rPr lang="cs-CZ" dirty="0"/>
              <a:t> 1856–1920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D76FE60-D829-6A60-672B-BD4FB4110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" y="3590964"/>
            <a:ext cx="2801020" cy="262005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E5202FC-A9A7-D6D7-B634-8F23F6ABA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559" y="115587"/>
            <a:ext cx="2593846" cy="280083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CB217B3-2690-A5EC-B922-4ED706FEDB22}"/>
              </a:ext>
            </a:extLst>
          </p:cNvPr>
          <p:cNvSpPr txBox="1"/>
          <p:nvPr/>
        </p:nvSpPr>
        <p:spPr>
          <a:xfrm>
            <a:off x="5666585" y="231910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6. dubna 1909</a:t>
            </a:r>
          </a:p>
        </p:txBody>
      </p:sp>
    </p:spTree>
    <p:extLst>
      <p:ext uri="{BB962C8B-B14F-4D97-AF65-F5344CB8AC3E}">
        <p14:creationId xmlns:p14="http://schemas.microsoft.com/office/powerpoint/2010/main" val="13366664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277</TotalTime>
  <Words>78</Words>
  <Application>Microsoft Office PowerPoint</Application>
  <PresentationFormat>Předvádění na obrazovce (4:3)</PresentationFormat>
  <Paragraphs>23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Dobyvatelé polů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Dobyvatelé polů</dc:title>
  <dc:creator>Pavlina Vostatkova</dc:creator>
  <cp:lastModifiedBy>Pavlina Vostatkova</cp:lastModifiedBy>
  <cp:revision>8</cp:revision>
  <dcterms:created xsi:type="dcterms:W3CDTF">2023-04-18T10:06:37Z</dcterms:created>
  <dcterms:modified xsi:type="dcterms:W3CDTF">2023-04-19T14:32:51Z</dcterms:modified>
</cp:coreProperties>
</file>