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4" r:id="rId5"/>
    <p:sldId id="268" r:id="rId6"/>
    <p:sldId id="269" r:id="rId7"/>
    <p:sldId id="281" r:id="rId8"/>
    <p:sldId id="270" r:id="rId9"/>
    <p:sldId id="280" r:id="rId10"/>
    <p:sldId id="274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313" r:id="rId26"/>
  </p:sldIdLst>
  <p:sldSz cx="12188825" cy="6858000"/>
  <p:notesSz cx="6858000" cy="9144000"/>
  <p:defaultTextStyle>
    <a:defPPr rtl="0">
      <a:defRPr lang="cs-cz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howGuides="1">
      <p:cViewPr varScale="1">
        <p:scale>
          <a:sx n="86" d="100"/>
          <a:sy n="86" d="100"/>
        </p:scale>
        <p:origin x="422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80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C34602F-3339-4A0E-AA0D-AA2DA921D5A0}" type="datetime1">
              <a:rPr lang="cs-CZ" smtClean="0">
                <a:solidFill>
                  <a:schemeClr val="tx2"/>
                </a:solidFill>
              </a:rPr>
              <a:t>13.01.2021</a:t>
            </a:fld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cs-CZ" smtClean="0">
                <a:solidFill>
                  <a:schemeClr val="tx2"/>
                </a:solidFill>
              </a:rPr>
              <a:pPr algn="r" rtl="0"/>
              <a:t>‹#›</a:t>
            </a:fld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CD88E919-D898-4855-B8B4-A49ACED4EA4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410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58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101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42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30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09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D34C125-697B-4DD5-8970-E335CEB95B3E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462C969-A9D3-4701-9D6C-99CE49BBA082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7340E1-BF88-4310-8568-E9F8381A48D4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437D4F-ECE9-4981-A371-4B910D36769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6A3AEE-21EA-49A5-9BC0-4C051EBE3D8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493FBA-751B-49DB-B5B3-1B2194725DD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3B2AB9-7695-4EE9-A8FD-AAA80E361985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A0AD96-6B5A-4186-B341-9B348C9EB365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1F1ECE-AD0B-4298-833C-44A399FA79BB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AE899414-34D5-487B-96CB-3C45BC7F1C1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Игры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JC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4911F94-EFA9-4BC6-BA0F-2E63CF41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394AC3-408A-4614-AB7D-94D56D4FBF02}"/>
              </a:ext>
            </a:extLst>
          </p:cNvPr>
          <p:cNvSpPr txBox="1"/>
          <p:nvPr/>
        </p:nvSpPr>
        <p:spPr>
          <a:xfrm>
            <a:off x="117748" y="1196752"/>
            <a:ext cx="27363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Найдите глаголы движения и объясните их значение.</a:t>
            </a:r>
          </a:p>
          <a:p>
            <a:endParaRPr lang="ru-RU" dirty="0"/>
          </a:p>
          <a:p>
            <a:r>
              <a:rPr lang="ru-RU" dirty="0"/>
              <a:t>Вышел. Выйти значит переместиться изнутри наружу. Например, выйти из здания, дома, магазины на улицу.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9E6F086-AA15-4AC7-8D88-6D20F5BF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05" y="0"/>
            <a:ext cx="699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046DE2-21C6-4BE5-85AC-4F72FDB4B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7" b="5195"/>
          <a:stretch/>
        </p:blipFill>
        <p:spPr>
          <a:xfrm rot="16200000">
            <a:off x="2658752" y="-101544"/>
            <a:ext cx="6871319" cy="71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6E3BD30-B9D1-4377-9D89-10255D0E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80" y="0"/>
            <a:ext cx="840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28B13F0-BD0C-4A52-843C-CB50E7847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90" y="0"/>
            <a:ext cx="743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473071D-46C5-4318-BB88-2AE450E39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260648"/>
            <a:ext cx="103155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B530D30-2DAA-4572-A960-B9C877B06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63" y="0"/>
            <a:ext cx="662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079B6D-E959-4806-A404-9A6EECF7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65" y="0"/>
            <a:ext cx="7854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2B5AC2-4A92-4FBA-8759-19D5B8541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254" y="0"/>
            <a:ext cx="630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69276FF-9430-4C6A-9864-C053F63B6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65" y="0"/>
            <a:ext cx="7814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08624C0-810D-4467-BF52-C638489B6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2" t="19587" r="5782" b="4380"/>
          <a:stretch/>
        </p:blipFill>
        <p:spPr>
          <a:xfrm>
            <a:off x="6160454" y="7150"/>
            <a:ext cx="6028372" cy="68062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217EF76-2FB5-4144-A3B0-C9F30404E5AC}"/>
              </a:ext>
            </a:extLst>
          </p:cNvPr>
          <p:cNvSpPr txBox="1"/>
          <p:nvPr/>
        </p:nvSpPr>
        <p:spPr>
          <a:xfrm>
            <a:off x="191114" y="764704"/>
            <a:ext cx="58386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Что можно делать с этими вещами? Кто придумает больше предложений?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Это мяч, с мячом мы можем играть в футбол / баскетбол / волейбол…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Я могу кидать и ловить мяч.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Мяч катится по земле и летит по воздуху.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Однажды мой брат разбил окно мячом.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Мяч можно надуть насосом. Он может лопнуть если его надуть слишком сильно.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7E55688-96C1-4AA5-A4B9-509412154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2102608" y="382352"/>
            <a:ext cx="7983607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173B525-289D-4D4A-8A96-4061CBC8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4" y="371475"/>
            <a:ext cx="100869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6687F4-FF31-4815-B412-DC583D38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6" t="15350" r="38448" b="33200"/>
          <a:stretch/>
        </p:blipFill>
        <p:spPr>
          <a:xfrm>
            <a:off x="405780" y="0"/>
            <a:ext cx="5038533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80CE8D-6F31-48F3-84E7-09B778684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6" t="66800" r="52888" b="5901"/>
          <a:stretch/>
        </p:blipFill>
        <p:spPr>
          <a:xfrm>
            <a:off x="7390556" y="2204864"/>
            <a:ext cx="4294213" cy="42942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9EF5D0-9399-416F-873F-B567E6DEBBDA}"/>
              </a:ext>
            </a:extLst>
          </p:cNvPr>
          <p:cNvSpPr txBox="1"/>
          <p:nvPr/>
        </p:nvSpPr>
        <p:spPr>
          <a:xfrm>
            <a:off x="6238428" y="476672"/>
            <a:ext cx="5256584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Мне нравится / не нравится…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4639D6-01FB-41B2-BF75-908614B2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6" t="8687" r="7342" b="1014"/>
          <a:stretch/>
        </p:blipFill>
        <p:spPr>
          <a:xfrm>
            <a:off x="6814492" y="0"/>
            <a:ext cx="5374333" cy="68983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0B5CC56-A855-4C9D-B535-F1582F45A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0" r="8648" b="93700"/>
          <a:stretch/>
        </p:blipFill>
        <p:spPr>
          <a:xfrm>
            <a:off x="621804" y="764704"/>
            <a:ext cx="537659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E7ABDF7-028C-4875-93F2-8134322D1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" b="6951"/>
          <a:stretch/>
        </p:blipFill>
        <p:spPr>
          <a:xfrm>
            <a:off x="7347077" y="116632"/>
            <a:ext cx="4841748" cy="62646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BCC8AAE-78EC-49AB-AC8C-4438F4FE3D2C}"/>
              </a:ext>
            </a:extLst>
          </p:cNvPr>
          <p:cNvSpPr txBox="1"/>
          <p:nvPr/>
        </p:nvSpPr>
        <p:spPr>
          <a:xfrm>
            <a:off x="189756" y="1628800"/>
            <a:ext cx="69127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Придумайте предложения с антонимами.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Зимой день короткий, а ночь длинная.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Днем светит солнце, а ночью видны звезды и луна.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День и ночь составляют сутки – 24 часа.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Ночью я обычно сплю, а днем работаю, забочусь о семье, гуляю, занимаюсь йогой…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4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696187-685C-4CC9-9716-A149C096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5" t="17451" r="9334" b="14300"/>
          <a:stretch/>
        </p:blipFill>
        <p:spPr>
          <a:xfrm>
            <a:off x="-1" y="-8634"/>
            <a:ext cx="6338431" cy="68666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B0933F-7985-43B8-AC48-04344AAF15A1}"/>
              </a:ext>
            </a:extLst>
          </p:cNvPr>
          <p:cNvSpPr txBox="1"/>
          <p:nvPr/>
        </p:nvSpPr>
        <p:spPr>
          <a:xfrm>
            <a:off x="6526460" y="1124744"/>
            <a:ext cx="5472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Приведите примеры.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Богатые люди могут тратить столько денег, сколько им хочется.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Богатый может себе позволить жить в большом доме, купить дорогую машину, дачу…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Бедные люди часто не могут себе позволить дать детям хорошее образование, они должны экономить…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79D5133-86B9-4033-AA95-67621079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5" t="11121" r="4275" b="8961"/>
          <a:stretch/>
        </p:blipFill>
        <p:spPr>
          <a:xfrm>
            <a:off x="6598468" y="706388"/>
            <a:ext cx="4415044" cy="544522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7692D59-A778-475C-86F8-55B1FDF06288}"/>
              </a:ext>
            </a:extLst>
          </p:cNvPr>
          <p:cNvSpPr/>
          <p:nvPr/>
        </p:nvSpPr>
        <p:spPr>
          <a:xfrm>
            <a:off x="2205980" y="980728"/>
            <a:ext cx="210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Поговорим?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D6A079-E60A-4B1A-8975-7F7D736FB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60" t="6951" r="9909" b="50000"/>
          <a:stretch/>
        </p:blipFill>
        <p:spPr>
          <a:xfrm>
            <a:off x="693812" y="1947662"/>
            <a:ext cx="527797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48986C-7323-4543-8817-59AEF14C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5" t="6950" r="9909" b="9050"/>
          <a:stretch/>
        </p:blipFill>
        <p:spPr>
          <a:xfrm>
            <a:off x="0" y="0"/>
            <a:ext cx="4726260" cy="68745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C40808-E8F3-4DFB-B03A-23F18879276D}"/>
              </a:ext>
            </a:extLst>
          </p:cNvPr>
          <p:cNvSpPr txBox="1"/>
          <p:nvPr/>
        </p:nvSpPr>
        <p:spPr>
          <a:xfrm>
            <a:off x="6022404" y="155679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Поговорим?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163A9D6-3E91-4357-85C6-C7640241C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3" t="6800" r="7323" b="8960"/>
          <a:stretch/>
        </p:blipFill>
        <p:spPr>
          <a:xfrm>
            <a:off x="6814492" y="620687"/>
            <a:ext cx="4032448" cy="561662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F32A4A1-12D1-4435-9B3A-662C7B092E5D}"/>
              </a:ext>
            </a:extLst>
          </p:cNvPr>
          <p:cNvSpPr txBox="1"/>
          <p:nvPr/>
        </p:nvSpPr>
        <p:spPr>
          <a:xfrm>
            <a:off x="477788" y="1772816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Когда я слушаю Фрэнка Синатру, я вспоминаю прошлое Рождество.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36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FE16922-982D-4490-8757-9962EADDD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9" t="15350" r="11395" b="21650"/>
          <a:stretch/>
        </p:blipFill>
        <p:spPr>
          <a:xfrm>
            <a:off x="261764" y="183129"/>
            <a:ext cx="5734372" cy="649174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9C59B0-2659-47FA-95BD-9CF09CB39D29}"/>
              </a:ext>
            </a:extLst>
          </p:cNvPr>
          <p:cNvSpPr txBox="1"/>
          <p:nvPr/>
        </p:nvSpPr>
        <p:spPr>
          <a:xfrm>
            <a:off x="7030516" y="197229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 как выглядит Ваша улица?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439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nihy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3_TF02787940_TF02787940.potx" id="{797243EA-CA29-42BD-A803-C2ABD6CA0C6F}" vid="{0EF93BC0-5E53-47B3-A615-5E299545B8EC}"/>
    </a:ext>
  </a:extLst>
</a:theme>
</file>

<file path=ppt/theme/theme2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Modrá prezentace se stohem knih (širokoúhlá)</Template>
  <TotalTime>0</TotalTime>
  <Words>223</Words>
  <Application>Microsoft Office PowerPoint</Application>
  <PresentationFormat>Vlastní</PresentationFormat>
  <Paragraphs>34</Paragraphs>
  <Slides>22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Knihy 16:9</vt:lpstr>
      <vt:lpstr>Игры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2020-01-28T07:58:18Z</dcterms:created>
  <dcterms:modified xsi:type="dcterms:W3CDTF">2021-01-13T16:49:54Z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