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82" r:id="rId4"/>
    <p:sldId id="280" r:id="rId5"/>
    <p:sldId id="279" r:id="rId6"/>
    <p:sldId id="281" r:id="rId7"/>
    <p:sldId id="258" r:id="rId8"/>
    <p:sldId id="259" r:id="rId9"/>
    <p:sldId id="260" r:id="rId10"/>
    <p:sldId id="261" r:id="rId11"/>
    <p:sldId id="262" r:id="rId12"/>
    <p:sldId id="263" r:id="rId13"/>
    <p:sldId id="286" r:id="rId14"/>
    <p:sldId id="264" r:id="rId15"/>
    <p:sldId id="287" r:id="rId16"/>
    <p:sldId id="265" r:id="rId17"/>
    <p:sldId id="266" r:id="rId18"/>
    <p:sldId id="319" r:id="rId19"/>
    <p:sldId id="267" r:id="rId20"/>
    <p:sldId id="268" r:id="rId21"/>
    <p:sldId id="284" r:id="rId22"/>
    <p:sldId id="271" r:id="rId23"/>
    <p:sldId id="272" r:id="rId24"/>
    <p:sldId id="273" r:id="rId25"/>
    <p:sldId id="283" r:id="rId26"/>
    <p:sldId id="269" r:id="rId27"/>
    <p:sldId id="296" r:id="rId28"/>
    <p:sldId id="297" r:id="rId29"/>
    <p:sldId id="288" r:id="rId30"/>
    <p:sldId id="295" r:id="rId31"/>
    <p:sldId id="289" r:id="rId32"/>
    <p:sldId id="290" r:id="rId33"/>
    <p:sldId id="291" r:id="rId34"/>
    <p:sldId id="292" r:id="rId35"/>
    <p:sldId id="293" r:id="rId36"/>
    <p:sldId id="294" r:id="rId37"/>
    <p:sldId id="304" r:id="rId38"/>
    <p:sldId id="299" r:id="rId39"/>
    <p:sldId id="300" r:id="rId40"/>
    <p:sldId id="301" r:id="rId41"/>
    <p:sldId id="302" r:id="rId42"/>
    <p:sldId id="303" r:id="rId43"/>
    <p:sldId id="306" r:id="rId44"/>
    <p:sldId id="307" r:id="rId45"/>
    <p:sldId id="308" r:id="rId46"/>
    <p:sldId id="309" r:id="rId47"/>
    <p:sldId id="305" r:id="rId48"/>
    <p:sldId id="975" r:id="rId49"/>
    <p:sldId id="978" r:id="rId50"/>
    <p:sldId id="976" r:id="rId51"/>
    <p:sldId id="979" r:id="rId52"/>
    <p:sldId id="310" r:id="rId53"/>
    <p:sldId id="311" r:id="rId54"/>
    <p:sldId id="315" r:id="rId55"/>
    <p:sldId id="316" r:id="rId56"/>
    <p:sldId id="317" r:id="rId57"/>
    <p:sldId id="318" r:id="rId58"/>
    <p:sldId id="312" r:id="rId59"/>
    <p:sldId id="313" r:id="rId60"/>
    <p:sldId id="314" r:id="rId61"/>
    <p:sldId id="276" r:id="rId62"/>
    <p:sldId id="277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7EC6F-D22D-426E-B3C3-8C5109EED8C3}" type="datetimeFigureOut">
              <a:rPr lang="cs-CZ" smtClean="0"/>
              <a:pPr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70D5F-9252-4E10-B49F-C0364B85A42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itopys.kiev.u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gjXj_f2Oig" TargetMode="External"/><Relationship Id="rId2" Type="http://schemas.openxmlformats.org/officeDocument/2006/relationships/hyperlink" Target="https://www.youtube.com/watch?v=J3HTigCs8P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ww.youtube.com/watch?v=L6GWanxBHk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827584" y="258416"/>
            <a:ext cx="637386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období tvorby – vyhnanství (1847- 1858)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://lh6.ggpht.com/_FP9AXc5yaBA/R9KO1HVfH7I/AAAAAAAAA04/yOxqntIu3lc/s800/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36712"/>
            <a:ext cx="4073860" cy="58198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563888" y="6453336"/>
            <a:ext cx="13740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3"/>
              </a:rPr>
              <a:t>http://litopys.kiev.ua/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7042" name="Picture 2" descr="http://lh3.ggpht.com/_FP9AXc5yaBA/R9KhxXVfIDI/AAAAAAAAA18/z3FrcVUNn2M/s800/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398762" cy="61926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8066" name="Picture 2" descr="http://lh6.ggpht.com/_FP9AXc5yaBA/R9KkvHVfIGI/AAAAAAAAA2Y/286kznQ7imU/s800/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469576" cy="612068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9090" name="Picture 2" descr="http://lh5.ggpht.com/_FP9AXc5yaBA/R9Kkw3VfIJI/AAAAAAAAA2w/T65_q_uLGP0/s800/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11191" cy="583264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lh3.ggpht.com/_FP9AXc5yaBA/R9LERXVfJ7I/AAAAAAAABF8/LNvq6tMPgmQ/s800/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000887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0114" name="Picture 2" descr="http://lh4.ggpht.com/_FP9AXc5yaBA/R9KrlnVfIXI/AAAAAAAAA4s/DSx2bNdc5JA/s800/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728241" cy="57606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http://lh5.ggpht.com/_FP9AXc5yaBA/R9KIZ3VfHqI/AAAAAAAAAyo/J4phOCXXP4c/s800/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60648"/>
            <a:ext cx="8463625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1138" name="Picture 2" descr="http://lh6.ggpht.com/_FP9AXc5yaBA/R9KuCHVfIZI/AAAAAAAAA5A/eV0RH2qzAaU/s800/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244408" cy="482572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62" name="Picture 2" descr="http://lh6.ggpht.com/_FP9AXc5yaBA/R9KuDHVfIbI/AAAAAAAAA5Q/H3ElLh19IB0/s800/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8817304" cy="518457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39552" y="404664"/>
            <a:ext cx="2895152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***</a:t>
            </a:r>
          </a:p>
          <a:p>
            <a:r>
              <a:rPr lang="cs-CZ" dirty="0">
                <a:solidFill>
                  <a:srgbClr val="000000"/>
                </a:solidFill>
                <a:ea typeface="Times New Roman" pitchFamily="18" charset="0"/>
              </a:rPr>
              <a:t>I nebe nemyté, ospalé vlny;</a:t>
            </a:r>
          </a:p>
          <a:p>
            <a:r>
              <a:rPr lang="cs-CZ" dirty="0"/>
              <a:t>v bezvětří nad pobřežím, hle,</a:t>
            </a:r>
          </a:p>
          <a:p>
            <a:r>
              <a:rPr lang="cs-CZ" dirty="0"/>
              <a:t>rákosí jako opilé</a:t>
            </a:r>
          </a:p>
          <a:p>
            <a:r>
              <a:rPr lang="cs-CZ" dirty="0"/>
              <a:t>se klátí. Bože láskyplný!</a:t>
            </a:r>
          </a:p>
          <a:p>
            <a:r>
              <a:rPr lang="cs-CZ" dirty="0"/>
              <a:t>Kolikpak ještě strávím dní</a:t>
            </a:r>
          </a:p>
          <a:p>
            <a:r>
              <a:rPr lang="cs-CZ" dirty="0"/>
              <a:t>v </a:t>
            </a:r>
            <a:r>
              <a:rPr lang="cs-CZ" dirty="0" err="1"/>
              <a:t>tomhletom</a:t>
            </a:r>
            <a:r>
              <a:rPr lang="cs-CZ" dirty="0"/>
              <a:t> volném vězení,</a:t>
            </a:r>
          </a:p>
          <a:p>
            <a:r>
              <a:rPr lang="cs-CZ" dirty="0"/>
              <a:t>na </a:t>
            </a:r>
            <a:r>
              <a:rPr lang="cs-CZ" dirty="0" err="1"/>
              <a:t>tomlhe</a:t>
            </a:r>
            <a:r>
              <a:rPr lang="cs-CZ" dirty="0"/>
              <a:t> moři, jež si hoví</a:t>
            </a:r>
          </a:p>
          <a:p>
            <a:r>
              <a:rPr lang="cs-CZ" dirty="0"/>
              <a:t>v trýznivé nudě? Neodpoví,</a:t>
            </a:r>
          </a:p>
          <a:p>
            <a:r>
              <a:rPr lang="cs-CZ" dirty="0"/>
              <a:t>jen mlčí, hlavou </a:t>
            </a:r>
            <a:r>
              <a:rPr lang="cs-CZ" dirty="0" err="1"/>
              <a:t>pokývává</a:t>
            </a:r>
            <a:endParaRPr lang="cs-CZ" dirty="0"/>
          </a:p>
          <a:p>
            <a:r>
              <a:rPr lang="cs-CZ" dirty="0"/>
              <a:t>rezavá zvadlá stepní tráva</a:t>
            </a:r>
            <a:r>
              <a:rPr lang="cs-CZ" dirty="0">
                <a:solidFill>
                  <a:srgbClr val="000000"/>
                </a:solidFill>
                <a:ea typeface="Times New Roman" pitchFamily="18" charset="0"/>
              </a:rPr>
              <a:t>;</a:t>
            </a:r>
          </a:p>
          <a:p>
            <a:r>
              <a:rPr lang="cs-CZ" dirty="0">
                <a:solidFill>
                  <a:srgbClr val="000000"/>
                </a:solidFill>
              </a:rPr>
              <a:t>nešpitne, nechce říkat lež,</a:t>
            </a:r>
          </a:p>
          <a:p>
            <a:r>
              <a:rPr lang="cs-CZ" dirty="0">
                <a:solidFill>
                  <a:srgbClr val="000000"/>
                </a:solidFill>
              </a:rPr>
              <a:t>a vlny neodpoví též.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923928" y="40466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***</a:t>
            </a:r>
          </a:p>
          <a:p>
            <a:r>
              <a:rPr lang="ru-RU" dirty="0"/>
              <a:t>І небо невмите, і заспані хвилі;</a:t>
            </a:r>
          </a:p>
          <a:p>
            <a:r>
              <a:rPr lang="ru-RU" dirty="0"/>
              <a:t>І понад берегом геть-геть,</a:t>
            </a:r>
          </a:p>
          <a:p>
            <a:r>
              <a:rPr lang="ru-RU" dirty="0"/>
              <a:t>Неначе п’яний, очерет</a:t>
            </a:r>
          </a:p>
          <a:p>
            <a:r>
              <a:rPr lang="ru-RU" dirty="0"/>
              <a:t>Без вітру гнеться. Боже милий!</a:t>
            </a:r>
          </a:p>
          <a:p>
            <a:r>
              <a:rPr lang="ru-RU" dirty="0"/>
              <a:t>Чи довго буде ще мені</a:t>
            </a:r>
          </a:p>
          <a:p>
            <a:r>
              <a:rPr lang="ru-RU" dirty="0"/>
              <a:t>В оцій незамкнутій тюрмі,</a:t>
            </a:r>
          </a:p>
          <a:p>
            <a:r>
              <a:rPr lang="ru-RU" dirty="0"/>
              <a:t>Понад оцим нікчемним морем</a:t>
            </a:r>
          </a:p>
          <a:p>
            <a:r>
              <a:rPr lang="ru-RU" dirty="0"/>
              <a:t>Нудити світом? Не говорить,</a:t>
            </a:r>
          </a:p>
          <a:p>
            <a:r>
              <a:rPr lang="ru-RU" dirty="0"/>
              <a:t>Мовчить і гнеться, мов жива,</a:t>
            </a:r>
          </a:p>
          <a:p>
            <a:r>
              <a:rPr lang="ru-RU" dirty="0"/>
              <a:t>В степу пожовклая трава;</a:t>
            </a:r>
          </a:p>
          <a:p>
            <a:r>
              <a:rPr lang="ru-RU" dirty="0"/>
              <a:t>Не хоче правдоньки сказать,</a:t>
            </a:r>
          </a:p>
          <a:p>
            <a:r>
              <a:rPr lang="ru-RU" dirty="0"/>
              <a:t>А більше ні в кого спитать.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39552" y="4293096"/>
            <a:ext cx="1533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Kos-</a:t>
            </a:r>
            <a:r>
              <a:rPr lang="cs-CZ" dirty="0" err="1"/>
              <a:t>Aral</a:t>
            </a:r>
            <a:r>
              <a:rPr lang="cs-CZ" dirty="0"/>
              <a:t>, 1848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lh4.ggpht.com/_FP9AXc5yaBA/R9Kw7nVfIfI/AAAAAAAAA50/MQVAhBHAV0I/s800/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6632"/>
            <a:ext cx="4645596" cy="662473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332656"/>
            <a:ext cx="6942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Duben 1847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zatčení za účast v Cyrilometodějském bratrstvu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95536" y="836712"/>
            <a:ext cx="163859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Petrohrad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323528" y="1484784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Konec května 1847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vyhlášení rozsudku, </a:t>
            </a:r>
            <a:r>
              <a:rPr lang="cs-CZ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nejtvrdší trest, zákaz malovat a psát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3528" y="2132856"/>
            <a:ext cx="5612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Červen 1847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cs-CZ" sz="2400" b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Orenburg</a:t>
            </a:r>
            <a:r>
              <a:rPr lang="cs-CZ" sz="24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lang="cs-CZ" sz="2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Orská</a:t>
            </a:r>
            <a:r>
              <a:rPr lang="cs-CZ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pevnost</a:t>
            </a:r>
            <a:endParaRPr lang="cs-CZ" sz="2400" dirty="0">
              <a:solidFill>
                <a:srgbClr val="7030A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2636912"/>
            <a:ext cx="2452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Poéma </a:t>
            </a:r>
            <a:r>
              <a:rPr lang="uk-UA" sz="2400" b="1" i="1" u="sng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Kняжна</a:t>
            </a:r>
            <a:endParaRPr lang="cs-CZ" sz="2400" i="1" u="sng" dirty="0">
              <a:solidFill>
                <a:srgbClr val="00B050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95536" y="3147308"/>
            <a:ext cx="295232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Úryvek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Село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! І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серце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одпочине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: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Село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на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нашій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Україні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Неначе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писанка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село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Зеленим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гаєм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поросло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Цвітуть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сади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біліють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хати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А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на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горі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стоять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палати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Неначе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диво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А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кругом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Широколистії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тополі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А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там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і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ліс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і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ліс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і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поле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сині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гори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за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Дніпром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b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Сам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бог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витає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над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селом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987824" y="2708920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>
                <a:hlinkClick r:id="rId2"/>
              </a:rPr>
              <a:t>https://www.</a:t>
            </a:r>
            <a:r>
              <a:rPr lang="cs-CZ" sz="900" dirty="0" err="1">
                <a:hlinkClick r:id="rId2"/>
              </a:rPr>
              <a:t>youtube.com</a:t>
            </a:r>
            <a:r>
              <a:rPr lang="cs-CZ" sz="900" dirty="0">
                <a:hlinkClick r:id="rId2"/>
              </a:rPr>
              <a:t>/</a:t>
            </a:r>
            <a:r>
              <a:rPr lang="cs-CZ" sz="900" dirty="0" err="1">
                <a:hlinkClick r:id="rId2"/>
              </a:rPr>
              <a:t>watch</a:t>
            </a:r>
            <a:r>
              <a:rPr lang="cs-CZ" sz="900" dirty="0">
                <a:hlinkClick r:id="rId2"/>
              </a:rPr>
              <a:t>?v=</a:t>
            </a:r>
            <a:r>
              <a:rPr lang="cs-CZ" sz="900" dirty="0" err="1">
                <a:hlinkClick r:id="rId2"/>
              </a:rPr>
              <a:t>J3HTigCs8Ps</a:t>
            </a:r>
            <a:endParaRPr lang="cs-CZ" sz="900" dirty="0"/>
          </a:p>
          <a:p>
            <a:endParaRPr lang="cs-CZ" sz="900" dirty="0"/>
          </a:p>
        </p:txBody>
      </p:sp>
      <p:sp>
        <p:nvSpPr>
          <p:cNvPr id="9" name="Obdélník 8"/>
          <p:cNvSpPr/>
          <p:nvPr/>
        </p:nvSpPr>
        <p:spPr>
          <a:xfrm>
            <a:off x="2987824" y="2996952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>
                <a:hlinkClick r:id="rId3"/>
              </a:rPr>
              <a:t>https://www.</a:t>
            </a:r>
            <a:r>
              <a:rPr lang="cs-CZ" sz="900" dirty="0" err="1">
                <a:hlinkClick r:id="rId3"/>
              </a:rPr>
              <a:t>youtube.com</a:t>
            </a:r>
            <a:r>
              <a:rPr lang="cs-CZ" sz="900" dirty="0">
                <a:hlinkClick r:id="rId3"/>
              </a:rPr>
              <a:t>/</a:t>
            </a:r>
            <a:r>
              <a:rPr lang="cs-CZ" sz="900" dirty="0" err="1">
                <a:hlinkClick r:id="rId3"/>
              </a:rPr>
              <a:t>watch</a:t>
            </a:r>
            <a:r>
              <a:rPr lang="cs-CZ" sz="900" dirty="0">
                <a:hlinkClick r:id="rId3"/>
              </a:rPr>
              <a:t>?v=</a:t>
            </a:r>
            <a:r>
              <a:rPr lang="cs-CZ" sz="900" dirty="0" err="1">
                <a:hlinkClick r:id="rId3"/>
              </a:rPr>
              <a:t>agjXj</a:t>
            </a:r>
            <a:r>
              <a:rPr lang="cs-CZ" sz="900" dirty="0">
                <a:hlinkClick r:id="rId3"/>
              </a:rPr>
              <a:t>_</a:t>
            </a:r>
            <a:r>
              <a:rPr lang="cs-CZ" sz="900" dirty="0" err="1">
                <a:hlinkClick r:id="rId3"/>
              </a:rPr>
              <a:t>f2Oig</a:t>
            </a:r>
            <a:endParaRPr lang="cs-CZ" sz="900" dirty="0"/>
          </a:p>
          <a:p>
            <a:endParaRPr lang="cs-CZ" sz="900" dirty="0"/>
          </a:p>
        </p:txBody>
      </p:sp>
      <p:sp>
        <p:nvSpPr>
          <p:cNvPr id="11" name="Obdélník 10"/>
          <p:cNvSpPr/>
          <p:nvPr/>
        </p:nvSpPr>
        <p:spPr>
          <a:xfrm>
            <a:off x="2987824" y="3284984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>
                <a:hlinkClick r:id="rId4"/>
              </a:rPr>
              <a:t>https://www.</a:t>
            </a:r>
            <a:r>
              <a:rPr lang="cs-CZ" sz="900" dirty="0" err="1">
                <a:hlinkClick r:id="rId4"/>
              </a:rPr>
              <a:t>youtube.com</a:t>
            </a:r>
            <a:r>
              <a:rPr lang="cs-CZ" sz="900" dirty="0">
                <a:hlinkClick r:id="rId4"/>
              </a:rPr>
              <a:t>/</a:t>
            </a:r>
            <a:r>
              <a:rPr lang="cs-CZ" sz="900" dirty="0" err="1">
                <a:hlinkClick r:id="rId4"/>
              </a:rPr>
              <a:t>watch</a:t>
            </a:r>
            <a:r>
              <a:rPr lang="cs-CZ" sz="900" dirty="0">
                <a:hlinkClick r:id="rId4"/>
              </a:rPr>
              <a:t>?v=</a:t>
            </a:r>
            <a:r>
              <a:rPr lang="cs-CZ" sz="900" dirty="0" err="1">
                <a:hlinkClick r:id="rId4"/>
              </a:rPr>
              <a:t>L6GWanxBHk0</a:t>
            </a:r>
            <a:endParaRPr lang="cs-CZ" sz="900"/>
          </a:p>
          <a:p>
            <a:endParaRPr lang="cs-CZ" sz="900" dirty="0"/>
          </a:p>
        </p:txBody>
      </p:sp>
      <p:pic>
        <p:nvPicPr>
          <p:cNvPr id="24579" name="Picture 3" descr="http://malivka.com/images/taras/knyazhna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492896"/>
            <a:ext cx="3114361" cy="4040074"/>
          </a:xfrm>
          <a:prstGeom prst="rect">
            <a:avLst/>
          </a:prstGeom>
          <a:noFill/>
        </p:spPr>
      </p:pic>
      <p:sp>
        <p:nvSpPr>
          <p:cNvPr id="14" name="Obdélník 13"/>
          <p:cNvSpPr/>
          <p:nvPr/>
        </p:nvSpPr>
        <p:spPr>
          <a:xfrm>
            <a:off x="3347864" y="3861048"/>
            <a:ext cx="2486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</a:rPr>
              <a:t>Захалявнi книжeчки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4210" name="Picture 2" descr="http://lh5.ggpht.com/_FP9AXc5yaBA/R9Kw93VfIiI/AAAAAAAAA6M/gV-N5nGLUZ8/s800/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513" y="761499"/>
            <a:ext cx="9251025" cy="532859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32656"/>
            <a:ext cx="2994248" cy="632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8125"/>
            <a:ext cx="32766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3995936" y="404664"/>
            <a:ext cx="423021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ПРОРОК</a:t>
            </a:r>
          </a:p>
          <a:p>
            <a:br>
              <a:rPr lang="ru-RU" sz="1600" dirty="0"/>
            </a:br>
            <a:r>
              <a:rPr lang="ru-RU" sz="1400" dirty="0"/>
              <a:t>Неначе праведних дітей,</a:t>
            </a:r>
          </a:p>
          <a:p>
            <a:r>
              <a:rPr lang="ru-RU" sz="1400" dirty="0"/>
              <a:t>Господь, любя отих людей,</a:t>
            </a:r>
          </a:p>
          <a:p>
            <a:r>
              <a:rPr lang="ru-RU" sz="1400" dirty="0"/>
              <a:t>Послав на землю їм пророка — </a:t>
            </a:r>
          </a:p>
          <a:p>
            <a:r>
              <a:rPr lang="ru-RU" sz="1400" dirty="0"/>
              <a:t>Свою любов благовістить!</a:t>
            </a:r>
          </a:p>
          <a:p>
            <a:r>
              <a:rPr lang="ru-RU" sz="1400" dirty="0"/>
              <a:t>Святую правду возвістить!</a:t>
            </a:r>
          </a:p>
          <a:p>
            <a:r>
              <a:rPr lang="ru-RU" sz="1400" dirty="0"/>
              <a:t>Неначе наш Дніпро широкий,</a:t>
            </a:r>
          </a:p>
          <a:p>
            <a:r>
              <a:rPr lang="ru-RU" sz="1400" dirty="0"/>
              <a:t>Слова його лились, текли</a:t>
            </a:r>
          </a:p>
          <a:p>
            <a:r>
              <a:rPr lang="ru-RU" sz="1400" dirty="0"/>
              <a:t>І в серце падали глибоко!</a:t>
            </a:r>
          </a:p>
          <a:p>
            <a:r>
              <a:rPr lang="ru-RU" sz="1400" dirty="0"/>
              <a:t>Огнем невидимим пекли</a:t>
            </a:r>
          </a:p>
          <a:p>
            <a:r>
              <a:rPr lang="ru-RU" sz="1400" dirty="0"/>
              <a:t>Замерзлі душі. Полюбили</a:t>
            </a:r>
          </a:p>
          <a:p>
            <a:r>
              <a:rPr lang="ru-RU" sz="1400" dirty="0"/>
              <a:t>Того пророка, скрізь ходили</a:t>
            </a:r>
          </a:p>
          <a:p>
            <a:r>
              <a:rPr lang="ru-RU" sz="1400" dirty="0"/>
              <a:t>За ним і сльози, знай, лили</a:t>
            </a:r>
          </a:p>
          <a:p>
            <a:r>
              <a:rPr lang="ru-RU" sz="1400" dirty="0"/>
              <a:t>Навчені люди. І лукаві!</a:t>
            </a:r>
          </a:p>
          <a:p>
            <a:r>
              <a:rPr lang="ru-RU" sz="1400" dirty="0"/>
              <a:t>Господнюю святую славу</a:t>
            </a:r>
          </a:p>
          <a:p>
            <a:r>
              <a:rPr lang="ru-RU" sz="1400" dirty="0"/>
              <a:t>Розтлили... І чужим богам</a:t>
            </a:r>
          </a:p>
          <a:p>
            <a:r>
              <a:rPr lang="ru-RU" sz="1400" dirty="0"/>
              <a:t>Пожерли жертву! Омерзились!</a:t>
            </a:r>
          </a:p>
          <a:p>
            <a:r>
              <a:rPr lang="ru-RU" sz="1400" dirty="0"/>
              <a:t>І мужа свята... горе вам!</a:t>
            </a:r>
          </a:p>
          <a:p>
            <a:r>
              <a:rPr lang="ru-RU" sz="1400" dirty="0"/>
              <a:t>На стогнах каменем побили.</a:t>
            </a:r>
          </a:p>
          <a:p>
            <a:r>
              <a:rPr lang="ru-RU" sz="1400" dirty="0"/>
              <a:t>І праведно Господь великий,</a:t>
            </a:r>
          </a:p>
          <a:p>
            <a:r>
              <a:rPr lang="ru-RU" sz="1400" dirty="0"/>
              <a:t>Мов на звірей тих лютих, диких,</a:t>
            </a:r>
          </a:p>
          <a:p>
            <a:r>
              <a:rPr lang="ru-RU" sz="1400" dirty="0"/>
              <a:t>Кайдани повелів кувать,</a:t>
            </a:r>
          </a:p>
          <a:p>
            <a:r>
              <a:rPr lang="ru-RU" sz="1400" dirty="0"/>
              <a:t>Глибокі тюрми покопать.</a:t>
            </a:r>
          </a:p>
          <a:p>
            <a:r>
              <a:rPr lang="ru-RU" sz="1400" dirty="0"/>
              <a:t>І, роде лютий і жестокий!</a:t>
            </a:r>
          </a:p>
          <a:p>
            <a:r>
              <a:rPr lang="ru-RU" sz="1400" dirty="0"/>
              <a:t>Вомісто кроткого пророка...</a:t>
            </a:r>
          </a:p>
          <a:p>
            <a:r>
              <a:rPr lang="ru-RU" sz="1400" dirty="0"/>
              <a:t>Царя вам повелів надать! 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032448" cy="640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3308003" cy="624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332656"/>
            <a:ext cx="4338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Říjen 1849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návrat do </a:t>
            </a:r>
            <a:r>
              <a:rPr lang="cs-CZ" sz="2400" b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Orenburgu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83671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Duben 1850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cs-CZ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zatčen – vyšetřování – </a:t>
            </a:r>
            <a:r>
              <a:rPr lang="cs-CZ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Orská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pevnost – </a:t>
            </a:r>
            <a:r>
              <a:rPr lang="cs-CZ" b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Novopetrovská</a:t>
            </a:r>
            <a:r>
              <a:rPr lang="cs-CZ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pevnost 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6" name="Obrázek 5" descr="img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481048" y="471281"/>
            <a:ext cx="5029777" cy="734481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" name="Volný tvar 6"/>
          <p:cNvSpPr/>
          <p:nvPr/>
        </p:nvSpPr>
        <p:spPr>
          <a:xfrm>
            <a:off x="4669534" y="1970843"/>
            <a:ext cx="1484892" cy="2547891"/>
          </a:xfrm>
          <a:custGeom>
            <a:avLst/>
            <a:gdLst>
              <a:gd name="connsiteX0" fmla="*/ 861254 w 1484892"/>
              <a:gd name="connsiteY0" fmla="*/ 0 h 2547891"/>
              <a:gd name="connsiteX1" fmla="*/ 825744 w 1484892"/>
              <a:gd name="connsiteY1" fmla="*/ 26633 h 2547891"/>
              <a:gd name="connsiteX2" fmla="*/ 772478 w 1484892"/>
              <a:gd name="connsiteY2" fmla="*/ 88776 h 2547891"/>
              <a:gd name="connsiteX3" fmla="*/ 719212 w 1484892"/>
              <a:gd name="connsiteY3" fmla="*/ 106532 h 2547891"/>
              <a:gd name="connsiteX4" fmla="*/ 657068 w 1484892"/>
              <a:gd name="connsiteY4" fmla="*/ 133165 h 2547891"/>
              <a:gd name="connsiteX5" fmla="*/ 603802 w 1484892"/>
              <a:gd name="connsiteY5" fmla="*/ 168675 h 2547891"/>
              <a:gd name="connsiteX6" fmla="*/ 559414 w 1484892"/>
              <a:gd name="connsiteY6" fmla="*/ 213064 h 2547891"/>
              <a:gd name="connsiteX7" fmla="*/ 541658 w 1484892"/>
              <a:gd name="connsiteY7" fmla="*/ 230819 h 2547891"/>
              <a:gd name="connsiteX8" fmla="*/ 506148 w 1484892"/>
              <a:gd name="connsiteY8" fmla="*/ 257452 h 2547891"/>
              <a:gd name="connsiteX9" fmla="*/ 488392 w 1484892"/>
              <a:gd name="connsiteY9" fmla="*/ 284085 h 2547891"/>
              <a:gd name="connsiteX10" fmla="*/ 399616 w 1484892"/>
              <a:gd name="connsiteY10" fmla="*/ 337351 h 2547891"/>
              <a:gd name="connsiteX11" fmla="*/ 346349 w 1484892"/>
              <a:gd name="connsiteY11" fmla="*/ 372862 h 2547891"/>
              <a:gd name="connsiteX12" fmla="*/ 319716 w 1484892"/>
              <a:gd name="connsiteY12" fmla="*/ 399495 h 2547891"/>
              <a:gd name="connsiteX13" fmla="*/ 310839 w 1484892"/>
              <a:gd name="connsiteY13" fmla="*/ 426128 h 2547891"/>
              <a:gd name="connsiteX14" fmla="*/ 293083 w 1484892"/>
              <a:gd name="connsiteY14" fmla="*/ 461639 h 2547891"/>
              <a:gd name="connsiteX15" fmla="*/ 257573 w 1484892"/>
              <a:gd name="connsiteY15" fmla="*/ 559293 h 2547891"/>
              <a:gd name="connsiteX16" fmla="*/ 239817 w 1484892"/>
              <a:gd name="connsiteY16" fmla="*/ 577048 h 2547891"/>
              <a:gd name="connsiteX17" fmla="*/ 230940 w 1484892"/>
              <a:gd name="connsiteY17" fmla="*/ 612559 h 2547891"/>
              <a:gd name="connsiteX18" fmla="*/ 213184 w 1484892"/>
              <a:gd name="connsiteY18" fmla="*/ 630314 h 2547891"/>
              <a:gd name="connsiteX19" fmla="*/ 186551 w 1484892"/>
              <a:gd name="connsiteY19" fmla="*/ 674703 h 2547891"/>
              <a:gd name="connsiteX20" fmla="*/ 177674 w 1484892"/>
              <a:gd name="connsiteY20" fmla="*/ 701336 h 2547891"/>
              <a:gd name="connsiteX21" fmla="*/ 168796 w 1484892"/>
              <a:gd name="connsiteY21" fmla="*/ 736846 h 2547891"/>
              <a:gd name="connsiteX22" fmla="*/ 151041 w 1484892"/>
              <a:gd name="connsiteY22" fmla="*/ 754602 h 2547891"/>
              <a:gd name="connsiteX23" fmla="*/ 115530 w 1484892"/>
              <a:gd name="connsiteY23" fmla="*/ 807868 h 2547891"/>
              <a:gd name="connsiteX24" fmla="*/ 88897 w 1484892"/>
              <a:gd name="connsiteY24" fmla="*/ 870011 h 2547891"/>
              <a:gd name="connsiteX25" fmla="*/ 53386 w 1484892"/>
              <a:gd name="connsiteY25" fmla="*/ 905522 h 2547891"/>
              <a:gd name="connsiteX26" fmla="*/ 44509 w 1484892"/>
              <a:gd name="connsiteY26" fmla="*/ 941033 h 2547891"/>
              <a:gd name="connsiteX27" fmla="*/ 120 w 1484892"/>
              <a:gd name="connsiteY27" fmla="*/ 985421 h 2547891"/>
              <a:gd name="connsiteX28" fmla="*/ 8998 w 1484892"/>
              <a:gd name="connsiteY28" fmla="*/ 1012054 h 2547891"/>
              <a:gd name="connsiteX29" fmla="*/ 124408 w 1484892"/>
              <a:gd name="connsiteY29" fmla="*/ 1020932 h 2547891"/>
              <a:gd name="connsiteX30" fmla="*/ 159918 w 1484892"/>
              <a:gd name="connsiteY30" fmla="*/ 1029809 h 2547891"/>
              <a:gd name="connsiteX31" fmla="*/ 213184 w 1484892"/>
              <a:gd name="connsiteY31" fmla="*/ 1083075 h 2547891"/>
              <a:gd name="connsiteX32" fmla="*/ 248695 w 1484892"/>
              <a:gd name="connsiteY32" fmla="*/ 1127464 h 2547891"/>
              <a:gd name="connsiteX33" fmla="*/ 257573 w 1484892"/>
              <a:gd name="connsiteY33" fmla="*/ 1162974 h 2547891"/>
              <a:gd name="connsiteX34" fmla="*/ 293083 w 1484892"/>
              <a:gd name="connsiteY34" fmla="*/ 1189607 h 2547891"/>
              <a:gd name="connsiteX35" fmla="*/ 355227 w 1484892"/>
              <a:gd name="connsiteY35" fmla="*/ 1233996 h 2547891"/>
              <a:gd name="connsiteX36" fmla="*/ 372983 w 1484892"/>
              <a:gd name="connsiteY36" fmla="*/ 1251751 h 2547891"/>
              <a:gd name="connsiteX37" fmla="*/ 426249 w 1484892"/>
              <a:gd name="connsiteY37" fmla="*/ 1278384 h 2547891"/>
              <a:gd name="connsiteX38" fmla="*/ 497270 w 1484892"/>
              <a:gd name="connsiteY38" fmla="*/ 1331650 h 2547891"/>
              <a:gd name="connsiteX39" fmla="*/ 532781 w 1484892"/>
              <a:gd name="connsiteY39" fmla="*/ 1349406 h 2547891"/>
              <a:gd name="connsiteX40" fmla="*/ 568291 w 1484892"/>
              <a:gd name="connsiteY40" fmla="*/ 1384916 h 2547891"/>
              <a:gd name="connsiteX41" fmla="*/ 603802 w 1484892"/>
              <a:gd name="connsiteY41" fmla="*/ 1393794 h 2547891"/>
              <a:gd name="connsiteX42" fmla="*/ 639313 w 1484892"/>
              <a:gd name="connsiteY42" fmla="*/ 1411549 h 2547891"/>
              <a:gd name="connsiteX43" fmla="*/ 665946 w 1484892"/>
              <a:gd name="connsiteY43" fmla="*/ 1429305 h 2547891"/>
              <a:gd name="connsiteX44" fmla="*/ 701456 w 1484892"/>
              <a:gd name="connsiteY44" fmla="*/ 1464815 h 2547891"/>
              <a:gd name="connsiteX45" fmla="*/ 763600 w 1484892"/>
              <a:gd name="connsiteY45" fmla="*/ 1482571 h 2547891"/>
              <a:gd name="connsiteX46" fmla="*/ 807988 w 1484892"/>
              <a:gd name="connsiteY46" fmla="*/ 1526959 h 2547891"/>
              <a:gd name="connsiteX47" fmla="*/ 843499 w 1484892"/>
              <a:gd name="connsiteY47" fmla="*/ 1535837 h 2547891"/>
              <a:gd name="connsiteX48" fmla="*/ 870132 w 1484892"/>
              <a:gd name="connsiteY48" fmla="*/ 1544714 h 2547891"/>
              <a:gd name="connsiteX49" fmla="*/ 905643 w 1484892"/>
              <a:gd name="connsiteY49" fmla="*/ 1580225 h 2547891"/>
              <a:gd name="connsiteX50" fmla="*/ 932276 w 1484892"/>
              <a:gd name="connsiteY50" fmla="*/ 1606858 h 2547891"/>
              <a:gd name="connsiteX51" fmla="*/ 950031 w 1484892"/>
              <a:gd name="connsiteY51" fmla="*/ 1633491 h 2547891"/>
              <a:gd name="connsiteX52" fmla="*/ 985542 w 1484892"/>
              <a:gd name="connsiteY52" fmla="*/ 1651246 h 2547891"/>
              <a:gd name="connsiteX53" fmla="*/ 1038808 w 1484892"/>
              <a:gd name="connsiteY53" fmla="*/ 1722268 h 2547891"/>
              <a:gd name="connsiteX54" fmla="*/ 1065441 w 1484892"/>
              <a:gd name="connsiteY54" fmla="*/ 1757778 h 2547891"/>
              <a:gd name="connsiteX55" fmla="*/ 1083196 w 1484892"/>
              <a:gd name="connsiteY55" fmla="*/ 1828800 h 2547891"/>
              <a:gd name="connsiteX56" fmla="*/ 1092074 w 1484892"/>
              <a:gd name="connsiteY56" fmla="*/ 1855433 h 2547891"/>
              <a:gd name="connsiteX57" fmla="*/ 1109829 w 1484892"/>
              <a:gd name="connsiteY57" fmla="*/ 1935332 h 2547891"/>
              <a:gd name="connsiteX58" fmla="*/ 1127584 w 1484892"/>
              <a:gd name="connsiteY58" fmla="*/ 1988598 h 2547891"/>
              <a:gd name="connsiteX59" fmla="*/ 1136462 w 1484892"/>
              <a:gd name="connsiteY59" fmla="*/ 2024108 h 2547891"/>
              <a:gd name="connsiteX60" fmla="*/ 1154217 w 1484892"/>
              <a:gd name="connsiteY60" fmla="*/ 2041864 h 2547891"/>
              <a:gd name="connsiteX61" fmla="*/ 1171973 w 1484892"/>
              <a:gd name="connsiteY61" fmla="*/ 2077374 h 2547891"/>
              <a:gd name="connsiteX62" fmla="*/ 1189728 w 1484892"/>
              <a:gd name="connsiteY62" fmla="*/ 2139518 h 2547891"/>
              <a:gd name="connsiteX63" fmla="*/ 1198606 w 1484892"/>
              <a:gd name="connsiteY63" fmla="*/ 2166151 h 2547891"/>
              <a:gd name="connsiteX64" fmla="*/ 1216361 w 1484892"/>
              <a:gd name="connsiteY64" fmla="*/ 2183907 h 2547891"/>
              <a:gd name="connsiteX65" fmla="*/ 1225239 w 1484892"/>
              <a:gd name="connsiteY65" fmla="*/ 2219417 h 2547891"/>
              <a:gd name="connsiteX66" fmla="*/ 1242994 w 1484892"/>
              <a:gd name="connsiteY66" fmla="*/ 2237173 h 2547891"/>
              <a:gd name="connsiteX67" fmla="*/ 1278505 w 1484892"/>
              <a:gd name="connsiteY67" fmla="*/ 2299316 h 2547891"/>
              <a:gd name="connsiteX68" fmla="*/ 1296260 w 1484892"/>
              <a:gd name="connsiteY68" fmla="*/ 2334827 h 2547891"/>
              <a:gd name="connsiteX69" fmla="*/ 1314016 w 1484892"/>
              <a:gd name="connsiteY69" fmla="*/ 2352582 h 2547891"/>
              <a:gd name="connsiteX70" fmla="*/ 1322893 w 1484892"/>
              <a:gd name="connsiteY70" fmla="*/ 2388093 h 2547891"/>
              <a:gd name="connsiteX71" fmla="*/ 1340649 w 1484892"/>
              <a:gd name="connsiteY71" fmla="*/ 2405848 h 2547891"/>
              <a:gd name="connsiteX72" fmla="*/ 1367282 w 1484892"/>
              <a:gd name="connsiteY72" fmla="*/ 2441359 h 2547891"/>
              <a:gd name="connsiteX73" fmla="*/ 1376159 w 1484892"/>
              <a:gd name="connsiteY73" fmla="*/ 2467992 h 2547891"/>
              <a:gd name="connsiteX74" fmla="*/ 1420548 w 1484892"/>
              <a:gd name="connsiteY74" fmla="*/ 2494625 h 2547891"/>
              <a:gd name="connsiteX75" fmla="*/ 1438303 w 1484892"/>
              <a:gd name="connsiteY75" fmla="*/ 2459114 h 2547891"/>
              <a:gd name="connsiteX76" fmla="*/ 1438303 w 1484892"/>
              <a:gd name="connsiteY76" fmla="*/ 2361460 h 2547891"/>
              <a:gd name="connsiteX77" fmla="*/ 1393915 w 1484892"/>
              <a:gd name="connsiteY77" fmla="*/ 2352582 h 2547891"/>
              <a:gd name="connsiteX78" fmla="*/ 1269627 w 1484892"/>
              <a:gd name="connsiteY78" fmla="*/ 2361460 h 2547891"/>
              <a:gd name="connsiteX79" fmla="*/ 1260749 w 1484892"/>
              <a:gd name="connsiteY79" fmla="*/ 2396971 h 2547891"/>
              <a:gd name="connsiteX80" fmla="*/ 1278505 w 1484892"/>
              <a:gd name="connsiteY80" fmla="*/ 2459114 h 2547891"/>
              <a:gd name="connsiteX81" fmla="*/ 1340649 w 1484892"/>
              <a:gd name="connsiteY81" fmla="*/ 2539013 h 2547891"/>
              <a:gd name="connsiteX82" fmla="*/ 1367282 w 1484892"/>
              <a:gd name="connsiteY82" fmla="*/ 2547891 h 2547891"/>
              <a:gd name="connsiteX83" fmla="*/ 1473814 w 1484892"/>
              <a:gd name="connsiteY83" fmla="*/ 2530136 h 2547891"/>
              <a:gd name="connsiteX84" fmla="*/ 1482691 w 1484892"/>
              <a:gd name="connsiteY84" fmla="*/ 2494625 h 2547891"/>
              <a:gd name="connsiteX85" fmla="*/ 1473814 w 1484892"/>
              <a:gd name="connsiteY85" fmla="*/ 2396971 h 2547891"/>
              <a:gd name="connsiteX86" fmla="*/ 1411670 w 1484892"/>
              <a:gd name="connsiteY86" fmla="*/ 2343705 h 2547891"/>
              <a:gd name="connsiteX87" fmla="*/ 1358404 w 1484892"/>
              <a:gd name="connsiteY87" fmla="*/ 2325949 h 2547891"/>
              <a:gd name="connsiteX88" fmla="*/ 1314016 w 1484892"/>
              <a:gd name="connsiteY88" fmla="*/ 2334827 h 2547891"/>
              <a:gd name="connsiteX89" fmla="*/ 1305138 w 1484892"/>
              <a:gd name="connsiteY89" fmla="*/ 2370338 h 2547891"/>
              <a:gd name="connsiteX90" fmla="*/ 1287383 w 1484892"/>
              <a:gd name="connsiteY90" fmla="*/ 2405848 h 2547891"/>
              <a:gd name="connsiteX91" fmla="*/ 1278505 w 1484892"/>
              <a:gd name="connsiteY91" fmla="*/ 2432481 h 2547891"/>
              <a:gd name="connsiteX92" fmla="*/ 1296260 w 1484892"/>
              <a:gd name="connsiteY92" fmla="*/ 2476870 h 2547891"/>
              <a:gd name="connsiteX93" fmla="*/ 1367282 w 1484892"/>
              <a:gd name="connsiteY93" fmla="*/ 2503503 h 2547891"/>
              <a:gd name="connsiteX94" fmla="*/ 1420548 w 1484892"/>
              <a:gd name="connsiteY94" fmla="*/ 2485747 h 2547891"/>
              <a:gd name="connsiteX95" fmla="*/ 1420548 w 1484892"/>
              <a:gd name="connsiteY95" fmla="*/ 2405848 h 2547891"/>
              <a:gd name="connsiteX96" fmla="*/ 1385037 w 1484892"/>
              <a:gd name="connsiteY96" fmla="*/ 2396971 h 2547891"/>
              <a:gd name="connsiteX97" fmla="*/ 1349526 w 1484892"/>
              <a:gd name="connsiteY97" fmla="*/ 2405848 h 2547891"/>
              <a:gd name="connsiteX98" fmla="*/ 1393915 w 1484892"/>
              <a:gd name="connsiteY98" fmla="*/ 2459114 h 2547891"/>
              <a:gd name="connsiteX99" fmla="*/ 1438303 w 1484892"/>
              <a:gd name="connsiteY99" fmla="*/ 2441359 h 2547891"/>
              <a:gd name="connsiteX100" fmla="*/ 1429425 w 1484892"/>
              <a:gd name="connsiteY100" fmla="*/ 2405848 h 2547891"/>
              <a:gd name="connsiteX101" fmla="*/ 1358404 w 1484892"/>
              <a:gd name="connsiteY101" fmla="*/ 2414726 h 2547891"/>
              <a:gd name="connsiteX102" fmla="*/ 1367282 w 1484892"/>
              <a:gd name="connsiteY102" fmla="*/ 2423604 h 254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484892" h="2547891">
                <a:moveTo>
                  <a:pt x="861254" y="0"/>
                </a:moveTo>
                <a:cubicBezTo>
                  <a:pt x="849417" y="8878"/>
                  <a:pt x="836206" y="16171"/>
                  <a:pt x="825744" y="26633"/>
                </a:cubicBezTo>
                <a:cubicBezTo>
                  <a:pt x="806452" y="45925"/>
                  <a:pt x="794304" y="72406"/>
                  <a:pt x="772478" y="88776"/>
                </a:cubicBezTo>
                <a:cubicBezTo>
                  <a:pt x="757505" y="100006"/>
                  <a:pt x="734785" y="96150"/>
                  <a:pt x="719212" y="106532"/>
                </a:cubicBezTo>
                <a:cubicBezTo>
                  <a:pt x="682427" y="131055"/>
                  <a:pt x="702930" y="121699"/>
                  <a:pt x="657068" y="133165"/>
                </a:cubicBezTo>
                <a:cubicBezTo>
                  <a:pt x="639313" y="145002"/>
                  <a:pt x="618891" y="153586"/>
                  <a:pt x="603802" y="168675"/>
                </a:cubicBezTo>
                <a:lnTo>
                  <a:pt x="559414" y="213064"/>
                </a:lnTo>
                <a:cubicBezTo>
                  <a:pt x="553495" y="218983"/>
                  <a:pt x="548354" y="225797"/>
                  <a:pt x="541658" y="230819"/>
                </a:cubicBezTo>
                <a:cubicBezTo>
                  <a:pt x="529821" y="239697"/>
                  <a:pt x="516610" y="246990"/>
                  <a:pt x="506148" y="257452"/>
                </a:cubicBezTo>
                <a:cubicBezTo>
                  <a:pt x="498603" y="264997"/>
                  <a:pt x="496422" y="277059"/>
                  <a:pt x="488392" y="284085"/>
                </a:cubicBezTo>
                <a:cubicBezTo>
                  <a:pt x="390049" y="370135"/>
                  <a:pt x="475339" y="283263"/>
                  <a:pt x="399616" y="337351"/>
                </a:cubicBezTo>
                <a:cubicBezTo>
                  <a:pt x="341428" y="378914"/>
                  <a:pt x="403482" y="353818"/>
                  <a:pt x="346349" y="372862"/>
                </a:cubicBezTo>
                <a:cubicBezTo>
                  <a:pt x="337471" y="381740"/>
                  <a:pt x="326680" y="389049"/>
                  <a:pt x="319716" y="399495"/>
                </a:cubicBezTo>
                <a:cubicBezTo>
                  <a:pt x="314525" y="407281"/>
                  <a:pt x="314525" y="417527"/>
                  <a:pt x="310839" y="426128"/>
                </a:cubicBezTo>
                <a:cubicBezTo>
                  <a:pt x="305626" y="438292"/>
                  <a:pt x="299002" y="449802"/>
                  <a:pt x="293083" y="461639"/>
                </a:cubicBezTo>
                <a:cubicBezTo>
                  <a:pt x="279247" y="516983"/>
                  <a:pt x="286019" y="523737"/>
                  <a:pt x="257573" y="559293"/>
                </a:cubicBezTo>
                <a:cubicBezTo>
                  <a:pt x="252344" y="565829"/>
                  <a:pt x="245736" y="571130"/>
                  <a:pt x="239817" y="577048"/>
                </a:cubicBezTo>
                <a:cubicBezTo>
                  <a:pt x="236858" y="588885"/>
                  <a:pt x="236397" y="601646"/>
                  <a:pt x="230940" y="612559"/>
                </a:cubicBezTo>
                <a:cubicBezTo>
                  <a:pt x="227197" y="620045"/>
                  <a:pt x="218049" y="623503"/>
                  <a:pt x="213184" y="630314"/>
                </a:cubicBezTo>
                <a:cubicBezTo>
                  <a:pt x="203155" y="644355"/>
                  <a:pt x="194268" y="659269"/>
                  <a:pt x="186551" y="674703"/>
                </a:cubicBezTo>
                <a:cubicBezTo>
                  <a:pt x="182366" y="683073"/>
                  <a:pt x="180245" y="692338"/>
                  <a:pt x="177674" y="701336"/>
                </a:cubicBezTo>
                <a:cubicBezTo>
                  <a:pt x="174322" y="713068"/>
                  <a:pt x="174252" y="725933"/>
                  <a:pt x="168796" y="736846"/>
                </a:cubicBezTo>
                <a:cubicBezTo>
                  <a:pt x="165053" y="744332"/>
                  <a:pt x="155684" y="747638"/>
                  <a:pt x="151041" y="754602"/>
                </a:cubicBezTo>
                <a:cubicBezTo>
                  <a:pt x="108043" y="819098"/>
                  <a:pt x="156239" y="767156"/>
                  <a:pt x="115530" y="807868"/>
                </a:cubicBezTo>
                <a:cubicBezTo>
                  <a:pt x="108673" y="828438"/>
                  <a:pt x="102060" y="852460"/>
                  <a:pt x="88897" y="870011"/>
                </a:cubicBezTo>
                <a:cubicBezTo>
                  <a:pt x="78853" y="883403"/>
                  <a:pt x="53386" y="905522"/>
                  <a:pt x="53386" y="905522"/>
                </a:cubicBezTo>
                <a:cubicBezTo>
                  <a:pt x="50427" y="917359"/>
                  <a:pt x="51277" y="930881"/>
                  <a:pt x="44509" y="941033"/>
                </a:cubicBezTo>
                <a:cubicBezTo>
                  <a:pt x="32902" y="958444"/>
                  <a:pt x="120" y="985421"/>
                  <a:pt x="120" y="985421"/>
                </a:cubicBezTo>
                <a:cubicBezTo>
                  <a:pt x="3079" y="994299"/>
                  <a:pt x="0" y="1009483"/>
                  <a:pt x="8998" y="1012054"/>
                </a:cubicBezTo>
                <a:cubicBezTo>
                  <a:pt x="46097" y="1022654"/>
                  <a:pt x="86089" y="1016424"/>
                  <a:pt x="124408" y="1020932"/>
                </a:cubicBezTo>
                <a:cubicBezTo>
                  <a:pt x="136525" y="1022358"/>
                  <a:pt x="148081" y="1026850"/>
                  <a:pt x="159918" y="1029809"/>
                </a:cubicBezTo>
                <a:cubicBezTo>
                  <a:pt x="177673" y="1047564"/>
                  <a:pt x="199255" y="1062183"/>
                  <a:pt x="213184" y="1083075"/>
                </a:cubicBezTo>
                <a:cubicBezTo>
                  <a:pt x="235583" y="1116672"/>
                  <a:pt x="223396" y="1102163"/>
                  <a:pt x="248695" y="1127464"/>
                </a:cubicBezTo>
                <a:cubicBezTo>
                  <a:pt x="251654" y="1139301"/>
                  <a:pt x="250481" y="1153046"/>
                  <a:pt x="257573" y="1162974"/>
                </a:cubicBezTo>
                <a:cubicBezTo>
                  <a:pt x="266173" y="1175014"/>
                  <a:pt x="281849" y="1179978"/>
                  <a:pt x="293083" y="1189607"/>
                </a:cubicBezTo>
                <a:cubicBezTo>
                  <a:pt x="394854" y="1276840"/>
                  <a:pt x="239147" y="1156610"/>
                  <a:pt x="355227" y="1233996"/>
                </a:cubicBezTo>
                <a:cubicBezTo>
                  <a:pt x="362191" y="1238639"/>
                  <a:pt x="366447" y="1246522"/>
                  <a:pt x="372983" y="1251751"/>
                </a:cubicBezTo>
                <a:cubicBezTo>
                  <a:pt x="397571" y="1271421"/>
                  <a:pt x="398116" y="1269007"/>
                  <a:pt x="426249" y="1278384"/>
                </a:cubicBezTo>
                <a:cubicBezTo>
                  <a:pt x="451220" y="1303356"/>
                  <a:pt x="457112" y="1311570"/>
                  <a:pt x="497270" y="1331650"/>
                </a:cubicBezTo>
                <a:cubicBezTo>
                  <a:pt x="509107" y="1337569"/>
                  <a:pt x="522194" y="1341465"/>
                  <a:pt x="532781" y="1349406"/>
                </a:cubicBezTo>
                <a:cubicBezTo>
                  <a:pt x="546173" y="1359450"/>
                  <a:pt x="554096" y="1376044"/>
                  <a:pt x="568291" y="1384916"/>
                </a:cubicBezTo>
                <a:cubicBezTo>
                  <a:pt x="578638" y="1391383"/>
                  <a:pt x="592378" y="1389510"/>
                  <a:pt x="603802" y="1393794"/>
                </a:cubicBezTo>
                <a:cubicBezTo>
                  <a:pt x="616193" y="1398441"/>
                  <a:pt x="627823" y="1404983"/>
                  <a:pt x="639313" y="1411549"/>
                </a:cubicBezTo>
                <a:cubicBezTo>
                  <a:pt x="648577" y="1416843"/>
                  <a:pt x="657845" y="1422361"/>
                  <a:pt x="665946" y="1429305"/>
                </a:cubicBezTo>
                <a:cubicBezTo>
                  <a:pt x="678656" y="1440199"/>
                  <a:pt x="686760" y="1456799"/>
                  <a:pt x="701456" y="1464815"/>
                </a:cubicBezTo>
                <a:cubicBezTo>
                  <a:pt x="720369" y="1475131"/>
                  <a:pt x="742885" y="1476652"/>
                  <a:pt x="763600" y="1482571"/>
                </a:cubicBezTo>
                <a:cubicBezTo>
                  <a:pt x="778396" y="1497367"/>
                  <a:pt x="790578" y="1515352"/>
                  <a:pt x="807988" y="1526959"/>
                </a:cubicBezTo>
                <a:cubicBezTo>
                  <a:pt x="818140" y="1533727"/>
                  <a:pt x="831767" y="1532485"/>
                  <a:pt x="843499" y="1535837"/>
                </a:cubicBezTo>
                <a:cubicBezTo>
                  <a:pt x="852497" y="1538408"/>
                  <a:pt x="861254" y="1541755"/>
                  <a:pt x="870132" y="1544714"/>
                </a:cubicBezTo>
                <a:lnTo>
                  <a:pt x="905643" y="1580225"/>
                </a:lnTo>
                <a:cubicBezTo>
                  <a:pt x="914521" y="1589103"/>
                  <a:pt x="925312" y="1596412"/>
                  <a:pt x="932276" y="1606858"/>
                </a:cubicBezTo>
                <a:cubicBezTo>
                  <a:pt x="938194" y="1615736"/>
                  <a:pt x="941834" y="1626661"/>
                  <a:pt x="950031" y="1633491"/>
                </a:cubicBezTo>
                <a:cubicBezTo>
                  <a:pt x="960198" y="1641963"/>
                  <a:pt x="973705" y="1645328"/>
                  <a:pt x="985542" y="1651246"/>
                </a:cubicBezTo>
                <a:cubicBezTo>
                  <a:pt x="1007482" y="1717067"/>
                  <a:pt x="986557" y="1696142"/>
                  <a:pt x="1038808" y="1722268"/>
                </a:cubicBezTo>
                <a:cubicBezTo>
                  <a:pt x="1047686" y="1734105"/>
                  <a:pt x="1059750" y="1744120"/>
                  <a:pt x="1065441" y="1757778"/>
                </a:cubicBezTo>
                <a:cubicBezTo>
                  <a:pt x="1074827" y="1780303"/>
                  <a:pt x="1075479" y="1805650"/>
                  <a:pt x="1083196" y="1828800"/>
                </a:cubicBezTo>
                <a:cubicBezTo>
                  <a:pt x="1086155" y="1837678"/>
                  <a:pt x="1089804" y="1846354"/>
                  <a:pt x="1092074" y="1855433"/>
                </a:cubicBezTo>
                <a:cubicBezTo>
                  <a:pt x="1104751" y="1906141"/>
                  <a:pt x="1096153" y="1889747"/>
                  <a:pt x="1109829" y="1935332"/>
                </a:cubicBezTo>
                <a:cubicBezTo>
                  <a:pt x="1115207" y="1953258"/>
                  <a:pt x="1123045" y="1970441"/>
                  <a:pt x="1127584" y="1988598"/>
                </a:cubicBezTo>
                <a:cubicBezTo>
                  <a:pt x="1130543" y="2000435"/>
                  <a:pt x="1131006" y="2013195"/>
                  <a:pt x="1136462" y="2024108"/>
                </a:cubicBezTo>
                <a:cubicBezTo>
                  <a:pt x="1140205" y="2031594"/>
                  <a:pt x="1149574" y="2034900"/>
                  <a:pt x="1154217" y="2041864"/>
                </a:cubicBezTo>
                <a:cubicBezTo>
                  <a:pt x="1161558" y="2052875"/>
                  <a:pt x="1166760" y="2065210"/>
                  <a:pt x="1171973" y="2077374"/>
                </a:cubicBezTo>
                <a:cubicBezTo>
                  <a:pt x="1181092" y="2098652"/>
                  <a:pt x="1183295" y="2117004"/>
                  <a:pt x="1189728" y="2139518"/>
                </a:cubicBezTo>
                <a:cubicBezTo>
                  <a:pt x="1192299" y="2148516"/>
                  <a:pt x="1193791" y="2158127"/>
                  <a:pt x="1198606" y="2166151"/>
                </a:cubicBezTo>
                <a:cubicBezTo>
                  <a:pt x="1202912" y="2173328"/>
                  <a:pt x="1210443" y="2177988"/>
                  <a:pt x="1216361" y="2183907"/>
                </a:cubicBezTo>
                <a:cubicBezTo>
                  <a:pt x="1219320" y="2195744"/>
                  <a:pt x="1219783" y="2208504"/>
                  <a:pt x="1225239" y="2219417"/>
                </a:cubicBezTo>
                <a:cubicBezTo>
                  <a:pt x="1228982" y="2226903"/>
                  <a:pt x="1239251" y="2229687"/>
                  <a:pt x="1242994" y="2237173"/>
                </a:cubicBezTo>
                <a:cubicBezTo>
                  <a:pt x="1278761" y="2308707"/>
                  <a:pt x="1218709" y="2239520"/>
                  <a:pt x="1278505" y="2299316"/>
                </a:cubicBezTo>
                <a:cubicBezTo>
                  <a:pt x="1284423" y="2311153"/>
                  <a:pt x="1288919" y="2323816"/>
                  <a:pt x="1296260" y="2334827"/>
                </a:cubicBezTo>
                <a:cubicBezTo>
                  <a:pt x="1300903" y="2341791"/>
                  <a:pt x="1310273" y="2345096"/>
                  <a:pt x="1314016" y="2352582"/>
                </a:cubicBezTo>
                <a:cubicBezTo>
                  <a:pt x="1319473" y="2363495"/>
                  <a:pt x="1317436" y="2377180"/>
                  <a:pt x="1322893" y="2388093"/>
                </a:cubicBezTo>
                <a:cubicBezTo>
                  <a:pt x="1326636" y="2395579"/>
                  <a:pt x="1335291" y="2399418"/>
                  <a:pt x="1340649" y="2405848"/>
                </a:cubicBezTo>
                <a:cubicBezTo>
                  <a:pt x="1350121" y="2417215"/>
                  <a:pt x="1358404" y="2429522"/>
                  <a:pt x="1367282" y="2441359"/>
                </a:cubicBezTo>
                <a:cubicBezTo>
                  <a:pt x="1370241" y="2450237"/>
                  <a:pt x="1371344" y="2459968"/>
                  <a:pt x="1376159" y="2467992"/>
                </a:cubicBezTo>
                <a:cubicBezTo>
                  <a:pt x="1388345" y="2488301"/>
                  <a:pt x="1399601" y="2487642"/>
                  <a:pt x="1420548" y="2494625"/>
                </a:cubicBezTo>
                <a:cubicBezTo>
                  <a:pt x="1426466" y="2482788"/>
                  <a:pt x="1433090" y="2471278"/>
                  <a:pt x="1438303" y="2459114"/>
                </a:cubicBezTo>
                <a:cubicBezTo>
                  <a:pt x="1450905" y="2429709"/>
                  <a:pt x="1458083" y="2391130"/>
                  <a:pt x="1438303" y="2361460"/>
                </a:cubicBezTo>
                <a:cubicBezTo>
                  <a:pt x="1429933" y="2348905"/>
                  <a:pt x="1408711" y="2355541"/>
                  <a:pt x="1393915" y="2352582"/>
                </a:cubicBezTo>
                <a:cubicBezTo>
                  <a:pt x="1352486" y="2355541"/>
                  <a:pt x="1309030" y="2348325"/>
                  <a:pt x="1269627" y="2361460"/>
                </a:cubicBezTo>
                <a:cubicBezTo>
                  <a:pt x="1258052" y="2365318"/>
                  <a:pt x="1259644" y="2384820"/>
                  <a:pt x="1260749" y="2396971"/>
                </a:cubicBezTo>
                <a:cubicBezTo>
                  <a:pt x="1262700" y="2418426"/>
                  <a:pt x="1269477" y="2439554"/>
                  <a:pt x="1278505" y="2459114"/>
                </a:cubicBezTo>
                <a:cubicBezTo>
                  <a:pt x="1286344" y="2476097"/>
                  <a:pt x="1319305" y="2524784"/>
                  <a:pt x="1340649" y="2539013"/>
                </a:cubicBezTo>
                <a:cubicBezTo>
                  <a:pt x="1348435" y="2544204"/>
                  <a:pt x="1358404" y="2544932"/>
                  <a:pt x="1367282" y="2547891"/>
                </a:cubicBezTo>
                <a:cubicBezTo>
                  <a:pt x="1402793" y="2541973"/>
                  <a:pt x="1441127" y="2545222"/>
                  <a:pt x="1473814" y="2530136"/>
                </a:cubicBezTo>
                <a:cubicBezTo>
                  <a:pt x="1484892" y="2525023"/>
                  <a:pt x="1482691" y="2506826"/>
                  <a:pt x="1482691" y="2494625"/>
                </a:cubicBezTo>
                <a:cubicBezTo>
                  <a:pt x="1482691" y="2461939"/>
                  <a:pt x="1482793" y="2428399"/>
                  <a:pt x="1473814" y="2396971"/>
                </a:cubicBezTo>
                <a:cubicBezTo>
                  <a:pt x="1470853" y="2386606"/>
                  <a:pt x="1416997" y="2346369"/>
                  <a:pt x="1411670" y="2343705"/>
                </a:cubicBezTo>
                <a:cubicBezTo>
                  <a:pt x="1394930" y="2335335"/>
                  <a:pt x="1358404" y="2325949"/>
                  <a:pt x="1358404" y="2325949"/>
                </a:cubicBezTo>
                <a:cubicBezTo>
                  <a:pt x="1343608" y="2328908"/>
                  <a:pt x="1325608" y="2325167"/>
                  <a:pt x="1314016" y="2334827"/>
                </a:cubicBezTo>
                <a:cubicBezTo>
                  <a:pt x="1304643" y="2342638"/>
                  <a:pt x="1309422" y="2358914"/>
                  <a:pt x="1305138" y="2370338"/>
                </a:cubicBezTo>
                <a:cubicBezTo>
                  <a:pt x="1300491" y="2382729"/>
                  <a:pt x="1292596" y="2393684"/>
                  <a:pt x="1287383" y="2405848"/>
                </a:cubicBezTo>
                <a:cubicBezTo>
                  <a:pt x="1283697" y="2414449"/>
                  <a:pt x="1281464" y="2423603"/>
                  <a:pt x="1278505" y="2432481"/>
                </a:cubicBezTo>
                <a:cubicBezTo>
                  <a:pt x="1284423" y="2447277"/>
                  <a:pt x="1284992" y="2465602"/>
                  <a:pt x="1296260" y="2476870"/>
                </a:cubicBezTo>
                <a:cubicBezTo>
                  <a:pt x="1301566" y="2482176"/>
                  <a:pt x="1353583" y="2498937"/>
                  <a:pt x="1367282" y="2503503"/>
                </a:cubicBezTo>
                <a:cubicBezTo>
                  <a:pt x="1385037" y="2497584"/>
                  <a:pt x="1406338" y="2497927"/>
                  <a:pt x="1420548" y="2485747"/>
                </a:cubicBezTo>
                <a:cubicBezTo>
                  <a:pt x="1435404" y="2473013"/>
                  <a:pt x="1428949" y="2415929"/>
                  <a:pt x="1420548" y="2405848"/>
                </a:cubicBezTo>
                <a:cubicBezTo>
                  <a:pt x="1412737" y="2396475"/>
                  <a:pt x="1396874" y="2399930"/>
                  <a:pt x="1385037" y="2396971"/>
                </a:cubicBezTo>
                <a:cubicBezTo>
                  <a:pt x="1373200" y="2399930"/>
                  <a:pt x="1354983" y="2394935"/>
                  <a:pt x="1349526" y="2405848"/>
                </a:cubicBezTo>
                <a:cubicBezTo>
                  <a:pt x="1325732" y="2453436"/>
                  <a:pt x="1372118" y="2453665"/>
                  <a:pt x="1393915" y="2459114"/>
                </a:cubicBezTo>
                <a:cubicBezTo>
                  <a:pt x="1408711" y="2453196"/>
                  <a:pt x="1429464" y="2454618"/>
                  <a:pt x="1438303" y="2441359"/>
                </a:cubicBezTo>
                <a:cubicBezTo>
                  <a:pt x="1445071" y="2431207"/>
                  <a:pt x="1441000" y="2409706"/>
                  <a:pt x="1429425" y="2405848"/>
                </a:cubicBezTo>
                <a:cubicBezTo>
                  <a:pt x="1406791" y="2398303"/>
                  <a:pt x="1381344" y="2408171"/>
                  <a:pt x="1358404" y="2414726"/>
                </a:cubicBezTo>
                <a:cubicBezTo>
                  <a:pt x="1354380" y="2415876"/>
                  <a:pt x="1364323" y="2420645"/>
                  <a:pt x="1367282" y="2423604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lh5.ggpht.com/_FP9AXc5yaBA/R9K5U3VfIxI/AAAAAAAAA8Q/DUwhtJ1FUMA/s800/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3760798" cy="655476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17984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391988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544616" cy="67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lh5.ggpht.com/_FP9AXc5yaBA/R9I3S3VfF7I/AAAAAAAAAjE/xpzM47HfuFQ/s800/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3316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1124744"/>
            <a:ext cx="417646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гаю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все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покотом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лежало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Пляшки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гості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що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впало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Там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осталось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Сам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впав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Остатню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каплю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допивав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Та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й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ту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допив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Встає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пада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Іде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в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покої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…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Скверний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гаде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Куда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ти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лізеш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?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Схаменись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схаменувся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ключ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виймає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Прийшов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двері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одмикає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лізе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до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дочки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Прокиньсь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Прокинься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чистая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Схопись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Убий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гадюку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покусає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Убий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бог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покарає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!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Як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тая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Ченчіо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колись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Убила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батька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кардинала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І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Саваофа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не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cs-CZ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злякалась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b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283968" y="126876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Ні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не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прокинулася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спить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А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бог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хоч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бачить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та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мовчить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Гріхам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великим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потурає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Не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чуть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нічого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Час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минає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А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потім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крик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а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потім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гвалт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І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плач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почули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із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палат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–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Почули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сови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Потім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знову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Не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чуть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нічого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І в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той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час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Скирти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і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клуня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зайнялись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І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зорі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зникли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Хоч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би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слово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Хоч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би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де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голос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обізвавсь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Пани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в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гаю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не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ворушились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А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люде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збіглись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та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дивились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, </a:t>
            </a:r>
            <a:b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Як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дим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до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неба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підіймавсь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. 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1" y="260648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Květen – říjen 1851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cs-CZ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se stává členem expedice mířící do hor </a:t>
            </a:r>
            <a:r>
              <a:rPr lang="cs-CZ" sz="2000" b="1" dirty="0" err="1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Kara</a:t>
            </a:r>
            <a:r>
              <a:rPr lang="cs-CZ" sz="20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-Tau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cs-CZ" dirty="0"/>
          </a:p>
        </p:txBody>
      </p:sp>
      <p:pic>
        <p:nvPicPr>
          <p:cNvPr id="3" name="Obrázek 2" descr="img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53056" y="39233"/>
            <a:ext cx="5029777" cy="734481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Volný tvar 4"/>
          <p:cNvSpPr/>
          <p:nvPr/>
        </p:nvSpPr>
        <p:spPr>
          <a:xfrm>
            <a:off x="5877017" y="3531329"/>
            <a:ext cx="1047566" cy="694442"/>
          </a:xfrm>
          <a:custGeom>
            <a:avLst/>
            <a:gdLst>
              <a:gd name="connsiteX0" fmla="*/ 852257 w 1047566"/>
              <a:gd name="connsiteY0" fmla="*/ 170659 h 694442"/>
              <a:gd name="connsiteX1" fmla="*/ 648070 w 1047566"/>
              <a:gd name="connsiteY1" fmla="*/ 170659 h 694442"/>
              <a:gd name="connsiteX2" fmla="*/ 470517 w 1047566"/>
              <a:gd name="connsiteY2" fmla="*/ 188415 h 694442"/>
              <a:gd name="connsiteX3" fmla="*/ 435006 w 1047566"/>
              <a:gd name="connsiteY3" fmla="*/ 197292 h 694442"/>
              <a:gd name="connsiteX4" fmla="*/ 363985 w 1047566"/>
              <a:gd name="connsiteY4" fmla="*/ 232803 h 694442"/>
              <a:gd name="connsiteX5" fmla="*/ 328474 w 1047566"/>
              <a:gd name="connsiteY5" fmla="*/ 250558 h 694442"/>
              <a:gd name="connsiteX6" fmla="*/ 266331 w 1047566"/>
              <a:gd name="connsiteY6" fmla="*/ 277191 h 694442"/>
              <a:gd name="connsiteX7" fmla="*/ 248575 w 1047566"/>
              <a:gd name="connsiteY7" fmla="*/ 303824 h 694442"/>
              <a:gd name="connsiteX8" fmla="*/ 221942 w 1047566"/>
              <a:gd name="connsiteY8" fmla="*/ 357090 h 694442"/>
              <a:gd name="connsiteX9" fmla="*/ 204187 w 1047566"/>
              <a:gd name="connsiteY9" fmla="*/ 374846 h 694442"/>
              <a:gd name="connsiteX10" fmla="*/ 150921 w 1047566"/>
              <a:gd name="connsiteY10" fmla="*/ 454745 h 694442"/>
              <a:gd name="connsiteX11" fmla="*/ 133166 w 1047566"/>
              <a:gd name="connsiteY11" fmla="*/ 499133 h 694442"/>
              <a:gd name="connsiteX12" fmla="*/ 97655 w 1047566"/>
              <a:gd name="connsiteY12" fmla="*/ 552399 h 694442"/>
              <a:gd name="connsiteX13" fmla="*/ 115410 w 1047566"/>
              <a:gd name="connsiteY13" fmla="*/ 623421 h 694442"/>
              <a:gd name="connsiteX14" fmla="*/ 168676 w 1047566"/>
              <a:gd name="connsiteY14" fmla="*/ 650054 h 694442"/>
              <a:gd name="connsiteX15" fmla="*/ 275208 w 1047566"/>
              <a:gd name="connsiteY15" fmla="*/ 685564 h 694442"/>
              <a:gd name="connsiteX16" fmla="*/ 355107 w 1047566"/>
              <a:gd name="connsiteY16" fmla="*/ 694442 h 694442"/>
              <a:gd name="connsiteX17" fmla="*/ 727969 w 1047566"/>
              <a:gd name="connsiteY17" fmla="*/ 658931 h 694442"/>
              <a:gd name="connsiteX18" fmla="*/ 754602 w 1047566"/>
              <a:gd name="connsiteY18" fmla="*/ 641176 h 694442"/>
              <a:gd name="connsiteX19" fmla="*/ 790113 w 1047566"/>
              <a:gd name="connsiteY19" fmla="*/ 632298 h 694442"/>
              <a:gd name="connsiteX20" fmla="*/ 887767 w 1047566"/>
              <a:gd name="connsiteY20" fmla="*/ 579032 h 694442"/>
              <a:gd name="connsiteX21" fmla="*/ 923278 w 1047566"/>
              <a:gd name="connsiteY21" fmla="*/ 552399 h 694442"/>
              <a:gd name="connsiteX22" fmla="*/ 985422 w 1047566"/>
              <a:gd name="connsiteY22" fmla="*/ 490255 h 694442"/>
              <a:gd name="connsiteX23" fmla="*/ 994300 w 1047566"/>
              <a:gd name="connsiteY23" fmla="*/ 463622 h 694442"/>
              <a:gd name="connsiteX24" fmla="*/ 1012055 w 1047566"/>
              <a:gd name="connsiteY24" fmla="*/ 436989 h 694442"/>
              <a:gd name="connsiteX25" fmla="*/ 1020933 w 1047566"/>
              <a:gd name="connsiteY25" fmla="*/ 392601 h 694442"/>
              <a:gd name="connsiteX26" fmla="*/ 1038688 w 1047566"/>
              <a:gd name="connsiteY26" fmla="*/ 303824 h 694442"/>
              <a:gd name="connsiteX27" fmla="*/ 1029810 w 1047566"/>
              <a:gd name="connsiteY27" fmla="*/ 223925 h 694442"/>
              <a:gd name="connsiteX28" fmla="*/ 994300 w 1047566"/>
              <a:gd name="connsiteY28" fmla="*/ 197292 h 694442"/>
              <a:gd name="connsiteX29" fmla="*/ 967666 w 1047566"/>
              <a:gd name="connsiteY29" fmla="*/ 170659 h 694442"/>
              <a:gd name="connsiteX30" fmla="*/ 896645 w 1047566"/>
              <a:gd name="connsiteY30" fmla="*/ 135149 h 694442"/>
              <a:gd name="connsiteX31" fmla="*/ 550416 w 1047566"/>
              <a:gd name="connsiteY31" fmla="*/ 126271 h 694442"/>
              <a:gd name="connsiteX32" fmla="*/ 506028 w 1047566"/>
              <a:gd name="connsiteY32" fmla="*/ 144026 h 694442"/>
              <a:gd name="connsiteX33" fmla="*/ 435006 w 1047566"/>
              <a:gd name="connsiteY33" fmla="*/ 152904 h 694442"/>
              <a:gd name="connsiteX34" fmla="*/ 372863 w 1047566"/>
              <a:gd name="connsiteY34" fmla="*/ 188415 h 694442"/>
              <a:gd name="connsiteX35" fmla="*/ 257453 w 1047566"/>
              <a:gd name="connsiteY35" fmla="*/ 232803 h 694442"/>
              <a:gd name="connsiteX36" fmla="*/ 221942 w 1047566"/>
              <a:gd name="connsiteY36" fmla="*/ 259436 h 694442"/>
              <a:gd name="connsiteX37" fmla="*/ 186432 w 1047566"/>
              <a:gd name="connsiteY37" fmla="*/ 268314 h 694442"/>
              <a:gd name="connsiteX38" fmla="*/ 168676 w 1047566"/>
              <a:gd name="connsiteY38" fmla="*/ 294947 h 694442"/>
              <a:gd name="connsiteX39" fmla="*/ 115410 w 1047566"/>
              <a:gd name="connsiteY39" fmla="*/ 312702 h 694442"/>
              <a:gd name="connsiteX40" fmla="*/ 44389 w 1047566"/>
              <a:gd name="connsiteY40" fmla="*/ 401479 h 694442"/>
              <a:gd name="connsiteX41" fmla="*/ 35511 w 1047566"/>
              <a:gd name="connsiteY41" fmla="*/ 428112 h 694442"/>
              <a:gd name="connsiteX42" fmla="*/ 71022 w 1047566"/>
              <a:gd name="connsiteY42" fmla="*/ 561277 h 694442"/>
              <a:gd name="connsiteX43" fmla="*/ 115410 w 1047566"/>
              <a:gd name="connsiteY43" fmla="*/ 570154 h 694442"/>
              <a:gd name="connsiteX44" fmla="*/ 319597 w 1047566"/>
              <a:gd name="connsiteY44" fmla="*/ 587910 h 694442"/>
              <a:gd name="connsiteX45" fmla="*/ 825624 w 1047566"/>
              <a:gd name="connsiteY45" fmla="*/ 579032 h 694442"/>
              <a:gd name="connsiteX46" fmla="*/ 878890 w 1047566"/>
              <a:gd name="connsiteY46" fmla="*/ 570154 h 694442"/>
              <a:gd name="connsiteX47" fmla="*/ 905523 w 1047566"/>
              <a:gd name="connsiteY47" fmla="*/ 552399 h 694442"/>
              <a:gd name="connsiteX48" fmla="*/ 932156 w 1047566"/>
              <a:gd name="connsiteY48" fmla="*/ 543521 h 694442"/>
              <a:gd name="connsiteX49" fmla="*/ 1003177 w 1047566"/>
              <a:gd name="connsiteY49" fmla="*/ 472500 h 694442"/>
              <a:gd name="connsiteX50" fmla="*/ 1020933 w 1047566"/>
              <a:gd name="connsiteY50" fmla="*/ 410356 h 694442"/>
              <a:gd name="connsiteX51" fmla="*/ 1038688 w 1047566"/>
              <a:gd name="connsiteY51" fmla="*/ 330457 h 694442"/>
              <a:gd name="connsiteX52" fmla="*/ 1047566 w 1047566"/>
              <a:gd name="connsiteY52" fmla="*/ 294947 h 694442"/>
              <a:gd name="connsiteX53" fmla="*/ 1020933 w 1047566"/>
              <a:gd name="connsiteY53" fmla="*/ 241681 h 694442"/>
              <a:gd name="connsiteX54" fmla="*/ 1003177 w 1047566"/>
              <a:gd name="connsiteY54" fmla="*/ 223925 h 694442"/>
              <a:gd name="connsiteX55" fmla="*/ 976544 w 1047566"/>
              <a:gd name="connsiteY55" fmla="*/ 188415 h 694442"/>
              <a:gd name="connsiteX56" fmla="*/ 941033 w 1047566"/>
              <a:gd name="connsiteY56" fmla="*/ 152904 h 694442"/>
              <a:gd name="connsiteX57" fmla="*/ 878890 w 1047566"/>
              <a:gd name="connsiteY57" fmla="*/ 126271 h 694442"/>
              <a:gd name="connsiteX58" fmla="*/ 399496 w 1047566"/>
              <a:gd name="connsiteY58" fmla="*/ 117393 h 694442"/>
              <a:gd name="connsiteX59" fmla="*/ 301841 w 1047566"/>
              <a:gd name="connsiteY59" fmla="*/ 126271 h 694442"/>
              <a:gd name="connsiteX60" fmla="*/ 257453 w 1047566"/>
              <a:gd name="connsiteY60" fmla="*/ 144026 h 694442"/>
              <a:gd name="connsiteX61" fmla="*/ 195309 w 1047566"/>
              <a:gd name="connsiteY61" fmla="*/ 161782 h 694442"/>
              <a:gd name="connsiteX62" fmla="*/ 0 w 1047566"/>
              <a:gd name="connsiteY62" fmla="*/ 286069 h 69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47566" h="694442">
                <a:moveTo>
                  <a:pt x="852257" y="170659"/>
                </a:moveTo>
                <a:cubicBezTo>
                  <a:pt x="763605" y="148498"/>
                  <a:pt x="822094" y="159432"/>
                  <a:pt x="648070" y="170659"/>
                </a:cubicBezTo>
                <a:cubicBezTo>
                  <a:pt x="606570" y="173336"/>
                  <a:pt x="517437" y="180595"/>
                  <a:pt x="470517" y="188415"/>
                </a:cubicBezTo>
                <a:cubicBezTo>
                  <a:pt x="458482" y="190421"/>
                  <a:pt x="446843" y="194333"/>
                  <a:pt x="435006" y="197292"/>
                </a:cubicBezTo>
                <a:cubicBezTo>
                  <a:pt x="387845" y="228734"/>
                  <a:pt x="429136" y="203848"/>
                  <a:pt x="363985" y="232803"/>
                </a:cubicBezTo>
                <a:cubicBezTo>
                  <a:pt x="351891" y="238178"/>
                  <a:pt x="340522" y="245082"/>
                  <a:pt x="328474" y="250558"/>
                </a:cubicBezTo>
                <a:cubicBezTo>
                  <a:pt x="307957" y="259884"/>
                  <a:pt x="287045" y="268313"/>
                  <a:pt x="266331" y="277191"/>
                </a:cubicBezTo>
                <a:cubicBezTo>
                  <a:pt x="260412" y="286069"/>
                  <a:pt x="253757" y="294497"/>
                  <a:pt x="248575" y="303824"/>
                </a:cubicBezTo>
                <a:cubicBezTo>
                  <a:pt x="238934" y="321177"/>
                  <a:pt x="232463" y="340256"/>
                  <a:pt x="221942" y="357090"/>
                </a:cubicBezTo>
                <a:cubicBezTo>
                  <a:pt x="217506" y="364188"/>
                  <a:pt x="208830" y="367882"/>
                  <a:pt x="204187" y="374846"/>
                </a:cubicBezTo>
                <a:cubicBezTo>
                  <a:pt x="125507" y="492868"/>
                  <a:pt x="269799" y="306146"/>
                  <a:pt x="150921" y="454745"/>
                </a:cubicBezTo>
                <a:cubicBezTo>
                  <a:pt x="145003" y="469541"/>
                  <a:pt x="140797" y="485143"/>
                  <a:pt x="133166" y="499133"/>
                </a:cubicBezTo>
                <a:cubicBezTo>
                  <a:pt x="122948" y="517867"/>
                  <a:pt x="97655" y="552399"/>
                  <a:pt x="97655" y="552399"/>
                </a:cubicBezTo>
                <a:cubicBezTo>
                  <a:pt x="103573" y="576073"/>
                  <a:pt x="106347" y="600764"/>
                  <a:pt x="115410" y="623421"/>
                </a:cubicBezTo>
                <a:cubicBezTo>
                  <a:pt x="124678" y="646592"/>
                  <a:pt x="149995" y="643827"/>
                  <a:pt x="168676" y="650054"/>
                </a:cubicBezTo>
                <a:cubicBezTo>
                  <a:pt x="223907" y="668464"/>
                  <a:pt x="210126" y="673361"/>
                  <a:pt x="275208" y="685564"/>
                </a:cubicBezTo>
                <a:cubicBezTo>
                  <a:pt x="301546" y="690502"/>
                  <a:pt x="328474" y="691483"/>
                  <a:pt x="355107" y="694442"/>
                </a:cubicBezTo>
                <a:cubicBezTo>
                  <a:pt x="479394" y="682605"/>
                  <a:pt x="604214" y="675432"/>
                  <a:pt x="727969" y="658931"/>
                </a:cubicBezTo>
                <a:cubicBezTo>
                  <a:pt x="738545" y="657521"/>
                  <a:pt x="744795" y="645379"/>
                  <a:pt x="754602" y="641176"/>
                </a:cubicBezTo>
                <a:cubicBezTo>
                  <a:pt x="765817" y="636370"/>
                  <a:pt x="778538" y="636156"/>
                  <a:pt x="790113" y="632298"/>
                </a:cubicBezTo>
                <a:cubicBezTo>
                  <a:pt x="834108" y="617633"/>
                  <a:pt x="848299" y="608632"/>
                  <a:pt x="887767" y="579032"/>
                </a:cubicBezTo>
                <a:cubicBezTo>
                  <a:pt x="899604" y="570154"/>
                  <a:pt x="912330" y="562352"/>
                  <a:pt x="923278" y="552399"/>
                </a:cubicBezTo>
                <a:cubicBezTo>
                  <a:pt x="944955" y="532693"/>
                  <a:pt x="985422" y="490255"/>
                  <a:pt x="985422" y="490255"/>
                </a:cubicBezTo>
                <a:cubicBezTo>
                  <a:pt x="988381" y="481377"/>
                  <a:pt x="990115" y="471992"/>
                  <a:pt x="994300" y="463622"/>
                </a:cubicBezTo>
                <a:cubicBezTo>
                  <a:pt x="999072" y="454079"/>
                  <a:pt x="1008309" y="446979"/>
                  <a:pt x="1012055" y="436989"/>
                </a:cubicBezTo>
                <a:cubicBezTo>
                  <a:pt x="1017353" y="422861"/>
                  <a:pt x="1017660" y="407331"/>
                  <a:pt x="1020933" y="392601"/>
                </a:cubicBezTo>
                <a:cubicBezTo>
                  <a:pt x="1038588" y="313151"/>
                  <a:pt x="1021294" y="408184"/>
                  <a:pt x="1038688" y="303824"/>
                </a:cubicBezTo>
                <a:cubicBezTo>
                  <a:pt x="1035729" y="277191"/>
                  <a:pt x="1040116" y="248661"/>
                  <a:pt x="1029810" y="223925"/>
                </a:cubicBezTo>
                <a:cubicBezTo>
                  <a:pt x="1024119" y="210267"/>
                  <a:pt x="1005534" y="206921"/>
                  <a:pt x="994300" y="197292"/>
                </a:cubicBezTo>
                <a:cubicBezTo>
                  <a:pt x="984767" y="189121"/>
                  <a:pt x="977710" y="178192"/>
                  <a:pt x="967666" y="170659"/>
                </a:cubicBezTo>
                <a:cubicBezTo>
                  <a:pt x="934120" y="145500"/>
                  <a:pt x="929416" y="146072"/>
                  <a:pt x="896645" y="135149"/>
                </a:cubicBezTo>
                <a:cubicBezTo>
                  <a:pt x="783367" y="59628"/>
                  <a:pt x="860415" y="103588"/>
                  <a:pt x="550416" y="126271"/>
                </a:cubicBezTo>
                <a:cubicBezTo>
                  <a:pt x="534523" y="127434"/>
                  <a:pt x="521556" y="140443"/>
                  <a:pt x="506028" y="144026"/>
                </a:cubicBezTo>
                <a:cubicBezTo>
                  <a:pt x="482781" y="149391"/>
                  <a:pt x="458680" y="149945"/>
                  <a:pt x="435006" y="152904"/>
                </a:cubicBezTo>
                <a:cubicBezTo>
                  <a:pt x="414292" y="164741"/>
                  <a:pt x="394202" y="177745"/>
                  <a:pt x="372863" y="188415"/>
                </a:cubicBezTo>
                <a:cubicBezTo>
                  <a:pt x="327523" y="211085"/>
                  <a:pt x="303859" y="217335"/>
                  <a:pt x="257453" y="232803"/>
                </a:cubicBezTo>
                <a:cubicBezTo>
                  <a:pt x="245616" y="241681"/>
                  <a:pt x="235176" y="252819"/>
                  <a:pt x="221942" y="259436"/>
                </a:cubicBezTo>
                <a:cubicBezTo>
                  <a:pt x="211029" y="264893"/>
                  <a:pt x="196584" y="261546"/>
                  <a:pt x="186432" y="268314"/>
                </a:cubicBezTo>
                <a:cubicBezTo>
                  <a:pt x="177554" y="274233"/>
                  <a:pt x="177724" y="289292"/>
                  <a:pt x="168676" y="294947"/>
                </a:cubicBezTo>
                <a:cubicBezTo>
                  <a:pt x="152805" y="304866"/>
                  <a:pt x="133165" y="306784"/>
                  <a:pt x="115410" y="312702"/>
                </a:cubicBezTo>
                <a:cubicBezTo>
                  <a:pt x="66533" y="361579"/>
                  <a:pt x="66128" y="350754"/>
                  <a:pt x="44389" y="401479"/>
                </a:cubicBezTo>
                <a:cubicBezTo>
                  <a:pt x="40703" y="410080"/>
                  <a:pt x="38470" y="419234"/>
                  <a:pt x="35511" y="428112"/>
                </a:cubicBezTo>
                <a:cubicBezTo>
                  <a:pt x="40300" y="490365"/>
                  <a:pt x="13643" y="539760"/>
                  <a:pt x="71022" y="561277"/>
                </a:cubicBezTo>
                <a:cubicBezTo>
                  <a:pt x="85150" y="566575"/>
                  <a:pt x="100407" y="568547"/>
                  <a:pt x="115410" y="570154"/>
                </a:cubicBezTo>
                <a:cubicBezTo>
                  <a:pt x="183340" y="577432"/>
                  <a:pt x="319597" y="587910"/>
                  <a:pt x="319597" y="587910"/>
                </a:cubicBezTo>
                <a:lnTo>
                  <a:pt x="825624" y="579032"/>
                </a:lnTo>
                <a:cubicBezTo>
                  <a:pt x="843615" y="578461"/>
                  <a:pt x="861813" y="575846"/>
                  <a:pt x="878890" y="570154"/>
                </a:cubicBezTo>
                <a:cubicBezTo>
                  <a:pt x="889012" y="566780"/>
                  <a:pt x="895980" y="557171"/>
                  <a:pt x="905523" y="552399"/>
                </a:cubicBezTo>
                <a:cubicBezTo>
                  <a:pt x="913893" y="548214"/>
                  <a:pt x="923278" y="546480"/>
                  <a:pt x="932156" y="543521"/>
                </a:cubicBezTo>
                <a:cubicBezTo>
                  <a:pt x="955830" y="519847"/>
                  <a:pt x="993979" y="504691"/>
                  <a:pt x="1003177" y="472500"/>
                </a:cubicBezTo>
                <a:cubicBezTo>
                  <a:pt x="1009096" y="451785"/>
                  <a:pt x="1015708" y="431256"/>
                  <a:pt x="1020933" y="410356"/>
                </a:cubicBezTo>
                <a:cubicBezTo>
                  <a:pt x="1027550" y="383888"/>
                  <a:pt x="1032553" y="357041"/>
                  <a:pt x="1038688" y="330457"/>
                </a:cubicBezTo>
                <a:cubicBezTo>
                  <a:pt x="1041432" y="318568"/>
                  <a:pt x="1044607" y="306784"/>
                  <a:pt x="1047566" y="294947"/>
                </a:cubicBezTo>
                <a:cubicBezTo>
                  <a:pt x="1038688" y="277192"/>
                  <a:pt x="1031454" y="258515"/>
                  <a:pt x="1020933" y="241681"/>
                </a:cubicBezTo>
                <a:cubicBezTo>
                  <a:pt x="1016497" y="234583"/>
                  <a:pt x="1008536" y="230355"/>
                  <a:pt x="1003177" y="223925"/>
                </a:cubicBezTo>
                <a:cubicBezTo>
                  <a:pt x="993705" y="212559"/>
                  <a:pt x="986287" y="199550"/>
                  <a:pt x="976544" y="188415"/>
                </a:cubicBezTo>
                <a:cubicBezTo>
                  <a:pt x="965521" y="175817"/>
                  <a:pt x="956006" y="160390"/>
                  <a:pt x="941033" y="152904"/>
                </a:cubicBezTo>
                <a:cubicBezTo>
                  <a:pt x="897153" y="130964"/>
                  <a:pt x="918078" y="139334"/>
                  <a:pt x="878890" y="126271"/>
                </a:cubicBezTo>
                <a:cubicBezTo>
                  <a:pt x="752612" y="0"/>
                  <a:pt x="863801" y="102653"/>
                  <a:pt x="399496" y="117393"/>
                </a:cubicBezTo>
                <a:cubicBezTo>
                  <a:pt x="366827" y="118430"/>
                  <a:pt x="334393" y="123312"/>
                  <a:pt x="301841" y="126271"/>
                </a:cubicBezTo>
                <a:cubicBezTo>
                  <a:pt x="287045" y="132189"/>
                  <a:pt x="272571" y="138987"/>
                  <a:pt x="257453" y="144026"/>
                </a:cubicBezTo>
                <a:cubicBezTo>
                  <a:pt x="237015" y="150839"/>
                  <a:pt x="214172" y="151375"/>
                  <a:pt x="195309" y="161782"/>
                </a:cubicBezTo>
                <a:cubicBezTo>
                  <a:pt x="127743" y="199060"/>
                  <a:pt x="0" y="286069"/>
                  <a:pt x="0" y="286069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lh6.ggpht.com/_FP9AXc5yaBA/R9I3THVfF8I/AAAAAAAAAjM/IOGt5gDiDmg/s800/1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665717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lh3.ggpht.com/_FP9AXc5yaBA/R9I3TXVfF9I/AAAAAAAAAjU/tM-Xq2VnN2c/s800/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95881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lh6.ggpht.com/_FP9AXc5yaBA/R9I3UHVfF_I/AAAAAAAAAjk/t1HSQDaoC1g/s800/1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8051"/>
            <a:ext cx="8424936" cy="6739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lh6.ggpht.com/_FP9AXc5yaBA/R9I7xHVfGJI/AAAAAAAAAk8/XVNDJTwKV6c/s800/1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240"/>
            <a:ext cx="4848389" cy="684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lh6.ggpht.com/_FP9AXc5yaBA/R9I9eHVfGKI/AAAAAAAAAlI/pZ5njbCp-Ck/s800/1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811064" cy="6351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lh5.ggpht.com/_FP9AXc5yaBA/R9JC13VfGaI/AAAAAAAAAnU/PtlNU-LJUsE/s800/1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6720"/>
            <a:ext cx="4874067" cy="6711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1" y="26064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Únor 1855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smrt Mikuláše I.</a:t>
            </a:r>
          </a:p>
          <a:p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- Manifest Alexandra II. 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980728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naděje na amnestii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51520" y="1556792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Červenec 1857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propuštění z vyhnanství - </a:t>
            </a:r>
            <a:r>
              <a:rPr lang="cs-CZ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Astrachaň – Nižní Novgorod 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7" name="Picture 2" descr="http://lh6.ggpht.com/_FP9AXc5yaBA/R9JEeHVfGfI/AAAAAAAAAoA/OU6JJfA5MSI/s800/1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8731" y="188640"/>
            <a:ext cx="4534075" cy="6264696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323528" y="256490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Březen 1858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cs-CZ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Moskva  - Petrohrad </a:t>
            </a:r>
            <a:endParaRPr lang="cs-CZ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6322" name="Picture 2" descr="http://lh4.ggpht.com/_FP9AXc5yaBA/R9JHinVfGpI/AAAAAAAAApY/IVUhANdleoI/s800/1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4904910" cy="6539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7346" name="Picture 2" descr="http://lh4.ggpht.com/_FP9AXc5yaBA/R9JHjnVfGsI/AAAAAAAAApw/UipVMkOCzrM/s800/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6632"/>
            <a:ext cx="4843208" cy="6611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387424"/>
            <a:ext cx="6264696" cy="914812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8370" name="Picture 2" descr="http://lh4.ggpht.com/_FP9AXc5yaBA/R9JJLnVfGxI/AAAAAAAAAqc/zS4YKqj2JMc/s800/1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219860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9394" name="Picture 2" descr="http://lh5.ggpht.com/_FP9AXc5yaBA/R9JKp3VfG0I/AAAAAAAAAq4/858_vAG4hS4/s800/1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354517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0418" name="Picture 2" descr="http://lh6.ggpht.com/_FP9AXc5yaBA/R9JMkHVfG3I/AAAAAAAAArU/nGPiyEgSm0Q/s800/1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33264"/>
            <a:ext cx="4910586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42" name="Picture 2" descr="http://lh3.ggpht.com/_FP9AXc5yaBA/R9GQ4nVfDXI/AAAAAAAAAMU/KE3Nw0DZwCw/s800/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317625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http://lh4.ggpht.com/_FP9AXc5yaBA/R9GTq3VfDbI/AAAAAAAAAM4/zQoU0l_fHAg/s800/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762000"/>
            <a:ext cx="5648325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5538" name="Picture 2" descr="http://lh4.ggpht.com/_FP9AXc5yaBA/R9Gb13VfDwI/AAAAAAAAAPw/cStV4RfDBjI/s800/2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920880" cy="6452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6562" name="Picture 2" descr="http://lh4.ggpht.com/_FP9AXc5yaBA/R9GeU3VfDzI/AAAAAAAAAQM/l5H8IZu9b8g/s800/2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143750" cy="627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0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Květen 1859 </a:t>
            </a:r>
            <a:r>
              <a:rPr lang="cs-CZ" sz="24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Ukrajina </a:t>
            </a:r>
            <a:endParaRPr lang="cs-CZ" sz="2400" dirty="0">
              <a:solidFill>
                <a:srgbClr val="7030A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5536" y="980728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Září 1859 </a:t>
            </a:r>
            <a:r>
              <a:rPr lang="cs-CZ" sz="24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Petrohrad </a:t>
            </a:r>
            <a:endParaRPr lang="cs-CZ" sz="2400" dirty="0">
              <a:solidFill>
                <a:srgbClr val="7030A0"/>
              </a:solidFill>
            </a:endParaRPr>
          </a:p>
        </p:txBody>
      </p:sp>
      <p:pic>
        <p:nvPicPr>
          <p:cNvPr id="62466" name="Picture 2" descr="http://lh5.ggpht.com/_FP9AXc5yaBA/R9GhLHVfD6I/AAAAAAAAARI/lRUKvrpGxQw/s800/2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4664"/>
            <a:ext cx="4382032" cy="5891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41C216-CB29-C4AD-8C6A-04CF1129E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01980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36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4F21B86-3C3F-2DE1-105F-BEFD05471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650"/>
            <a:ext cx="9144000" cy="31417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80B0011-9893-8AA6-5145-2A549C9D2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4232"/>
            <a:ext cx="9144000" cy="37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3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80429" y="-808220"/>
            <a:ext cx="5896151" cy="8609952"/>
          </a:xfrm>
          <a:prstGeom prst="rect">
            <a:avLst/>
          </a:prstGeom>
        </p:spPr>
      </p:pic>
      <p:sp>
        <p:nvSpPr>
          <p:cNvPr id="5" name="Volný tvar 4"/>
          <p:cNvSpPr/>
          <p:nvPr/>
        </p:nvSpPr>
        <p:spPr>
          <a:xfrm>
            <a:off x="5548544" y="1024537"/>
            <a:ext cx="1105360" cy="724364"/>
          </a:xfrm>
          <a:custGeom>
            <a:avLst/>
            <a:gdLst>
              <a:gd name="connsiteX0" fmla="*/ 514905 w 1105360"/>
              <a:gd name="connsiteY0" fmla="*/ 156193 h 724364"/>
              <a:gd name="connsiteX1" fmla="*/ 284085 w 1105360"/>
              <a:gd name="connsiteY1" fmla="*/ 165071 h 724364"/>
              <a:gd name="connsiteX2" fmla="*/ 177553 w 1105360"/>
              <a:gd name="connsiteY2" fmla="*/ 182826 h 724364"/>
              <a:gd name="connsiteX3" fmla="*/ 97654 w 1105360"/>
              <a:gd name="connsiteY3" fmla="*/ 236092 h 724364"/>
              <a:gd name="connsiteX4" fmla="*/ 79899 w 1105360"/>
              <a:gd name="connsiteY4" fmla="*/ 262725 h 724364"/>
              <a:gd name="connsiteX5" fmla="*/ 53266 w 1105360"/>
              <a:gd name="connsiteY5" fmla="*/ 298236 h 724364"/>
              <a:gd name="connsiteX6" fmla="*/ 26633 w 1105360"/>
              <a:gd name="connsiteY6" fmla="*/ 395890 h 724364"/>
              <a:gd name="connsiteX7" fmla="*/ 35510 w 1105360"/>
              <a:gd name="connsiteY7" fmla="*/ 493545 h 724364"/>
              <a:gd name="connsiteX8" fmla="*/ 53266 w 1105360"/>
              <a:gd name="connsiteY8" fmla="*/ 511300 h 724364"/>
              <a:gd name="connsiteX9" fmla="*/ 88776 w 1105360"/>
              <a:gd name="connsiteY9" fmla="*/ 555688 h 724364"/>
              <a:gd name="connsiteX10" fmla="*/ 115409 w 1105360"/>
              <a:gd name="connsiteY10" fmla="*/ 573444 h 724364"/>
              <a:gd name="connsiteX11" fmla="*/ 159798 w 1105360"/>
              <a:gd name="connsiteY11" fmla="*/ 600077 h 724364"/>
              <a:gd name="connsiteX12" fmla="*/ 204186 w 1105360"/>
              <a:gd name="connsiteY12" fmla="*/ 644465 h 724364"/>
              <a:gd name="connsiteX13" fmla="*/ 346229 w 1105360"/>
              <a:gd name="connsiteY13" fmla="*/ 706609 h 724364"/>
              <a:gd name="connsiteX14" fmla="*/ 577048 w 1105360"/>
              <a:gd name="connsiteY14" fmla="*/ 724364 h 724364"/>
              <a:gd name="connsiteX15" fmla="*/ 878889 w 1105360"/>
              <a:gd name="connsiteY15" fmla="*/ 715486 h 724364"/>
              <a:gd name="connsiteX16" fmla="*/ 932155 w 1105360"/>
              <a:gd name="connsiteY16" fmla="*/ 697731 h 724364"/>
              <a:gd name="connsiteX17" fmla="*/ 1012054 w 1105360"/>
              <a:gd name="connsiteY17" fmla="*/ 644465 h 724364"/>
              <a:gd name="connsiteX18" fmla="*/ 1038687 w 1105360"/>
              <a:gd name="connsiteY18" fmla="*/ 626710 h 724364"/>
              <a:gd name="connsiteX19" fmla="*/ 1074198 w 1105360"/>
              <a:gd name="connsiteY19" fmla="*/ 591199 h 724364"/>
              <a:gd name="connsiteX20" fmla="*/ 1100831 w 1105360"/>
              <a:gd name="connsiteY20" fmla="*/ 458034 h 724364"/>
              <a:gd name="connsiteX21" fmla="*/ 1038687 w 1105360"/>
              <a:gd name="connsiteY21" fmla="*/ 298236 h 724364"/>
              <a:gd name="connsiteX22" fmla="*/ 1029809 w 1105360"/>
              <a:gd name="connsiteY22" fmla="*/ 271603 h 724364"/>
              <a:gd name="connsiteX23" fmla="*/ 985421 w 1105360"/>
              <a:gd name="connsiteY23" fmla="*/ 227214 h 724364"/>
              <a:gd name="connsiteX24" fmla="*/ 923277 w 1105360"/>
              <a:gd name="connsiteY24" fmla="*/ 156193 h 724364"/>
              <a:gd name="connsiteX25" fmla="*/ 887767 w 1105360"/>
              <a:gd name="connsiteY25" fmla="*/ 138438 h 724364"/>
              <a:gd name="connsiteX26" fmla="*/ 834501 w 1105360"/>
              <a:gd name="connsiteY26" fmla="*/ 111805 h 724364"/>
              <a:gd name="connsiteX27" fmla="*/ 745724 w 1105360"/>
              <a:gd name="connsiteY27" fmla="*/ 85172 h 724364"/>
              <a:gd name="connsiteX28" fmla="*/ 390617 w 1105360"/>
              <a:gd name="connsiteY28" fmla="*/ 67416 h 724364"/>
              <a:gd name="connsiteX29" fmla="*/ 230819 w 1105360"/>
              <a:gd name="connsiteY29" fmla="*/ 85172 h 724364"/>
              <a:gd name="connsiteX30" fmla="*/ 133165 w 1105360"/>
              <a:gd name="connsiteY30" fmla="*/ 111805 h 724364"/>
              <a:gd name="connsiteX31" fmla="*/ 62143 w 1105360"/>
              <a:gd name="connsiteY31" fmla="*/ 138438 h 724364"/>
              <a:gd name="connsiteX32" fmla="*/ 26633 w 1105360"/>
              <a:gd name="connsiteY32" fmla="*/ 165071 h 724364"/>
              <a:gd name="connsiteX33" fmla="*/ 17755 w 1105360"/>
              <a:gd name="connsiteY33" fmla="*/ 191704 h 724364"/>
              <a:gd name="connsiteX34" fmla="*/ 0 w 1105360"/>
              <a:gd name="connsiteY34" fmla="*/ 218337 h 724364"/>
              <a:gd name="connsiteX35" fmla="*/ 8877 w 1105360"/>
              <a:gd name="connsiteY35" fmla="*/ 378135 h 724364"/>
              <a:gd name="connsiteX36" fmla="*/ 26633 w 1105360"/>
              <a:gd name="connsiteY36" fmla="*/ 440279 h 724364"/>
              <a:gd name="connsiteX37" fmla="*/ 106532 w 1105360"/>
              <a:gd name="connsiteY37" fmla="*/ 546811 h 724364"/>
              <a:gd name="connsiteX38" fmla="*/ 142042 w 1105360"/>
              <a:gd name="connsiteY38" fmla="*/ 564566 h 724364"/>
              <a:gd name="connsiteX39" fmla="*/ 168675 w 1105360"/>
              <a:gd name="connsiteY39" fmla="*/ 582321 h 724364"/>
              <a:gd name="connsiteX40" fmla="*/ 195308 w 1105360"/>
              <a:gd name="connsiteY40" fmla="*/ 591199 h 724364"/>
              <a:gd name="connsiteX41" fmla="*/ 266330 w 1105360"/>
              <a:gd name="connsiteY41" fmla="*/ 608954 h 724364"/>
              <a:gd name="connsiteX42" fmla="*/ 372862 w 1105360"/>
              <a:gd name="connsiteY42" fmla="*/ 617832 h 724364"/>
              <a:gd name="connsiteX43" fmla="*/ 861134 w 1105360"/>
              <a:gd name="connsiteY43" fmla="*/ 608954 h 724364"/>
              <a:gd name="connsiteX44" fmla="*/ 914400 w 1105360"/>
              <a:gd name="connsiteY44" fmla="*/ 582321 h 724364"/>
              <a:gd name="connsiteX45" fmla="*/ 949910 w 1105360"/>
              <a:gd name="connsiteY45" fmla="*/ 573444 h 724364"/>
              <a:gd name="connsiteX46" fmla="*/ 967666 w 1105360"/>
              <a:gd name="connsiteY46" fmla="*/ 555688 h 724364"/>
              <a:gd name="connsiteX47" fmla="*/ 1012054 w 1105360"/>
              <a:gd name="connsiteY47" fmla="*/ 484667 h 724364"/>
              <a:gd name="connsiteX48" fmla="*/ 1020932 w 1105360"/>
              <a:gd name="connsiteY48" fmla="*/ 440279 h 724364"/>
              <a:gd name="connsiteX49" fmla="*/ 1029809 w 1105360"/>
              <a:gd name="connsiteY49" fmla="*/ 404768 h 724364"/>
              <a:gd name="connsiteX50" fmla="*/ 1012054 w 1105360"/>
              <a:gd name="connsiteY50" fmla="*/ 298236 h 724364"/>
              <a:gd name="connsiteX51" fmla="*/ 976543 w 1105360"/>
              <a:gd name="connsiteY51" fmla="*/ 253847 h 724364"/>
              <a:gd name="connsiteX52" fmla="*/ 923277 w 1105360"/>
              <a:gd name="connsiteY52" fmla="*/ 200581 h 724364"/>
              <a:gd name="connsiteX53" fmla="*/ 878889 w 1105360"/>
              <a:gd name="connsiteY53" fmla="*/ 147315 h 724364"/>
              <a:gd name="connsiteX54" fmla="*/ 852256 w 1105360"/>
              <a:gd name="connsiteY54" fmla="*/ 138438 h 724364"/>
              <a:gd name="connsiteX55" fmla="*/ 798990 w 1105360"/>
              <a:gd name="connsiteY55" fmla="*/ 102927 h 724364"/>
              <a:gd name="connsiteX56" fmla="*/ 772357 w 1105360"/>
              <a:gd name="connsiteY56" fmla="*/ 85172 h 724364"/>
              <a:gd name="connsiteX57" fmla="*/ 692458 w 1105360"/>
              <a:gd name="connsiteY57" fmla="*/ 58539 h 724364"/>
              <a:gd name="connsiteX58" fmla="*/ 665825 w 1105360"/>
              <a:gd name="connsiteY58" fmla="*/ 49661 h 724364"/>
              <a:gd name="connsiteX59" fmla="*/ 639192 w 1105360"/>
              <a:gd name="connsiteY59" fmla="*/ 31906 h 724364"/>
              <a:gd name="connsiteX60" fmla="*/ 221941 w 1105360"/>
              <a:gd name="connsiteY60" fmla="*/ 49661 h 724364"/>
              <a:gd name="connsiteX61" fmla="*/ 177553 w 1105360"/>
              <a:gd name="connsiteY61" fmla="*/ 67416 h 724364"/>
              <a:gd name="connsiteX62" fmla="*/ 88776 w 1105360"/>
              <a:gd name="connsiteY62" fmla="*/ 156193 h 724364"/>
              <a:gd name="connsiteX63" fmla="*/ 26633 w 1105360"/>
              <a:gd name="connsiteY63" fmla="*/ 280480 h 724364"/>
              <a:gd name="connsiteX64" fmla="*/ 35510 w 1105360"/>
              <a:gd name="connsiteY64" fmla="*/ 440279 h 724364"/>
              <a:gd name="connsiteX65" fmla="*/ 44388 w 1105360"/>
              <a:gd name="connsiteY65" fmla="*/ 475789 h 724364"/>
              <a:gd name="connsiteX66" fmla="*/ 115409 w 1105360"/>
              <a:gd name="connsiteY66" fmla="*/ 555688 h 724364"/>
              <a:gd name="connsiteX67" fmla="*/ 159798 w 1105360"/>
              <a:gd name="connsiteY67" fmla="*/ 573444 h 724364"/>
              <a:gd name="connsiteX68" fmla="*/ 213064 w 1105360"/>
              <a:gd name="connsiteY68" fmla="*/ 600077 h 724364"/>
              <a:gd name="connsiteX69" fmla="*/ 319596 w 1105360"/>
              <a:gd name="connsiteY69" fmla="*/ 608954 h 724364"/>
              <a:gd name="connsiteX70" fmla="*/ 452761 w 1105360"/>
              <a:gd name="connsiteY70" fmla="*/ 617832 h 724364"/>
              <a:gd name="connsiteX71" fmla="*/ 550415 w 1105360"/>
              <a:gd name="connsiteY71" fmla="*/ 626710 h 724364"/>
              <a:gd name="connsiteX72" fmla="*/ 665825 w 1105360"/>
              <a:gd name="connsiteY72" fmla="*/ 635587 h 724364"/>
              <a:gd name="connsiteX73" fmla="*/ 914400 w 1105360"/>
              <a:gd name="connsiteY73" fmla="*/ 626710 h 724364"/>
              <a:gd name="connsiteX74" fmla="*/ 1029809 w 1105360"/>
              <a:gd name="connsiteY74" fmla="*/ 546811 h 724364"/>
              <a:gd name="connsiteX75" fmla="*/ 1074198 w 1105360"/>
              <a:gd name="connsiteY75" fmla="*/ 520178 h 724364"/>
              <a:gd name="connsiteX76" fmla="*/ 1083075 w 1105360"/>
              <a:gd name="connsiteY76" fmla="*/ 431401 h 724364"/>
              <a:gd name="connsiteX77" fmla="*/ 1056442 w 1105360"/>
              <a:gd name="connsiteY77" fmla="*/ 404768 h 724364"/>
              <a:gd name="connsiteX78" fmla="*/ 1020932 w 1105360"/>
              <a:gd name="connsiteY78" fmla="*/ 378135 h 72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105360" h="724364">
                <a:moveTo>
                  <a:pt x="514905" y="156193"/>
                </a:moveTo>
                <a:cubicBezTo>
                  <a:pt x="437965" y="159152"/>
                  <a:pt x="360843" y="159011"/>
                  <a:pt x="284085" y="165071"/>
                </a:cubicBezTo>
                <a:cubicBezTo>
                  <a:pt x="248196" y="167904"/>
                  <a:pt x="177553" y="182826"/>
                  <a:pt x="177553" y="182826"/>
                </a:cubicBezTo>
                <a:cubicBezTo>
                  <a:pt x="156423" y="195504"/>
                  <a:pt x="116146" y="217600"/>
                  <a:pt x="97654" y="236092"/>
                </a:cubicBezTo>
                <a:cubicBezTo>
                  <a:pt x="90109" y="243637"/>
                  <a:pt x="86101" y="254043"/>
                  <a:pt x="79899" y="262725"/>
                </a:cubicBezTo>
                <a:cubicBezTo>
                  <a:pt x="71299" y="274765"/>
                  <a:pt x="62144" y="286399"/>
                  <a:pt x="53266" y="298236"/>
                </a:cubicBezTo>
                <a:cubicBezTo>
                  <a:pt x="46301" y="319129"/>
                  <a:pt x="26633" y="370790"/>
                  <a:pt x="26633" y="395890"/>
                </a:cubicBezTo>
                <a:cubicBezTo>
                  <a:pt x="26633" y="428576"/>
                  <a:pt x="28160" y="461696"/>
                  <a:pt x="35510" y="493545"/>
                </a:cubicBezTo>
                <a:cubicBezTo>
                  <a:pt x="37392" y="501701"/>
                  <a:pt x="47819" y="504945"/>
                  <a:pt x="53266" y="511300"/>
                </a:cubicBezTo>
                <a:cubicBezTo>
                  <a:pt x="65597" y="525686"/>
                  <a:pt x="75378" y="542290"/>
                  <a:pt x="88776" y="555688"/>
                </a:cubicBezTo>
                <a:cubicBezTo>
                  <a:pt x="96321" y="563233"/>
                  <a:pt x="106361" y="567789"/>
                  <a:pt x="115409" y="573444"/>
                </a:cubicBezTo>
                <a:cubicBezTo>
                  <a:pt x="130041" y="582589"/>
                  <a:pt x="146324" y="589298"/>
                  <a:pt x="159798" y="600077"/>
                </a:cubicBezTo>
                <a:cubicBezTo>
                  <a:pt x="176138" y="613148"/>
                  <a:pt x="186982" y="632554"/>
                  <a:pt x="204186" y="644465"/>
                </a:cubicBezTo>
                <a:cubicBezTo>
                  <a:pt x="226923" y="660206"/>
                  <a:pt x="318151" y="700370"/>
                  <a:pt x="346229" y="706609"/>
                </a:cubicBezTo>
                <a:cubicBezTo>
                  <a:pt x="378148" y="713702"/>
                  <a:pt x="571320" y="724006"/>
                  <a:pt x="577048" y="724364"/>
                </a:cubicBezTo>
                <a:cubicBezTo>
                  <a:pt x="677662" y="721405"/>
                  <a:pt x="778514" y="723014"/>
                  <a:pt x="878889" y="715486"/>
                </a:cubicBezTo>
                <a:cubicBezTo>
                  <a:pt x="897552" y="714086"/>
                  <a:pt x="915641" y="706538"/>
                  <a:pt x="932155" y="697731"/>
                </a:cubicBezTo>
                <a:cubicBezTo>
                  <a:pt x="960398" y="682668"/>
                  <a:pt x="985421" y="662220"/>
                  <a:pt x="1012054" y="644465"/>
                </a:cubicBezTo>
                <a:cubicBezTo>
                  <a:pt x="1020932" y="638547"/>
                  <a:pt x="1031142" y="634255"/>
                  <a:pt x="1038687" y="626710"/>
                </a:cubicBezTo>
                <a:lnTo>
                  <a:pt x="1074198" y="591199"/>
                </a:lnTo>
                <a:cubicBezTo>
                  <a:pt x="1077369" y="578515"/>
                  <a:pt x="1105360" y="476903"/>
                  <a:pt x="1100831" y="458034"/>
                </a:cubicBezTo>
                <a:cubicBezTo>
                  <a:pt x="1087493" y="402460"/>
                  <a:pt x="1059033" y="351644"/>
                  <a:pt x="1038687" y="298236"/>
                </a:cubicBezTo>
                <a:cubicBezTo>
                  <a:pt x="1035356" y="289491"/>
                  <a:pt x="1035424" y="279089"/>
                  <a:pt x="1029809" y="271603"/>
                </a:cubicBezTo>
                <a:cubicBezTo>
                  <a:pt x="1017254" y="254863"/>
                  <a:pt x="997028" y="244625"/>
                  <a:pt x="985421" y="227214"/>
                </a:cubicBezTo>
                <a:cubicBezTo>
                  <a:pt x="969299" y="203030"/>
                  <a:pt x="949246" y="169177"/>
                  <a:pt x="923277" y="156193"/>
                </a:cubicBezTo>
                <a:cubicBezTo>
                  <a:pt x="911440" y="150275"/>
                  <a:pt x="898778" y="145779"/>
                  <a:pt x="887767" y="138438"/>
                </a:cubicBezTo>
                <a:cubicBezTo>
                  <a:pt x="840278" y="106779"/>
                  <a:pt x="908895" y="130403"/>
                  <a:pt x="834501" y="111805"/>
                </a:cubicBezTo>
                <a:cubicBezTo>
                  <a:pt x="795317" y="85681"/>
                  <a:pt x="808901" y="89205"/>
                  <a:pt x="745724" y="85172"/>
                </a:cubicBezTo>
                <a:cubicBezTo>
                  <a:pt x="627448" y="77622"/>
                  <a:pt x="508986" y="73335"/>
                  <a:pt x="390617" y="67416"/>
                </a:cubicBezTo>
                <a:cubicBezTo>
                  <a:pt x="367609" y="69717"/>
                  <a:pt x="259545" y="79786"/>
                  <a:pt x="230819" y="85172"/>
                </a:cubicBezTo>
                <a:cubicBezTo>
                  <a:pt x="206256" y="89778"/>
                  <a:pt x="161651" y="101123"/>
                  <a:pt x="133165" y="111805"/>
                </a:cubicBezTo>
                <a:cubicBezTo>
                  <a:pt x="48241" y="143651"/>
                  <a:pt x="122595" y="118287"/>
                  <a:pt x="62143" y="138438"/>
                </a:cubicBezTo>
                <a:cubicBezTo>
                  <a:pt x="50306" y="147316"/>
                  <a:pt x="36105" y="153704"/>
                  <a:pt x="26633" y="165071"/>
                </a:cubicBezTo>
                <a:cubicBezTo>
                  <a:pt x="20642" y="172260"/>
                  <a:pt x="21940" y="183334"/>
                  <a:pt x="17755" y="191704"/>
                </a:cubicBezTo>
                <a:cubicBezTo>
                  <a:pt x="12983" y="201247"/>
                  <a:pt x="5918" y="209459"/>
                  <a:pt x="0" y="218337"/>
                </a:cubicBezTo>
                <a:cubicBezTo>
                  <a:pt x="2959" y="271603"/>
                  <a:pt x="4047" y="325006"/>
                  <a:pt x="8877" y="378135"/>
                </a:cubicBezTo>
                <a:cubicBezTo>
                  <a:pt x="9398" y="383871"/>
                  <a:pt x="22046" y="431870"/>
                  <a:pt x="26633" y="440279"/>
                </a:cubicBezTo>
                <a:cubicBezTo>
                  <a:pt x="47159" y="477910"/>
                  <a:pt x="70909" y="520094"/>
                  <a:pt x="106532" y="546811"/>
                </a:cubicBezTo>
                <a:cubicBezTo>
                  <a:pt x="117119" y="554751"/>
                  <a:pt x="130552" y="558000"/>
                  <a:pt x="142042" y="564566"/>
                </a:cubicBezTo>
                <a:cubicBezTo>
                  <a:pt x="151306" y="569860"/>
                  <a:pt x="159132" y="577549"/>
                  <a:pt x="168675" y="582321"/>
                </a:cubicBezTo>
                <a:cubicBezTo>
                  <a:pt x="177045" y="586506"/>
                  <a:pt x="186280" y="588737"/>
                  <a:pt x="195308" y="591199"/>
                </a:cubicBezTo>
                <a:cubicBezTo>
                  <a:pt x="218851" y="597620"/>
                  <a:pt x="242197" y="605334"/>
                  <a:pt x="266330" y="608954"/>
                </a:cubicBezTo>
                <a:cubicBezTo>
                  <a:pt x="301570" y="614240"/>
                  <a:pt x="337351" y="614873"/>
                  <a:pt x="372862" y="617832"/>
                </a:cubicBezTo>
                <a:lnTo>
                  <a:pt x="861134" y="608954"/>
                </a:lnTo>
                <a:cubicBezTo>
                  <a:pt x="888258" y="608019"/>
                  <a:pt x="890962" y="592366"/>
                  <a:pt x="914400" y="582321"/>
                </a:cubicBezTo>
                <a:cubicBezTo>
                  <a:pt x="925614" y="577515"/>
                  <a:pt x="938073" y="576403"/>
                  <a:pt x="949910" y="573444"/>
                </a:cubicBezTo>
                <a:cubicBezTo>
                  <a:pt x="955829" y="567525"/>
                  <a:pt x="962866" y="562545"/>
                  <a:pt x="967666" y="555688"/>
                </a:cubicBezTo>
                <a:cubicBezTo>
                  <a:pt x="983675" y="532817"/>
                  <a:pt x="1012054" y="484667"/>
                  <a:pt x="1012054" y="484667"/>
                </a:cubicBezTo>
                <a:cubicBezTo>
                  <a:pt x="1015013" y="469871"/>
                  <a:pt x="1017659" y="455009"/>
                  <a:pt x="1020932" y="440279"/>
                </a:cubicBezTo>
                <a:cubicBezTo>
                  <a:pt x="1023579" y="428368"/>
                  <a:pt x="1030570" y="416945"/>
                  <a:pt x="1029809" y="404768"/>
                </a:cubicBezTo>
                <a:cubicBezTo>
                  <a:pt x="1027563" y="368838"/>
                  <a:pt x="1021330" y="333021"/>
                  <a:pt x="1012054" y="298236"/>
                </a:cubicBezTo>
                <a:cubicBezTo>
                  <a:pt x="1006889" y="278869"/>
                  <a:pt x="988324" y="267984"/>
                  <a:pt x="976543" y="253847"/>
                </a:cubicBezTo>
                <a:cubicBezTo>
                  <a:pt x="935249" y="204295"/>
                  <a:pt x="968177" y="230515"/>
                  <a:pt x="923277" y="200581"/>
                </a:cubicBezTo>
                <a:cubicBezTo>
                  <a:pt x="910176" y="180929"/>
                  <a:pt x="899396" y="160986"/>
                  <a:pt x="878889" y="147315"/>
                </a:cubicBezTo>
                <a:cubicBezTo>
                  <a:pt x="871103" y="142124"/>
                  <a:pt x="861134" y="141397"/>
                  <a:pt x="852256" y="138438"/>
                </a:cubicBezTo>
                <a:cubicBezTo>
                  <a:pt x="820612" y="106792"/>
                  <a:pt x="849153" y="131591"/>
                  <a:pt x="798990" y="102927"/>
                </a:cubicBezTo>
                <a:cubicBezTo>
                  <a:pt x="789726" y="97634"/>
                  <a:pt x="782206" y="89276"/>
                  <a:pt x="772357" y="85172"/>
                </a:cubicBezTo>
                <a:cubicBezTo>
                  <a:pt x="746443" y="74375"/>
                  <a:pt x="719091" y="67417"/>
                  <a:pt x="692458" y="58539"/>
                </a:cubicBezTo>
                <a:cubicBezTo>
                  <a:pt x="683580" y="55580"/>
                  <a:pt x="673611" y="54852"/>
                  <a:pt x="665825" y="49661"/>
                </a:cubicBezTo>
                <a:lnTo>
                  <a:pt x="639192" y="31906"/>
                </a:lnTo>
                <a:cubicBezTo>
                  <a:pt x="486388" y="35379"/>
                  <a:pt x="354370" y="0"/>
                  <a:pt x="221941" y="49661"/>
                </a:cubicBezTo>
                <a:cubicBezTo>
                  <a:pt x="207020" y="55256"/>
                  <a:pt x="192349" y="61498"/>
                  <a:pt x="177553" y="67416"/>
                </a:cubicBezTo>
                <a:cubicBezTo>
                  <a:pt x="147961" y="97008"/>
                  <a:pt x="105261" y="117727"/>
                  <a:pt x="88776" y="156193"/>
                </a:cubicBezTo>
                <a:cubicBezTo>
                  <a:pt x="52745" y="240266"/>
                  <a:pt x="73324" y="198769"/>
                  <a:pt x="26633" y="280480"/>
                </a:cubicBezTo>
                <a:cubicBezTo>
                  <a:pt x="29592" y="333746"/>
                  <a:pt x="30680" y="387150"/>
                  <a:pt x="35510" y="440279"/>
                </a:cubicBezTo>
                <a:cubicBezTo>
                  <a:pt x="36615" y="452430"/>
                  <a:pt x="38931" y="464876"/>
                  <a:pt x="44388" y="475789"/>
                </a:cubicBezTo>
                <a:cubicBezTo>
                  <a:pt x="54530" y="496072"/>
                  <a:pt x="101636" y="546047"/>
                  <a:pt x="115409" y="555688"/>
                </a:cubicBezTo>
                <a:cubicBezTo>
                  <a:pt x="128464" y="564827"/>
                  <a:pt x="145290" y="566850"/>
                  <a:pt x="159798" y="573444"/>
                </a:cubicBezTo>
                <a:cubicBezTo>
                  <a:pt x="177870" y="581658"/>
                  <a:pt x="193686" y="595771"/>
                  <a:pt x="213064" y="600077"/>
                </a:cubicBezTo>
                <a:cubicBezTo>
                  <a:pt x="247849" y="607807"/>
                  <a:pt x="284060" y="606322"/>
                  <a:pt x="319596" y="608954"/>
                </a:cubicBezTo>
                <a:lnTo>
                  <a:pt x="452761" y="617832"/>
                </a:lnTo>
                <a:cubicBezTo>
                  <a:pt x="485350" y="620339"/>
                  <a:pt x="517842" y="623996"/>
                  <a:pt x="550415" y="626710"/>
                </a:cubicBezTo>
                <a:lnTo>
                  <a:pt x="665825" y="635587"/>
                </a:lnTo>
                <a:lnTo>
                  <a:pt x="914400" y="626710"/>
                </a:lnTo>
                <a:cubicBezTo>
                  <a:pt x="937480" y="622344"/>
                  <a:pt x="1000647" y="566252"/>
                  <a:pt x="1029809" y="546811"/>
                </a:cubicBezTo>
                <a:cubicBezTo>
                  <a:pt x="1044166" y="537239"/>
                  <a:pt x="1059402" y="529056"/>
                  <a:pt x="1074198" y="520178"/>
                </a:cubicBezTo>
                <a:cubicBezTo>
                  <a:pt x="1092832" y="482908"/>
                  <a:pt x="1103881" y="478215"/>
                  <a:pt x="1083075" y="431401"/>
                </a:cubicBezTo>
                <a:cubicBezTo>
                  <a:pt x="1077976" y="419928"/>
                  <a:pt x="1065974" y="412939"/>
                  <a:pt x="1056442" y="404768"/>
                </a:cubicBezTo>
                <a:cubicBezTo>
                  <a:pt x="1045208" y="395139"/>
                  <a:pt x="1020932" y="378135"/>
                  <a:pt x="1020932" y="37813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6152225" y="612559"/>
            <a:ext cx="650589" cy="559293"/>
          </a:xfrm>
          <a:custGeom>
            <a:avLst/>
            <a:gdLst>
              <a:gd name="connsiteX0" fmla="*/ 417251 w 650589"/>
              <a:gd name="connsiteY0" fmla="*/ 88777 h 559293"/>
              <a:gd name="connsiteX1" fmla="*/ 213064 w 650589"/>
              <a:gd name="connsiteY1" fmla="*/ 97655 h 559293"/>
              <a:gd name="connsiteX2" fmla="*/ 177554 w 650589"/>
              <a:gd name="connsiteY2" fmla="*/ 124288 h 559293"/>
              <a:gd name="connsiteX3" fmla="*/ 106532 w 650589"/>
              <a:gd name="connsiteY3" fmla="*/ 142043 h 559293"/>
              <a:gd name="connsiteX4" fmla="*/ 79899 w 650589"/>
              <a:gd name="connsiteY4" fmla="*/ 168676 h 559293"/>
              <a:gd name="connsiteX5" fmla="*/ 17756 w 650589"/>
              <a:gd name="connsiteY5" fmla="*/ 221942 h 559293"/>
              <a:gd name="connsiteX6" fmla="*/ 0 w 650589"/>
              <a:gd name="connsiteY6" fmla="*/ 248575 h 559293"/>
              <a:gd name="connsiteX7" fmla="*/ 8878 w 650589"/>
              <a:gd name="connsiteY7" fmla="*/ 372862 h 559293"/>
              <a:gd name="connsiteX8" fmla="*/ 17756 w 650589"/>
              <a:gd name="connsiteY8" fmla="*/ 408373 h 559293"/>
              <a:gd name="connsiteX9" fmla="*/ 88777 w 650589"/>
              <a:gd name="connsiteY9" fmla="*/ 488272 h 559293"/>
              <a:gd name="connsiteX10" fmla="*/ 168676 w 650589"/>
              <a:gd name="connsiteY10" fmla="*/ 541538 h 559293"/>
              <a:gd name="connsiteX11" fmla="*/ 452761 w 650589"/>
              <a:gd name="connsiteY11" fmla="*/ 559293 h 559293"/>
              <a:gd name="connsiteX12" fmla="*/ 577049 w 650589"/>
              <a:gd name="connsiteY12" fmla="*/ 550416 h 559293"/>
              <a:gd name="connsiteX13" fmla="*/ 603682 w 650589"/>
              <a:gd name="connsiteY13" fmla="*/ 532660 h 559293"/>
              <a:gd name="connsiteX14" fmla="*/ 612559 w 650589"/>
              <a:gd name="connsiteY14" fmla="*/ 470517 h 559293"/>
              <a:gd name="connsiteX15" fmla="*/ 621437 w 650589"/>
              <a:gd name="connsiteY15" fmla="*/ 390618 h 559293"/>
              <a:gd name="connsiteX16" fmla="*/ 612559 w 650589"/>
              <a:gd name="connsiteY16" fmla="*/ 213064 h 559293"/>
              <a:gd name="connsiteX17" fmla="*/ 603682 w 650589"/>
              <a:gd name="connsiteY17" fmla="*/ 168676 h 559293"/>
              <a:gd name="connsiteX18" fmla="*/ 577049 w 650589"/>
              <a:gd name="connsiteY18" fmla="*/ 150921 h 559293"/>
              <a:gd name="connsiteX19" fmla="*/ 470517 w 650589"/>
              <a:gd name="connsiteY19" fmla="*/ 71022 h 559293"/>
              <a:gd name="connsiteX20" fmla="*/ 372862 w 650589"/>
              <a:gd name="connsiteY20" fmla="*/ 53266 h 559293"/>
              <a:gd name="connsiteX21" fmla="*/ 115410 w 650589"/>
              <a:gd name="connsiteY21" fmla="*/ 88777 h 559293"/>
              <a:gd name="connsiteX22" fmla="*/ 88777 w 650589"/>
              <a:gd name="connsiteY22" fmla="*/ 115410 h 559293"/>
              <a:gd name="connsiteX23" fmla="*/ 53266 w 650589"/>
              <a:gd name="connsiteY23" fmla="*/ 142043 h 559293"/>
              <a:gd name="connsiteX24" fmla="*/ 8878 w 650589"/>
              <a:gd name="connsiteY24" fmla="*/ 257453 h 559293"/>
              <a:gd name="connsiteX25" fmla="*/ 17756 w 650589"/>
              <a:gd name="connsiteY25" fmla="*/ 426128 h 559293"/>
              <a:gd name="connsiteX26" fmla="*/ 106532 w 650589"/>
              <a:gd name="connsiteY26" fmla="*/ 488272 h 559293"/>
              <a:gd name="connsiteX27" fmla="*/ 363985 w 650589"/>
              <a:gd name="connsiteY27" fmla="*/ 514905 h 559293"/>
              <a:gd name="connsiteX28" fmla="*/ 497150 w 650589"/>
              <a:gd name="connsiteY28" fmla="*/ 479394 h 559293"/>
              <a:gd name="connsiteX29" fmla="*/ 532660 w 650589"/>
              <a:gd name="connsiteY29" fmla="*/ 426128 h 559293"/>
              <a:gd name="connsiteX30" fmla="*/ 559293 w 650589"/>
              <a:gd name="connsiteY30" fmla="*/ 408373 h 559293"/>
              <a:gd name="connsiteX31" fmla="*/ 568171 w 650589"/>
              <a:gd name="connsiteY31" fmla="*/ 363985 h 559293"/>
              <a:gd name="connsiteX32" fmla="*/ 585926 w 650589"/>
              <a:gd name="connsiteY32" fmla="*/ 337352 h 559293"/>
              <a:gd name="connsiteX33" fmla="*/ 594804 w 650589"/>
              <a:gd name="connsiteY33" fmla="*/ 292963 h 559293"/>
              <a:gd name="connsiteX34" fmla="*/ 585926 w 650589"/>
              <a:gd name="connsiteY34" fmla="*/ 195309 h 559293"/>
              <a:gd name="connsiteX35" fmla="*/ 559293 w 650589"/>
              <a:gd name="connsiteY35" fmla="*/ 168676 h 559293"/>
              <a:gd name="connsiteX36" fmla="*/ 479394 w 650589"/>
              <a:gd name="connsiteY36" fmla="*/ 115410 h 559293"/>
              <a:gd name="connsiteX37" fmla="*/ 399495 w 650589"/>
              <a:gd name="connsiteY37" fmla="*/ 62144 h 559293"/>
              <a:gd name="connsiteX38" fmla="*/ 337352 w 650589"/>
              <a:gd name="connsiteY38" fmla="*/ 35511 h 559293"/>
              <a:gd name="connsiteX39" fmla="*/ 319596 w 650589"/>
              <a:gd name="connsiteY39" fmla="*/ 17756 h 559293"/>
              <a:gd name="connsiteX40" fmla="*/ 248575 w 650589"/>
              <a:gd name="connsiteY40" fmla="*/ 0 h 559293"/>
              <a:gd name="connsiteX41" fmla="*/ 150921 w 650589"/>
              <a:gd name="connsiteY41" fmla="*/ 26633 h 559293"/>
              <a:gd name="connsiteX42" fmla="*/ 124288 w 650589"/>
              <a:gd name="connsiteY42" fmla="*/ 53266 h 559293"/>
              <a:gd name="connsiteX43" fmla="*/ 62144 w 650589"/>
              <a:gd name="connsiteY43" fmla="*/ 115410 h 559293"/>
              <a:gd name="connsiteX44" fmla="*/ 53266 w 650589"/>
              <a:gd name="connsiteY44" fmla="*/ 142043 h 559293"/>
              <a:gd name="connsiteX45" fmla="*/ 26633 w 650589"/>
              <a:gd name="connsiteY45" fmla="*/ 195309 h 559293"/>
              <a:gd name="connsiteX46" fmla="*/ 8878 w 650589"/>
              <a:gd name="connsiteY46" fmla="*/ 275208 h 559293"/>
              <a:gd name="connsiteX47" fmla="*/ 26633 w 650589"/>
              <a:gd name="connsiteY47" fmla="*/ 426128 h 559293"/>
              <a:gd name="connsiteX48" fmla="*/ 88777 w 650589"/>
              <a:gd name="connsiteY48" fmla="*/ 497150 h 559293"/>
              <a:gd name="connsiteX49" fmla="*/ 124288 w 650589"/>
              <a:gd name="connsiteY49" fmla="*/ 514905 h 559293"/>
              <a:gd name="connsiteX50" fmla="*/ 150921 w 650589"/>
              <a:gd name="connsiteY50" fmla="*/ 532660 h 559293"/>
              <a:gd name="connsiteX51" fmla="*/ 204187 w 650589"/>
              <a:gd name="connsiteY51" fmla="*/ 541538 h 559293"/>
              <a:gd name="connsiteX52" fmla="*/ 239697 w 650589"/>
              <a:gd name="connsiteY52" fmla="*/ 550416 h 559293"/>
              <a:gd name="connsiteX53" fmla="*/ 568171 w 650589"/>
              <a:gd name="connsiteY53" fmla="*/ 541538 h 559293"/>
              <a:gd name="connsiteX54" fmla="*/ 577049 w 650589"/>
              <a:gd name="connsiteY54" fmla="*/ 514905 h 559293"/>
              <a:gd name="connsiteX55" fmla="*/ 603682 w 650589"/>
              <a:gd name="connsiteY55" fmla="*/ 461639 h 559293"/>
              <a:gd name="connsiteX56" fmla="*/ 612559 w 650589"/>
              <a:gd name="connsiteY56" fmla="*/ 399495 h 559293"/>
              <a:gd name="connsiteX57" fmla="*/ 621437 w 650589"/>
              <a:gd name="connsiteY57" fmla="*/ 363985 h 559293"/>
              <a:gd name="connsiteX58" fmla="*/ 594804 w 650589"/>
              <a:gd name="connsiteY58" fmla="*/ 124288 h 559293"/>
              <a:gd name="connsiteX59" fmla="*/ 541538 w 650589"/>
              <a:gd name="connsiteY59" fmla="*/ 71022 h 559293"/>
              <a:gd name="connsiteX60" fmla="*/ 514905 w 650589"/>
              <a:gd name="connsiteY60" fmla="*/ 62144 h 559293"/>
              <a:gd name="connsiteX61" fmla="*/ 479394 w 650589"/>
              <a:gd name="connsiteY61" fmla="*/ 35511 h 559293"/>
              <a:gd name="connsiteX62" fmla="*/ 408373 w 650589"/>
              <a:gd name="connsiteY62" fmla="*/ 26633 h 559293"/>
              <a:gd name="connsiteX63" fmla="*/ 381740 w 650589"/>
              <a:gd name="connsiteY63" fmla="*/ 17756 h 559293"/>
              <a:gd name="connsiteX64" fmla="*/ 292963 w 650589"/>
              <a:gd name="connsiteY64" fmla="*/ 26633 h 55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50589" h="559293">
                <a:moveTo>
                  <a:pt x="417251" y="88777"/>
                </a:moveTo>
                <a:cubicBezTo>
                  <a:pt x="349189" y="91736"/>
                  <a:pt x="280455" y="87671"/>
                  <a:pt x="213064" y="97655"/>
                </a:cubicBezTo>
                <a:cubicBezTo>
                  <a:pt x="198428" y="99823"/>
                  <a:pt x="191212" y="118597"/>
                  <a:pt x="177554" y="124288"/>
                </a:cubicBezTo>
                <a:cubicBezTo>
                  <a:pt x="155029" y="133674"/>
                  <a:pt x="130206" y="136125"/>
                  <a:pt x="106532" y="142043"/>
                </a:cubicBezTo>
                <a:cubicBezTo>
                  <a:pt x="97654" y="150921"/>
                  <a:pt x="89431" y="160505"/>
                  <a:pt x="79899" y="168676"/>
                </a:cubicBezTo>
                <a:cubicBezTo>
                  <a:pt x="45610" y="198067"/>
                  <a:pt x="45292" y="188899"/>
                  <a:pt x="17756" y="221942"/>
                </a:cubicBezTo>
                <a:cubicBezTo>
                  <a:pt x="10925" y="230139"/>
                  <a:pt x="5919" y="239697"/>
                  <a:pt x="0" y="248575"/>
                </a:cubicBezTo>
                <a:cubicBezTo>
                  <a:pt x="2959" y="290004"/>
                  <a:pt x="4291" y="331581"/>
                  <a:pt x="8878" y="372862"/>
                </a:cubicBezTo>
                <a:cubicBezTo>
                  <a:pt x="10225" y="384989"/>
                  <a:pt x="12299" y="397460"/>
                  <a:pt x="17756" y="408373"/>
                </a:cubicBezTo>
                <a:cubicBezTo>
                  <a:pt x="41413" y="455688"/>
                  <a:pt x="50104" y="461499"/>
                  <a:pt x="88777" y="488272"/>
                </a:cubicBezTo>
                <a:cubicBezTo>
                  <a:pt x="115094" y="506492"/>
                  <a:pt x="136716" y="539762"/>
                  <a:pt x="168676" y="541538"/>
                </a:cubicBezTo>
                <a:cubicBezTo>
                  <a:pt x="369945" y="552720"/>
                  <a:pt x="275261" y="546615"/>
                  <a:pt x="452761" y="559293"/>
                </a:cubicBezTo>
                <a:cubicBezTo>
                  <a:pt x="494190" y="556334"/>
                  <a:pt x="536146" y="557634"/>
                  <a:pt x="577049" y="550416"/>
                </a:cubicBezTo>
                <a:cubicBezTo>
                  <a:pt x="587556" y="548562"/>
                  <a:pt x="599349" y="542410"/>
                  <a:pt x="603682" y="532660"/>
                </a:cubicBezTo>
                <a:cubicBezTo>
                  <a:pt x="612180" y="513539"/>
                  <a:pt x="609964" y="491280"/>
                  <a:pt x="612559" y="470517"/>
                </a:cubicBezTo>
                <a:cubicBezTo>
                  <a:pt x="615883" y="443927"/>
                  <a:pt x="618478" y="417251"/>
                  <a:pt x="621437" y="390618"/>
                </a:cubicBezTo>
                <a:cubicBezTo>
                  <a:pt x="618478" y="331433"/>
                  <a:pt x="617284" y="272134"/>
                  <a:pt x="612559" y="213064"/>
                </a:cubicBezTo>
                <a:cubicBezTo>
                  <a:pt x="611356" y="198023"/>
                  <a:pt x="611168" y="181777"/>
                  <a:pt x="603682" y="168676"/>
                </a:cubicBezTo>
                <a:cubicBezTo>
                  <a:pt x="598388" y="159412"/>
                  <a:pt x="585024" y="158009"/>
                  <a:pt x="577049" y="150921"/>
                </a:cubicBezTo>
                <a:cubicBezTo>
                  <a:pt x="530329" y="109392"/>
                  <a:pt x="529970" y="88508"/>
                  <a:pt x="470517" y="71022"/>
                </a:cubicBezTo>
                <a:cubicBezTo>
                  <a:pt x="438776" y="61686"/>
                  <a:pt x="405414" y="59185"/>
                  <a:pt x="372862" y="53266"/>
                </a:cubicBezTo>
                <a:cubicBezTo>
                  <a:pt x="349303" y="55229"/>
                  <a:pt x="180043" y="48381"/>
                  <a:pt x="115410" y="88777"/>
                </a:cubicBezTo>
                <a:cubicBezTo>
                  <a:pt x="104763" y="95431"/>
                  <a:pt x="98309" y="107239"/>
                  <a:pt x="88777" y="115410"/>
                </a:cubicBezTo>
                <a:cubicBezTo>
                  <a:pt x="77543" y="125039"/>
                  <a:pt x="65103" y="133165"/>
                  <a:pt x="53266" y="142043"/>
                </a:cubicBezTo>
                <a:cubicBezTo>
                  <a:pt x="35686" y="177204"/>
                  <a:pt x="8878" y="215248"/>
                  <a:pt x="8878" y="257453"/>
                </a:cubicBezTo>
                <a:cubicBezTo>
                  <a:pt x="8878" y="313756"/>
                  <a:pt x="10149" y="370341"/>
                  <a:pt x="17756" y="426128"/>
                </a:cubicBezTo>
                <a:cubicBezTo>
                  <a:pt x="22434" y="460433"/>
                  <a:pt x="94829" y="483591"/>
                  <a:pt x="106532" y="488272"/>
                </a:cubicBezTo>
                <a:cubicBezTo>
                  <a:pt x="191105" y="522101"/>
                  <a:pt x="268863" y="510581"/>
                  <a:pt x="363985" y="514905"/>
                </a:cubicBezTo>
                <a:cubicBezTo>
                  <a:pt x="402478" y="508489"/>
                  <a:pt x="466403" y="500681"/>
                  <a:pt x="497150" y="479394"/>
                </a:cubicBezTo>
                <a:cubicBezTo>
                  <a:pt x="514695" y="467248"/>
                  <a:pt x="520823" y="443883"/>
                  <a:pt x="532660" y="426128"/>
                </a:cubicBezTo>
                <a:cubicBezTo>
                  <a:pt x="538578" y="417250"/>
                  <a:pt x="550415" y="414291"/>
                  <a:pt x="559293" y="408373"/>
                </a:cubicBezTo>
                <a:cubicBezTo>
                  <a:pt x="562252" y="393577"/>
                  <a:pt x="562873" y="378113"/>
                  <a:pt x="568171" y="363985"/>
                </a:cubicBezTo>
                <a:cubicBezTo>
                  <a:pt x="571917" y="353995"/>
                  <a:pt x="582180" y="347342"/>
                  <a:pt x="585926" y="337352"/>
                </a:cubicBezTo>
                <a:cubicBezTo>
                  <a:pt x="591224" y="323223"/>
                  <a:pt x="591845" y="307759"/>
                  <a:pt x="594804" y="292963"/>
                </a:cubicBezTo>
                <a:cubicBezTo>
                  <a:pt x="591845" y="260412"/>
                  <a:pt x="594906" y="226737"/>
                  <a:pt x="585926" y="195309"/>
                </a:cubicBezTo>
                <a:cubicBezTo>
                  <a:pt x="582477" y="183237"/>
                  <a:pt x="568677" y="177017"/>
                  <a:pt x="559293" y="168676"/>
                </a:cubicBezTo>
                <a:cubicBezTo>
                  <a:pt x="504884" y="120313"/>
                  <a:pt x="525505" y="130781"/>
                  <a:pt x="479394" y="115410"/>
                </a:cubicBezTo>
                <a:cubicBezTo>
                  <a:pt x="433626" y="69642"/>
                  <a:pt x="472052" y="102453"/>
                  <a:pt x="399495" y="62144"/>
                </a:cubicBezTo>
                <a:cubicBezTo>
                  <a:pt x="349334" y="34277"/>
                  <a:pt x="398509" y="50801"/>
                  <a:pt x="337352" y="35511"/>
                </a:cubicBezTo>
                <a:cubicBezTo>
                  <a:pt x="331433" y="29593"/>
                  <a:pt x="326773" y="22062"/>
                  <a:pt x="319596" y="17756"/>
                </a:cubicBezTo>
                <a:cubicBezTo>
                  <a:pt x="305946" y="9566"/>
                  <a:pt x="258124" y="1910"/>
                  <a:pt x="248575" y="0"/>
                </a:cubicBezTo>
                <a:cubicBezTo>
                  <a:pt x="228028" y="5137"/>
                  <a:pt x="161472" y="21357"/>
                  <a:pt x="150921" y="26633"/>
                </a:cubicBezTo>
                <a:cubicBezTo>
                  <a:pt x="139692" y="32248"/>
                  <a:pt x="133933" y="45228"/>
                  <a:pt x="124288" y="53266"/>
                </a:cubicBezTo>
                <a:cubicBezTo>
                  <a:pt x="64930" y="102732"/>
                  <a:pt x="134439" y="25043"/>
                  <a:pt x="62144" y="115410"/>
                </a:cubicBezTo>
                <a:cubicBezTo>
                  <a:pt x="59185" y="124288"/>
                  <a:pt x="57067" y="133492"/>
                  <a:pt x="53266" y="142043"/>
                </a:cubicBezTo>
                <a:cubicBezTo>
                  <a:pt x="45204" y="160183"/>
                  <a:pt x="32910" y="176477"/>
                  <a:pt x="26633" y="195309"/>
                </a:cubicBezTo>
                <a:cubicBezTo>
                  <a:pt x="18006" y="221192"/>
                  <a:pt x="14796" y="248575"/>
                  <a:pt x="8878" y="275208"/>
                </a:cubicBezTo>
                <a:cubicBezTo>
                  <a:pt x="14796" y="325515"/>
                  <a:pt x="13847" y="377115"/>
                  <a:pt x="26633" y="426128"/>
                </a:cubicBezTo>
                <a:cubicBezTo>
                  <a:pt x="35834" y="461399"/>
                  <a:pt x="60503" y="480993"/>
                  <a:pt x="88777" y="497150"/>
                </a:cubicBezTo>
                <a:cubicBezTo>
                  <a:pt x="100267" y="503716"/>
                  <a:pt x="112798" y="508339"/>
                  <a:pt x="124288" y="514905"/>
                </a:cubicBezTo>
                <a:cubicBezTo>
                  <a:pt x="133552" y="520198"/>
                  <a:pt x="140799" y="529286"/>
                  <a:pt x="150921" y="532660"/>
                </a:cubicBezTo>
                <a:cubicBezTo>
                  <a:pt x="167998" y="538352"/>
                  <a:pt x="186536" y="538008"/>
                  <a:pt x="204187" y="541538"/>
                </a:cubicBezTo>
                <a:cubicBezTo>
                  <a:pt x="216151" y="543931"/>
                  <a:pt x="227860" y="547457"/>
                  <a:pt x="239697" y="550416"/>
                </a:cubicBezTo>
                <a:cubicBezTo>
                  <a:pt x="349188" y="547457"/>
                  <a:pt x="459242" y="553004"/>
                  <a:pt x="568171" y="541538"/>
                </a:cubicBezTo>
                <a:cubicBezTo>
                  <a:pt x="577477" y="540558"/>
                  <a:pt x="572864" y="523275"/>
                  <a:pt x="577049" y="514905"/>
                </a:cubicBezTo>
                <a:cubicBezTo>
                  <a:pt x="611468" y="446066"/>
                  <a:pt x="581367" y="528582"/>
                  <a:pt x="603682" y="461639"/>
                </a:cubicBezTo>
                <a:cubicBezTo>
                  <a:pt x="606641" y="440924"/>
                  <a:pt x="608816" y="420082"/>
                  <a:pt x="612559" y="399495"/>
                </a:cubicBezTo>
                <a:cubicBezTo>
                  <a:pt x="614742" y="387491"/>
                  <a:pt x="621437" y="376186"/>
                  <a:pt x="621437" y="363985"/>
                </a:cubicBezTo>
                <a:cubicBezTo>
                  <a:pt x="621437" y="293622"/>
                  <a:pt x="650589" y="187046"/>
                  <a:pt x="594804" y="124288"/>
                </a:cubicBezTo>
                <a:cubicBezTo>
                  <a:pt x="578122" y="105521"/>
                  <a:pt x="565359" y="78963"/>
                  <a:pt x="541538" y="71022"/>
                </a:cubicBezTo>
                <a:lnTo>
                  <a:pt x="514905" y="62144"/>
                </a:lnTo>
                <a:cubicBezTo>
                  <a:pt x="503068" y="53266"/>
                  <a:pt x="493431" y="40190"/>
                  <a:pt x="479394" y="35511"/>
                </a:cubicBezTo>
                <a:cubicBezTo>
                  <a:pt x="456760" y="27966"/>
                  <a:pt x="431846" y="30901"/>
                  <a:pt x="408373" y="26633"/>
                </a:cubicBezTo>
                <a:cubicBezTo>
                  <a:pt x="399166" y="24959"/>
                  <a:pt x="390618" y="20715"/>
                  <a:pt x="381740" y="17756"/>
                </a:cubicBezTo>
                <a:cubicBezTo>
                  <a:pt x="310808" y="27888"/>
                  <a:pt x="340521" y="26633"/>
                  <a:pt x="292963" y="2663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727969" y="1535837"/>
            <a:ext cx="4900474" cy="870012"/>
          </a:xfrm>
          <a:custGeom>
            <a:avLst/>
            <a:gdLst>
              <a:gd name="connsiteX0" fmla="*/ 0 w 4900474"/>
              <a:gd name="connsiteY0" fmla="*/ 861134 h 870012"/>
              <a:gd name="connsiteX1" fmla="*/ 230819 w 4900474"/>
              <a:gd name="connsiteY1" fmla="*/ 834501 h 870012"/>
              <a:gd name="connsiteX2" fmla="*/ 248575 w 4900474"/>
              <a:gd name="connsiteY2" fmla="*/ 861134 h 870012"/>
              <a:gd name="connsiteX3" fmla="*/ 275208 w 4900474"/>
              <a:gd name="connsiteY3" fmla="*/ 870012 h 870012"/>
              <a:gd name="connsiteX4" fmla="*/ 346229 w 4900474"/>
              <a:gd name="connsiteY4" fmla="*/ 852256 h 870012"/>
              <a:gd name="connsiteX5" fmla="*/ 381740 w 4900474"/>
              <a:gd name="connsiteY5" fmla="*/ 834501 h 870012"/>
              <a:gd name="connsiteX6" fmla="*/ 559293 w 4900474"/>
              <a:gd name="connsiteY6" fmla="*/ 816746 h 870012"/>
              <a:gd name="connsiteX7" fmla="*/ 648070 w 4900474"/>
              <a:gd name="connsiteY7" fmla="*/ 798990 h 870012"/>
              <a:gd name="connsiteX8" fmla="*/ 719091 w 4900474"/>
              <a:gd name="connsiteY8" fmla="*/ 772357 h 870012"/>
              <a:gd name="connsiteX9" fmla="*/ 843379 w 4900474"/>
              <a:gd name="connsiteY9" fmla="*/ 745724 h 870012"/>
              <a:gd name="connsiteX10" fmla="*/ 932155 w 4900474"/>
              <a:gd name="connsiteY10" fmla="*/ 754602 h 870012"/>
              <a:gd name="connsiteX11" fmla="*/ 967666 w 4900474"/>
              <a:gd name="connsiteY11" fmla="*/ 772357 h 870012"/>
              <a:gd name="connsiteX12" fmla="*/ 1056443 w 4900474"/>
              <a:gd name="connsiteY12" fmla="*/ 790113 h 870012"/>
              <a:gd name="connsiteX13" fmla="*/ 1198485 w 4900474"/>
              <a:gd name="connsiteY13" fmla="*/ 781235 h 870012"/>
              <a:gd name="connsiteX14" fmla="*/ 1216241 w 4900474"/>
              <a:gd name="connsiteY14" fmla="*/ 763480 h 870012"/>
              <a:gd name="connsiteX15" fmla="*/ 1260629 w 4900474"/>
              <a:gd name="connsiteY15" fmla="*/ 736846 h 870012"/>
              <a:gd name="connsiteX16" fmla="*/ 1349406 w 4900474"/>
              <a:gd name="connsiteY16" fmla="*/ 692458 h 870012"/>
              <a:gd name="connsiteX17" fmla="*/ 1367161 w 4900474"/>
              <a:gd name="connsiteY17" fmla="*/ 665825 h 870012"/>
              <a:gd name="connsiteX18" fmla="*/ 1473693 w 4900474"/>
              <a:gd name="connsiteY18" fmla="*/ 683580 h 870012"/>
              <a:gd name="connsiteX19" fmla="*/ 1500326 w 4900474"/>
              <a:gd name="connsiteY19" fmla="*/ 692458 h 870012"/>
              <a:gd name="connsiteX20" fmla="*/ 1526959 w 4900474"/>
              <a:gd name="connsiteY20" fmla="*/ 710213 h 870012"/>
              <a:gd name="connsiteX21" fmla="*/ 1553592 w 4900474"/>
              <a:gd name="connsiteY21" fmla="*/ 719091 h 870012"/>
              <a:gd name="connsiteX22" fmla="*/ 1589103 w 4900474"/>
              <a:gd name="connsiteY22" fmla="*/ 736846 h 870012"/>
              <a:gd name="connsiteX23" fmla="*/ 1695635 w 4900474"/>
              <a:gd name="connsiteY23" fmla="*/ 754602 h 870012"/>
              <a:gd name="connsiteX24" fmla="*/ 1802167 w 4900474"/>
              <a:gd name="connsiteY24" fmla="*/ 745724 h 870012"/>
              <a:gd name="connsiteX25" fmla="*/ 1864311 w 4900474"/>
              <a:gd name="connsiteY25" fmla="*/ 727969 h 870012"/>
              <a:gd name="connsiteX26" fmla="*/ 1890944 w 4900474"/>
              <a:gd name="connsiteY26" fmla="*/ 719091 h 870012"/>
              <a:gd name="connsiteX27" fmla="*/ 1926454 w 4900474"/>
              <a:gd name="connsiteY27" fmla="*/ 701336 h 870012"/>
              <a:gd name="connsiteX28" fmla="*/ 1944210 w 4900474"/>
              <a:gd name="connsiteY28" fmla="*/ 683580 h 870012"/>
              <a:gd name="connsiteX29" fmla="*/ 2015231 w 4900474"/>
              <a:gd name="connsiteY29" fmla="*/ 639192 h 870012"/>
              <a:gd name="connsiteX30" fmla="*/ 2148396 w 4900474"/>
              <a:gd name="connsiteY30" fmla="*/ 630314 h 870012"/>
              <a:gd name="connsiteX31" fmla="*/ 2192784 w 4900474"/>
              <a:gd name="connsiteY31" fmla="*/ 612559 h 870012"/>
              <a:gd name="connsiteX32" fmla="*/ 2308194 w 4900474"/>
              <a:gd name="connsiteY32" fmla="*/ 656947 h 870012"/>
              <a:gd name="connsiteX33" fmla="*/ 2414726 w 4900474"/>
              <a:gd name="connsiteY33" fmla="*/ 648070 h 870012"/>
              <a:gd name="connsiteX34" fmla="*/ 2494625 w 4900474"/>
              <a:gd name="connsiteY34" fmla="*/ 621437 h 870012"/>
              <a:gd name="connsiteX35" fmla="*/ 2539014 w 4900474"/>
              <a:gd name="connsiteY35" fmla="*/ 594804 h 870012"/>
              <a:gd name="connsiteX36" fmla="*/ 2592280 w 4900474"/>
              <a:gd name="connsiteY36" fmla="*/ 559293 h 870012"/>
              <a:gd name="connsiteX37" fmla="*/ 2663301 w 4900474"/>
              <a:gd name="connsiteY37" fmla="*/ 541538 h 870012"/>
              <a:gd name="connsiteX38" fmla="*/ 2752078 w 4900474"/>
              <a:gd name="connsiteY38" fmla="*/ 523782 h 870012"/>
              <a:gd name="connsiteX39" fmla="*/ 2778711 w 4900474"/>
              <a:gd name="connsiteY39" fmla="*/ 532660 h 870012"/>
              <a:gd name="connsiteX40" fmla="*/ 3036163 w 4900474"/>
              <a:gd name="connsiteY40" fmla="*/ 577048 h 870012"/>
              <a:gd name="connsiteX41" fmla="*/ 3160450 w 4900474"/>
              <a:gd name="connsiteY41" fmla="*/ 568171 h 870012"/>
              <a:gd name="connsiteX42" fmla="*/ 3178206 w 4900474"/>
              <a:gd name="connsiteY42" fmla="*/ 550415 h 870012"/>
              <a:gd name="connsiteX43" fmla="*/ 3204839 w 4900474"/>
              <a:gd name="connsiteY43" fmla="*/ 532660 h 870012"/>
              <a:gd name="connsiteX44" fmla="*/ 3293615 w 4900474"/>
              <a:gd name="connsiteY44" fmla="*/ 497149 h 870012"/>
              <a:gd name="connsiteX45" fmla="*/ 3311371 w 4900474"/>
              <a:gd name="connsiteY45" fmla="*/ 479394 h 870012"/>
              <a:gd name="connsiteX46" fmla="*/ 3382392 w 4900474"/>
              <a:gd name="connsiteY46" fmla="*/ 452761 h 870012"/>
              <a:gd name="connsiteX47" fmla="*/ 3764132 w 4900474"/>
              <a:gd name="connsiteY47" fmla="*/ 426128 h 870012"/>
              <a:gd name="connsiteX48" fmla="*/ 3808520 w 4900474"/>
              <a:gd name="connsiteY48" fmla="*/ 408373 h 870012"/>
              <a:gd name="connsiteX49" fmla="*/ 3835153 w 4900474"/>
              <a:gd name="connsiteY49" fmla="*/ 381740 h 870012"/>
              <a:gd name="connsiteX50" fmla="*/ 3861786 w 4900474"/>
              <a:gd name="connsiteY50" fmla="*/ 363984 h 870012"/>
              <a:gd name="connsiteX51" fmla="*/ 3897297 w 4900474"/>
              <a:gd name="connsiteY51" fmla="*/ 310718 h 870012"/>
              <a:gd name="connsiteX52" fmla="*/ 4030462 w 4900474"/>
              <a:gd name="connsiteY52" fmla="*/ 319596 h 870012"/>
              <a:gd name="connsiteX53" fmla="*/ 4092606 w 4900474"/>
              <a:gd name="connsiteY53" fmla="*/ 328474 h 870012"/>
              <a:gd name="connsiteX54" fmla="*/ 4190260 w 4900474"/>
              <a:gd name="connsiteY54" fmla="*/ 337351 h 870012"/>
              <a:gd name="connsiteX55" fmla="*/ 4243526 w 4900474"/>
              <a:gd name="connsiteY55" fmla="*/ 301841 h 870012"/>
              <a:gd name="connsiteX56" fmla="*/ 4270159 w 4900474"/>
              <a:gd name="connsiteY56" fmla="*/ 284085 h 870012"/>
              <a:gd name="connsiteX57" fmla="*/ 4314548 w 4900474"/>
              <a:gd name="connsiteY57" fmla="*/ 239697 h 870012"/>
              <a:gd name="connsiteX58" fmla="*/ 4358936 w 4900474"/>
              <a:gd name="connsiteY58" fmla="*/ 204186 h 870012"/>
              <a:gd name="connsiteX59" fmla="*/ 4429957 w 4900474"/>
              <a:gd name="connsiteY59" fmla="*/ 150920 h 870012"/>
              <a:gd name="connsiteX60" fmla="*/ 4465468 w 4900474"/>
              <a:gd name="connsiteY60" fmla="*/ 124287 h 870012"/>
              <a:gd name="connsiteX61" fmla="*/ 4536489 w 4900474"/>
              <a:gd name="connsiteY61" fmla="*/ 97654 h 870012"/>
              <a:gd name="connsiteX62" fmla="*/ 4607511 w 4900474"/>
              <a:gd name="connsiteY62" fmla="*/ 88777 h 870012"/>
              <a:gd name="connsiteX63" fmla="*/ 4811697 w 4900474"/>
              <a:gd name="connsiteY63" fmla="*/ 79899 h 870012"/>
              <a:gd name="connsiteX64" fmla="*/ 4873841 w 4900474"/>
              <a:gd name="connsiteY64" fmla="*/ 26633 h 870012"/>
              <a:gd name="connsiteX65" fmla="*/ 4900474 w 4900474"/>
              <a:gd name="connsiteY65" fmla="*/ 0 h 87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900474" h="870012">
                <a:moveTo>
                  <a:pt x="0" y="861134"/>
                </a:moveTo>
                <a:cubicBezTo>
                  <a:pt x="80743" y="840948"/>
                  <a:pt x="148415" y="807033"/>
                  <a:pt x="230819" y="834501"/>
                </a:cubicBezTo>
                <a:cubicBezTo>
                  <a:pt x="240941" y="837875"/>
                  <a:pt x="240243" y="854469"/>
                  <a:pt x="248575" y="861134"/>
                </a:cubicBezTo>
                <a:cubicBezTo>
                  <a:pt x="255882" y="866980"/>
                  <a:pt x="266330" y="867053"/>
                  <a:pt x="275208" y="870012"/>
                </a:cubicBezTo>
                <a:cubicBezTo>
                  <a:pt x="298882" y="864093"/>
                  <a:pt x="324403" y="863169"/>
                  <a:pt x="346229" y="852256"/>
                </a:cubicBezTo>
                <a:cubicBezTo>
                  <a:pt x="358066" y="846338"/>
                  <a:pt x="368686" y="836677"/>
                  <a:pt x="381740" y="834501"/>
                </a:cubicBezTo>
                <a:cubicBezTo>
                  <a:pt x="440410" y="824723"/>
                  <a:pt x="500109" y="822664"/>
                  <a:pt x="559293" y="816746"/>
                </a:cubicBezTo>
                <a:cubicBezTo>
                  <a:pt x="588885" y="810827"/>
                  <a:pt x="618993" y="807067"/>
                  <a:pt x="648070" y="798990"/>
                </a:cubicBezTo>
                <a:cubicBezTo>
                  <a:pt x="672431" y="792223"/>
                  <a:pt x="694698" y="779010"/>
                  <a:pt x="719091" y="772357"/>
                </a:cubicBezTo>
                <a:cubicBezTo>
                  <a:pt x="759968" y="761209"/>
                  <a:pt x="843379" y="745724"/>
                  <a:pt x="843379" y="745724"/>
                </a:cubicBezTo>
                <a:cubicBezTo>
                  <a:pt x="872971" y="748683"/>
                  <a:pt x="903076" y="748371"/>
                  <a:pt x="932155" y="754602"/>
                </a:cubicBezTo>
                <a:cubicBezTo>
                  <a:pt x="945095" y="757375"/>
                  <a:pt x="955275" y="767710"/>
                  <a:pt x="967666" y="772357"/>
                </a:cubicBezTo>
                <a:cubicBezTo>
                  <a:pt x="988857" y="780303"/>
                  <a:pt x="1038030" y="787044"/>
                  <a:pt x="1056443" y="790113"/>
                </a:cubicBezTo>
                <a:cubicBezTo>
                  <a:pt x="1103790" y="787154"/>
                  <a:pt x="1151691" y="789034"/>
                  <a:pt x="1198485" y="781235"/>
                </a:cubicBezTo>
                <a:cubicBezTo>
                  <a:pt x="1206741" y="779859"/>
                  <a:pt x="1209430" y="768345"/>
                  <a:pt x="1216241" y="763480"/>
                </a:cubicBezTo>
                <a:cubicBezTo>
                  <a:pt x="1230282" y="753451"/>
                  <a:pt x="1245196" y="744563"/>
                  <a:pt x="1260629" y="736846"/>
                </a:cubicBezTo>
                <a:cubicBezTo>
                  <a:pt x="1381469" y="676425"/>
                  <a:pt x="1225917" y="766550"/>
                  <a:pt x="1349406" y="692458"/>
                </a:cubicBezTo>
                <a:cubicBezTo>
                  <a:pt x="1355324" y="683580"/>
                  <a:pt x="1356519" y="666585"/>
                  <a:pt x="1367161" y="665825"/>
                </a:cubicBezTo>
                <a:cubicBezTo>
                  <a:pt x="1403070" y="663260"/>
                  <a:pt x="1438392" y="676520"/>
                  <a:pt x="1473693" y="683580"/>
                </a:cubicBezTo>
                <a:cubicBezTo>
                  <a:pt x="1482869" y="685415"/>
                  <a:pt x="1491956" y="688273"/>
                  <a:pt x="1500326" y="692458"/>
                </a:cubicBezTo>
                <a:cubicBezTo>
                  <a:pt x="1509869" y="697230"/>
                  <a:pt x="1517416" y="705441"/>
                  <a:pt x="1526959" y="710213"/>
                </a:cubicBezTo>
                <a:cubicBezTo>
                  <a:pt x="1535329" y="714398"/>
                  <a:pt x="1544991" y="715405"/>
                  <a:pt x="1553592" y="719091"/>
                </a:cubicBezTo>
                <a:cubicBezTo>
                  <a:pt x="1565756" y="724304"/>
                  <a:pt x="1576264" y="733636"/>
                  <a:pt x="1589103" y="736846"/>
                </a:cubicBezTo>
                <a:cubicBezTo>
                  <a:pt x="1624029" y="745577"/>
                  <a:pt x="1695635" y="754602"/>
                  <a:pt x="1695635" y="754602"/>
                </a:cubicBezTo>
                <a:cubicBezTo>
                  <a:pt x="1731146" y="751643"/>
                  <a:pt x="1766969" y="751282"/>
                  <a:pt x="1802167" y="745724"/>
                </a:cubicBezTo>
                <a:cubicBezTo>
                  <a:pt x="1823447" y="742364"/>
                  <a:pt x="1843676" y="734159"/>
                  <a:pt x="1864311" y="727969"/>
                </a:cubicBezTo>
                <a:cubicBezTo>
                  <a:pt x="1873274" y="725280"/>
                  <a:pt x="1882343" y="722777"/>
                  <a:pt x="1890944" y="719091"/>
                </a:cubicBezTo>
                <a:cubicBezTo>
                  <a:pt x="1903108" y="713878"/>
                  <a:pt x="1915443" y="708677"/>
                  <a:pt x="1926454" y="701336"/>
                </a:cubicBezTo>
                <a:cubicBezTo>
                  <a:pt x="1933418" y="696693"/>
                  <a:pt x="1937780" y="688939"/>
                  <a:pt x="1944210" y="683580"/>
                </a:cubicBezTo>
                <a:cubicBezTo>
                  <a:pt x="1957019" y="672906"/>
                  <a:pt x="1996260" y="642187"/>
                  <a:pt x="2015231" y="639192"/>
                </a:cubicBezTo>
                <a:cubicBezTo>
                  <a:pt x="2059173" y="632254"/>
                  <a:pt x="2104008" y="633273"/>
                  <a:pt x="2148396" y="630314"/>
                </a:cubicBezTo>
                <a:cubicBezTo>
                  <a:pt x="2163192" y="624396"/>
                  <a:pt x="2176848" y="612559"/>
                  <a:pt x="2192784" y="612559"/>
                </a:cubicBezTo>
                <a:cubicBezTo>
                  <a:pt x="2273655" y="612559"/>
                  <a:pt x="2268633" y="617386"/>
                  <a:pt x="2308194" y="656947"/>
                </a:cubicBezTo>
                <a:cubicBezTo>
                  <a:pt x="2343705" y="653988"/>
                  <a:pt x="2379722" y="654737"/>
                  <a:pt x="2414726" y="648070"/>
                </a:cubicBezTo>
                <a:cubicBezTo>
                  <a:pt x="2442304" y="642817"/>
                  <a:pt x="2494625" y="621437"/>
                  <a:pt x="2494625" y="621437"/>
                </a:cubicBezTo>
                <a:cubicBezTo>
                  <a:pt x="2534462" y="581600"/>
                  <a:pt x="2487152" y="623616"/>
                  <a:pt x="2539014" y="594804"/>
                </a:cubicBezTo>
                <a:cubicBezTo>
                  <a:pt x="2557668" y="584441"/>
                  <a:pt x="2571578" y="564468"/>
                  <a:pt x="2592280" y="559293"/>
                </a:cubicBezTo>
                <a:cubicBezTo>
                  <a:pt x="2615954" y="553375"/>
                  <a:pt x="2639231" y="545550"/>
                  <a:pt x="2663301" y="541538"/>
                </a:cubicBezTo>
                <a:cubicBezTo>
                  <a:pt x="2728602" y="530654"/>
                  <a:pt x="2699104" y="537026"/>
                  <a:pt x="2752078" y="523782"/>
                </a:cubicBezTo>
                <a:cubicBezTo>
                  <a:pt x="2760956" y="526741"/>
                  <a:pt x="2769977" y="529301"/>
                  <a:pt x="2778711" y="532660"/>
                </a:cubicBezTo>
                <a:cubicBezTo>
                  <a:pt x="2926299" y="589426"/>
                  <a:pt x="2824114" y="565888"/>
                  <a:pt x="3036163" y="577048"/>
                </a:cubicBezTo>
                <a:cubicBezTo>
                  <a:pt x="3077592" y="574089"/>
                  <a:pt x="3119627" y="575825"/>
                  <a:pt x="3160450" y="568171"/>
                </a:cubicBezTo>
                <a:cubicBezTo>
                  <a:pt x="3168677" y="566628"/>
                  <a:pt x="3171670" y="555644"/>
                  <a:pt x="3178206" y="550415"/>
                </a:cubicBezTo>
                <a:cubicBezTo>
                  <a:pt x="3186538" y="543750"/>
                  <a:pt x="3195089" y="536993"/>
                  <a:pt x="3204839" y="532660"/>
                </a:cubicBezTo>
                <a:cubicBezTo>
                  <a:pt x="3248159" y="513407"/>
                  <a:pt x="3257276" y="521375"/>
                  <a:pt x="3293615" y="497149"/>
                </a:cubicBezTo>
                <a:cubicBezTo>
                  <a:pt x="3300579" y="492506"/>
                  <a:pt x="3304407" y="484037"/>
                  <a:pt x="3311371" y="479394"/>
                </a:cubicBezTo>
                <a:cubicBezTo>
                  <a:pt x="3339225" y="460825"/>
                  <a:pt x="3351162" y="460569"/>
                  <a:pt x="3382392" y="452761"/>
                </a:cubicBezTo>
                <a:cubicBezTo>
                  <a:pt x="3509834" y="367801"/>
                  <a:pt x="3372958" y="452206"/>
                  <a:pt x="3764132" y="426128"/>
                </a:cubicBezTo>
                <a:cubicBezTo>
                  <a:pt x="3780032" y="425068"/>
                  <a:pt x="3793724" y="414291"/>
                  <a:pt x="3808520" y="408373"/>
                </a:cubicBezTo>
                <a:cubicBezTo>
                  <a:pt x="3817398" y="399495"/>
                  <a:pt x="3825508" y="389778"/>
                  <a:pt x="3835153" y="381740"/>
                </a:cubicBezTo>
                <a:cubicBezTo>
                  <a:pt x="3843350" y="374909"/>
                  <a:pt x="3854760" y="372014"/>
                  <a:pt x="3861786" y="363984"/>
                </a:cubicBezTo>
                <a:cubicBezTo>
                  <a:pt x="3875838" y="347924"/>
                  <a:pt x="3897297" y="310718"/>
                  <a:pt x="3897297" y="310718"/>
                </a:cubicBezTo>
                <a:cubicBezTo>
                  <a:pt x="3941685" y="313677"/>
                  <a:pt x="3986158" y="315568"/>
                  <a:pt x="4030462" y="319596"/>
                </a:cubicBezTo>
                <a:cubicBezTo>
                  <a:pt x="4051301" y="321491"/>
                  <a:pt x="4071809" y="326163"/>
                  <a:pt x="4092606" y="328474"/>
                </a:cubicBezTo>
                <a:cubicBezTo>
                  <a:pt x="4125092" y="332083"/>
                  <a:pt x="4157709" y="334392"/>
                  <a:pt x="4190260" y="337351"/>
                </a:cubicBezTo>
                <a:cubicBezTo>
                  <a:pt x="4254817" y="321213"/>
                  <a:pt x="4202655" y="342713"/>
                  <a:pt x="4243526" y="301841"/>
                </a:cubicBezTo>
                <a:cubicBezTo>
                  <a:pt x="4251071" y="294296"/>
                  <a:pt x="4262129" y="291111"/>
                  <a:pt x="4270159" y="284085"/>
                </a:cubicBezTo>
                <a:cubicBezTo>
                  <a:pt x="4285907" y="270306"/>
                  <a:pt x="4297137" y="251304"/>
                  <a:pt x="4314548" y="239697"/>
                </a:cubicBezTo>
                <a:cubicBezTo>
                  <a:pt x="4396521" y="185049"/>
                  <a:pt x="4295687" y="254786"/>
                  <a:pt x="4358936" y="204186"/>
                </a:cubicBezTo>
                <a:cubicBezTo>
                  <a:pt x="4382043" y="185700"/>
                  <a:pt x="4406283" y="168675"/>
                  <a:pt x="4429957" y="150920"/>
                </a:cubicBezTo>
                <a:cubicBezTo>
                  <a:pt x="4441794" y="142042"/>
                  <a:pt x="4451614" y="129482"/>
                  <a:pt x="4465468" y="124287"/>
                </a:cubicBezTo>
                <a:cubicBezTo>
                  <a:pt x="4489142" y="115409"/>
                  <a:pt x="4511960" y="103786"/>
                  <a:pt x="4536489" y="97654"/>
                </a:cubicBezTo>
                <a:cubicBezTo>
                  <a:pt x="4559635" y="91868"/>
                  <a:pt x="4583702" y="90313"/>
                  <a:pt x="4607511" y="88777"/>
                </a:cubicBezTo>
                <a:cubicBezTo>
                  <a:pt x="4675496" y="84391"/>
                  <a:pt x="4743635" y="82858"/>
                  <a:pt x="4811697" y="79899"/>
                </a:cubicBezTo>
                <a:cubicBezTo>
                  <a:pt x="4852259" y="52858"/>
                  <a:pt x="4830785" y="69689"/>
                  <a:pt x="4873841" y="26633"/>
                </a:cubicBezTo>
                <a:lnTo>
                  <a:pt x="4900474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1C575D4-00A2-23FE-CAAC-E3DFA2923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9263"/>
            <a:ext cx="9144000" cy="323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99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B9A1C-F698-3768-17DC-E214C07B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uk-UA" dirty="0"/>
              <a:t>Марія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4129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7586" name="Picture 2" descr="http://lh4.ggpht.com/_FP9AXc5yaBA/R9GhL3VfD7I/AAAAAAAAARQ/ngRhpM2BCXA/s800/2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7920880" cy="6484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8610" name="Picture 2" descr="http://lh5.ggpht.com/_FP9AXc5yaBA/R9GhMHVfD8I/AAAAAAAAARY/--JlFPGMnIk/s800/2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6388"/>
            <a:ext cx="8280920" cy="6591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lh3.ggpht.com/_FP9AXc5yaBA/R9GB2nVfCuI/AAAAAAAAAG4/6Ds4HcKLqpA/s800/2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136904" cy="6401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3730" name="Picture 2" descr="http://lh5.ggpht.com/_FP9AXc5yaBA/R9GB3HVfCvI/AAAAAAAAAHA/6skgUbBdohU/s800/2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920880" cy="637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4754" name="Picture 2" descr="http://lh6.ggpht.com/_FP9AXc5yaBA/R9GB3XVfCwI/AAAAAAAAAHI/ALy69KFjvyI/s800/2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143750" cy="6419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5778" name="Picture 2" descr="http://lh5.ggpht.com/_FP9AXc5yaBA/R9GCkHVfCxI/AAAAAAAAAHU/7DOMpWzlHVo/s800/2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143750" cy="5743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9634" name="Picture 2" descr="http://lh4.ggpht.com/_FP9AXc5yaBA/R9GkS3VfD_I/AAAAAAAAAR0/sZJ3l10L7Bc/s800/2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762000"/>
            <a:ext cx="5210175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0658" name="Picture 2" descr="http://lh6.ggpht.com/_FP9AXc5yaBA/R9GkUXVfEBI/AAAAAAAAASE/3HYpyA3I-Xo/s800/2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459432"/>
            <a:ext cx="5972175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88640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Květen 1848 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cs-CZ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Ševčenko</a:t>
            </a:r>
            <a:r>
              <a:rPr lang="cs-C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se stává členem expedice, která měla uskutečnit průzkumnou cestu po </a:t>
            </a:r>
            <a:r>
              <a:rPr lang="cs-CZ" sz="24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Aralském moři.</a:t>
            </a:r>
            <a:endParaRPr lang="cs-CZ" sz="2400" dirty="0">
              <a:solidFill>
                <a:srgbClr val="7030A0"/>
              </a:solidFill>
            </a:endParaRPr>
          </a:p>
        </p:txBody>
      </p:sp>
      <p:pic>
        <p:nvPicPr>
          <p:cNvPr id="5" name="Obrázek 4" descr="img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95932" y="-383550"/>
            <a:ext cx="5752136" cy="83996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Volný tvar 5"/>
          <p:cNvSpPr/>
          <p:nvPr/>
        </p:nvSpPr>
        <p:spPr>
          <a:xfrm>
            <a:off x="6320901" y="1295514"/>
            <a:ext cx="2023197" cy="1376892"/>
          </a:xfrm>
          <a:custGeom>
            <a:avLst/>
            <a:gdLst>
              <a:gd name="connsiteX0" fmla="*/ 0 w 2023197"/>
              <a:gd name="connsiteY0" fmla="*/ 626 h 1376892"/>
              <a:gd name="connsiteX1" fmla="*/ 26633 w 2023197"/>
              <a:gd name="connsiteY1" fmla="*/ 27259 h 1376892"/>
              <a:gd name="connsiteX2" fmla="*/ 142043 w 2023197"/>
              <a:gd name="connsiteY2" fmla="*/ 62769 h 1376892"/>
              <a:gd name="connsiteX3" fmla="*/ 186431 w 2023197"/>
              <a:gd name="connsiteY3" fmla="*/ 80525 h 1376892"/>
              <a:gd name="connsiteX4" fmla="*/ 452761 w 2023197"/>
              <a:gd name="connsiteY4" fmla="*/ 71647 h 1376892"/>
              <a:gd name="connsiteX5" fmla="*/ 506027 w 2023197"/>
              <a:gd name="connsiteY5" fmla="*/ 45014 h 1376892"/>
              <a:gd name="connsiteX6" fmla="*/ 541538 w 2023197"/>
              <a:gd name="connsiteY6" fmla="*/ 27259 h 1376892"/>
              <a:gd name="connsiteX7" fmla="*/ 603682 w 2023197"/>
              <a:gd name="connsiteY7" fmla="*/ 18381 h 1376892"/>
              <a:gd name="connsiteX8" fmla="*/ 630315 w 2023197"/>
              <a:gd name="connsiteY8" fmla="*/ 27259 h 1376892"/>
              <a:gd name="connsiteX9" fmla="*/ 710214 w 2023197"/>
              <a:gd name="connsiteY9" fmla="*/ 62769 h 1376892"/>
              <a:gd name="connsiteX10" fmla="*/ 870012 w 2023197"/>
              <a:gd name="connsiteY10" fmla="*/ 71647 h 1376892"/>
              <a:gd name="connsiteX11" fmla="*/ 914400 w 2023197"/>
              <a:gd name="connsiteY11" fmla="*/ 80525 h 1376892"/>
              <a:gd name="connsiteX12" fmla="*/ 1065320 w 2023197"/>
              <a:gd name="connsiteY12" fmla="*/ 89403 h 1376892"/>
              <a:gd name="connsiteX13" fmla="*/ 1083076 w 2023197"/>
              <a:gd name="connsiteY13" fmla="*/ 107158 h 1376892"/>
              <a:gd name="connsiteX14" fmla="*/ 1189608 w 2023197"/>
              <a:gd name="connsiteY14" fmla="*/ 187057 h 1376892"/>
              <a:gd name="connsiteX15" fmla="*/ 1606858 w 2023197"/>
              <a:gd name="connsiteY15" fmla="*/ 311344 h 1376892"/>
              <a:gd name="connsiteX16" fmla="*/ 1624614 w 2023197"/>
              <a:gd name="connsiteY16" fmla="*/ 329100 h 1376892"/>
              <a:gd name="connsiteX17" fmla="*/ 1740023 w 2023197"/>
              <a:gd name="connsiteY17" fmla="*/ 346855 h 1376892"/>
              <a:gd name="connsiteX18" fmla="*/ 1802167 w 2023197"/>
              <a:gd name="connsiteY18" fmla="*/ 355733 h 1376892"/>
              <a:gd name="connsiteX19" fmla="*/ 1828800 w 2023197"/>
              <a:gd name="connsiteY19" fmla="*/ 364610 h 1376892"/>
              <a:gd name="connsiteX20" fmla="*/ 1864311 w 2023197"/>
              <a:gd name="connsiteY20" fmla="*/ 400121 h 1376892"/>
              <a:gd name="connsiteX21" fmla="*/ 1855433 w 2023197"/>
              <a:gd name="connsiteY21" fmla="*/ 444509 h 1376892"/>
              <a:gd name="connsiteX22" fmla="*/ 1819922 w 2023197"/>
              <a:gd name="connsiteY22" fmla="*/ 462265 h 1376892"/>
              <a:gd name="connsiteX23" fmla="*/ 1793289 w 2023197"/>
              <a:gd name="connsiteY23" fmla="*/ 488898 h 1376892"/>
              <a:gd name="connsiteX24" fmla="*/ 1740023 w 2023197"/>
              <a:gd name="connsiteY24" fmla="*/ 506653 h 1376892"/>
              <a:gd name="connsiteX25" fmla="*/ 1677880 w 2023197"/>
              <a:gd name="connsiteY25" fmla="*/ 524408 h 1376892"/>
              <a:gd name="connsiteX26" fmla="*/ 1624614 w 2023197"/>
              <a:gd name="connsiteY26" fmla="*/ 542164 h 1376892"/>
              <a:gd name="connsiteX27" fmla="*/ 1544715 w 2023197"/>
              <a:gd name="connsiteY27" fmla="*/ 551041 h 1376892"/>
              <a:gd name="connsiteX28" fmla="*/ 1491449 w 2023197"/>
              <a:gd name="connsiteY28" fmla="*/ 542164 h 1376892"/>
              <a:gd name="connsiteX29" fmla="*/ 1447060 w 2023197"/>
              <a:gd name="connsiteY29" fmla="*/ 568797 h 1376892"/>
              <a:gd name="connsiteX30" fmla="*/ 1429305 w 2023197"/>
              <a:gd name="connsiteY30" fmla="*/ 604307 h 1376892"/>
              <a:gd name="connsiteX31" fmla="*/ 1402672 w 2023197"/>
              <a:gd name="connsiteY31" fmla="*/ 622063 h 1376892"/>
              <a:gd name="connsiteX32" fmla="*/ 1393794 w 2023197"/>
              <a:gd name="connsiteY32" fmla="*/ 648696 h 1376892"/>
              <a:gd name="connsiteX33" fmla="*/ 1420427 w 2023197"/>
              <a:gd name="connsiteY33" fmla="*/ 657573 h 1376892"/>
              <a:gd name="connsiteX34" fmla="*/ 1455938 w 2023197"/>
              <a:gd name="connsiteY34" fmla="*/ 666451 h 1376892"/>
              <a:gd name="connsiteX35" fmla="*/ 1571348 w 2023197"/>
              <a:gd name="connsiteY35" fmla="*/ 675329 h 1376892"/>
              <a:gd name="connsiteX36" fmla="*/ 1597981 w 2023197"/>
              <a:gd name="connsiteY36" fmla="*/ 701962 h 1376892"/>
              <a:gd name="connsiteX37" fmla="*/ 1606858 w 2023197"/>
              <a:gd name="connsiteY37" fmla="*/ 737472 h 1376892"/>
              <a:gd name="connsiteX38" fmla="*/ 1615736 w 2023197"/>
              <a:gd name="connsiteY38" fmla="*/ 764105 h 1376892"/>
              <a:gd name="connsiteX39" fmla="*/ 1624614 w 2023197"/>
              <a:gd name="connsiteY39" fmla="*/ 817371 h 1376892"/>
              <a:gd name="connsiteX40" fmla="*/ 1633491 w 2023197"/>
              <a:gd name="connsiteY40" fmla="*/ 861760 h 1376892"/>
              <a:gd name="connsiteX41" fmla="*/ 1651247 w 2023197"/>
              <a:gd name="connsiteY41" fmla="*/ 950536 h 1376892"/>
              <a:gd name="connsiteX42" fmla="*/ 1669002 w 2023197"/>
              <a:gd name="connsiteY42" fmla="*/ 1074824 h 1376892"/>
              <a:gd name="connsiteX43" fmla="*/ 1686757 w 2023197"/>
              <a:gd name="connsiteY43" fmla="*/ 1119212 h 1376892"/>
              <a:gd name="connsiteX44" fmla="*/ 1713390 w 2023197"/>
              <a:gd name="connsiteY44" fmla="*/ 1136968 h 1376892"/>
              <a:gd name="connsiteX45" fmla="*/ 1766656 w 2023197"/>
              <a:gd name="connsiteY45" fmla="*/ 1181356 h 1376892"/>
              <a:gd name="connsiteX46" fmla="*/ 1793289 w 2023197"/>
              <a:gd name="connsiteY46" fmla="*/ 1190234 h 1376892"/>
              <a:gd name="connsiteX47" fmla="*/ 1811045 w 2023197"/>
              <a:gd name="connsiteY47" fmla="*/ 1207989 h 1376892"/>
              <a:gd name="connsiteX48" fmla="*/ 1917577 w 2023197"/>
              <a:gd name="connsiteY48" fmla="*/ 1243500 h 1376892"/>
              <a:gd name="connsiteX49" fmla="*/ 1953087 w 2023197"/>
              <a:gd name="connsiteY49" fmla="*/ 1252377 h 1376892"/>
              <a:gd name="connsiteX50" fmla="*/ 1970843 w 2023197"/>
              <a:gd name="connsiteY50" fmla="*/ 1270133 h 1376892"/>
              <a:gd name="connsiteX51" fmla="*/ 1997476 w 2023197"/>
              <a:gd name="connsiteY51" fmla="*/ 1323399 h 1376892"/>
              <a:gd name="connsiteX52" fmla="*/ 1953087 w 2023197"/>
              <a:gd name="connsiteY52" fmla="*/ 1332276 h 1376892"/>
              <a:gd name="connsiteX53" fmla="*/ 1908699 w 2023197"/>
              <a:gd name="connsiteY53" fmla="*/ 1287888 h 1376892"/>
              <a:gd name="connsiteX54" fmla="*/ 1882066 w 2023197"/>
              <a:gd name="connsiteY54" fmla="*/ 1270133 h 1376892"/>
              <a:gd name="connsiteX55" fmla="*/ 1855433 w 2023197"/>
              <a:gd name="connsiteY55" fmla="*/ 1243500 h 1376892"/>
              <a:gd name="connsiteX56" fmla="*/ 1828800 w 2023197"/>
              <a:gd name="connsiteY56" fmla="*/ 1234622 h 1376892"/>
              <a:gd name="connsiteX57" fmla="*/ 1509204 w 2023197"/>
              <a:gd name="connsiteY57" fmla="*/ 1190234 h 1376892"/>
              <a:gd name="connsiteX58" fmla="*/ 1473693 w 2023197"/>
              <a:gd name="connsiteY58" fmla="*/ 1154723 h 1376892"/>
              <a:gd name="connsiteX59" fmla="*/ 1482571 w 2023197"/>
              <a:gd name="connsiteY59" fmla="*/ 968292 h 1376892"/>
              <a:gd name="connsiteX60" fmla="*/ 1509204 w 2023197"/>
              <a:gd name="connsiteY60" fmla="*/ 879515 h 1376892"/>
              <a:gd name="connsiteX61" fmla="*/ 1518082 w 2023197"/>
              <a:gd name="connsiteY61" fmla="*/ 826249 h 1376892"/>
              <a:gd name="connsiteX62" fmla="*/ 1500326 w 2023197"/>
              <a:gd name="connsiteY62" fmla="*/ 746350 h 1376892"/>
              <a:gd name="connsiteX63" fmla="*/ 1447060 w 2023197"/>
              <a:gd name="connsiteY63" fmla="*/ 693084 h 1376892"/>
              <a:gd name="connsiteX64" fmla="*/ 1447060 w 2023197"/>
              <a:gd name="connsiteY64" fmla="*/ 595430 h 1376892"/>
              <a:gd name="connsiteX65" fmla="*/ 1455938 w 2023197"/>
              <a:gd name="connsiteY65" fmla="*/ 586552 h 137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023197" h="1376892">
                <a:moveTo>
                  <a:pt x="0" y="626"/>
                </a:moveTo>
                <a:cubicBezTo>
                  <a:pt x="8878" y="9504"/>
                  <a:pt x="15986" y="20605"/>
                  <a:pt x="26633" y="27259"/>
                </a:cubicBezTo>
                <a:cubicBezTo>
                  <a:pt x="64286" y="50792"/>
                  <a:pt x="100569" y="46179"/>
                  <a:pt x="142043" y="62769"/>
                </a:cubicBezTo>
                <a:lnTo>
                  <a:pt x="186431" y="80525"/>
                </a:lnTo>
                <a:cubicBezTo>
                  <a:pt x="275208" y="77566"/>
                  <a:pt x="364098" y="77021"/>
                  <a:pt x="452761" y="71647"/>
                </a:cubicBezTo>
                <a:cubicBezTo>
                  <a:pt x="475520" y="70268"/>
                  <a:pt x="487566" y="55563"/>
                  <a:pt x="506027" y="45014"/>
                </a:cubicBezTo>
                <a:cubicBezTo>
                  <a:pt x="517517" y="38448"/>
                  <a:pt x="529701" y="33177"/>
                  <a:pt x="541538" y="27259"/>
                </a:cubicBezTo>
                <a:cubicBezTo>
                  <a:pt x="568795" y="0"/>
                  <a:pt x="553189" y="5757"/>
                  <a:pt x="603682" y="18381"/>
                </a:cubicBezTo>
                <a:cubicBezTo>
                  <a:pt x="612760" y="20651"/>
                  <a:pt x="621945" y="23074"/>
                  <a:pt x="630315" y="27259"/>
                </a:cubicBezTo>
                <a:cubicBezTo>
                  <a:pt x="665762" y="44982"/>
                  <a:pt x="658682" y="59906"/>
                  <a:pt x="710214" y="62769"/>
                </a:cubicBezTo>
                <a:lnTo>
                  <a:pt x="870012" y="71647"/>
                </a:lnTo>
                <a:cubicBezTo>
                  <a:pt x="884808" y="74606"/>
                  <a:pt x="899373" y="79159"/>
                  <a:pt x="914400" y="80525"/>
                </a:cubicBezTo>
                <a:cubicBezTo>
                  <a:pt x="964587" y="85088"/>
                  <a:pt x="1015543" y="81543"/>
                  <a:pt x="1065320" y="89403"/>
                </a:cubicBezTo>
                <a:cubicBezTo>
                  <a:pt x="1073588" y="90708"/>
                  <a:pt x="1076494" y="101987"/>
                  <a:pt x="1083076" y="107158"/>
                </a:cubicBezTo>
                <a:cubicBezTo>
                  <a:pt x="1117979" y="134582"/>
                  <a:pt x="1148500" y="170309"/>
                  <a:pt x="1189608" y="187057"/>
                </a:cubicBezTo>
                <a:cubicBezTo>
                  <a:pt x="1394126" y="270379"/>
                  <a:pt x="1456087" y="281192"/>
                  <a:pt x="1606858" y="311344"/>
                </a:cubicBezTo>
                <a:cubicBezTo>
                  <a:pt x="1612777" y="317263"/>
                  <a:pt x="1617437" y="324794"/>
                  <a:pt x="1624614" y="329100"/>
                </a:cubicBezTo>
                <a:cubicBezTo>
                  <a:pt x="1650265" y="344491"/>
                  <a:pt x="1734720" y="346231"/>
                  <a:pt x="1740023" y="346855"/>
                </a:cubicBezTo>
                <a:cubicBezTo>
                  <a:pt x="1760805" y="349300"/>
                  <a:pt x="1781452" y="352774"/>
                  <a:pt x="1802167" y="355733"/>
                </a:cubicBezTo>
                <a:cubicBezTo>
                  <a:pt x="1811045" y="358692"/>
                  <a:pt x="1821185" y="359171"/>
                  <a:pt x="1828800" y="364610"/>
                </a:cubicBezTo>
                <a:cubicBezTo>
                  <a:pt x="1842422" y="374340"/>
                  <a:pt x="1864311" y="400121"/>
                  <a:pt x="1864311" y="400121"/>
                </a:cubicBezTo>
                <a:cubicBezTo>
                  <a:pt x="1861352" y="414917"/>
                  <a:pt x="1864203" y="432231"/>
                  <a:pt x="1855433" y="444509"/>
                </a:cubicBezTo>
                <a:cubicBezTo>
                  <a:pt x="1847741" y="455278"/>
                  <a:pt x="1830691" y="454573"/>
                  <a:pt x="1819922" y="462265"/>
                </a:cubicBezTo>
                <a:cubicBezTo>
                  <a:pt x="1809706" y="469562"/>
                  <a:pt x="1804264" y="482801"/>
                  <a:pt x="1793289" y="488898"/>
                </a:cubicBezTo>
                <a:cubicBezTo>
                  <a:pt x="1776928" y="497987"/>
                  <a:pt x="1757778" y="500735"/>
                  <a:pt x="1740023" y="506653"/>
                </a:cubicBezTo>
                <a:cubicBezTo>
                  <a:pt x="1650483" y="536500"/>
                  <a:pt x="1789396" y="490953"/>
                  <a:pt x="1677880" y="524408"/>
                </a:cubicBezTo>
                <a:cubicBezTo>
                  <a:pt x="1659953" y="529786"/>
                  <a:pt x="1643215" y="540097"/>
                  <a:pt x="1624614" y="542164"/>
                </a:cubicBezTo>
                <a:lnTo>
                  <a:pt x="1544715" y="551041"/>
                </a:lnTo>
                <a:cubicBezTo>
                  <a:pt x="1526960" y="548082"/>
                  <a:pt x="1509449" y="542164"/>
                  <a:pt x="1491449" y="542164"/>
                </a:cubicBezTo>
                <a:cubicBezTo>
                  <a:pt x="1473640" y="542164"/>
                  <a:pt x="1456437" y="554732"/>
                  <a:pt x="1447060" y="568797"/>
                </a:cubicBezTo>
                <a:cubicBezTo>
                  <a:pt x="1439719" y="579808"/>
                  <a:pt x="1437777" y="594140"/>
                  <a:pt x="1429305" y="604307"/>
                </a:cubicBezTo>
                <a:cubicBezTo>
                  <a:pt x="1422474" y="612504"/>
                  <a:pt x="1411550" y="616144"/>
                  <a:pt x="1402672" y="622063"/>
                </a:cubicBezTo>
                <a:cubicBezTo>
                  <a:pt x="1399713" y="630941"/>
                  <a:pt x="1389609" y="640326"/>
                  <a:pt x="1393794" y="648696"/>
                </a:cubicBezTo>
                <a:cubicBezTo>
                  <a:pt x="1397979" y="657066"/>
                  <a:pt x="1411429" y="655002"/>
                  <a:pt x="1420427" y="657573"/>
                </a:cubicBezTo>
                <a:cubicBezTo>
                  <a:pt x="1432159" y="660925"/>
                  <a:pt x="1443820" y="665025"/>
                  <a:pt x="1455938" y="666451"/>
                </a:cubicBezTo>
                <a:cubicBezTo>
                  <a:pt x="1494257" y="670959"/>
                  <a:pt x="1532878" y="672370"/>
                  <a:pt x="1571348" y="675329"/>
                </a:cubicBezTo>
                <a:cubicBezTo>
                  <a:pt x="1580226" y="684207"/>
                  <a:pt x="1591752" y="691061"/>
                  <a:pt x="1597981" y="701962"/>
                </a:cubicBezTo>
                <a:cubicBezTo>
                  <a:pt x="1604034" y="712555"/>
                  <a:pt x="1603506" y="725741"/>
                  <a:pt x="1606858" y="737472"/>
                </a:cubicBezTo>
                <a:cubicBezTo>
                  <a:pt x="1609429" y="746470"/>
                  <a:pt x="1613706" y="754970"/>
                  <a:pt x="1615736" y="764105"/>
                </a:cubicBezTo>
                <a:cubicBezTo>
                  <a:pt x="1619641" y="781677"/>
                  <a:pt x="1621394" y="799661"/>
                  <a:pt x="1624614" y="817371"/>
                </a:cubicBezTo>
                <a:cubicBezTo>
                  <a:pt x="1627313" y="832217"/>
                  <a:pt x="1631010" y="846876"/>
                  <a:pt x="1633491" y="861760"/>
                </a:cubicBezTo>
                <a:cubicBezTo>
                  <a:pt x="1647091" y="943363"/>
                  <a:pt x="1634232" y="899492"/>
                  <a:pt x="1651247" y="950536"/>
                </a:cubicBezTo>
                <a:cubicBezTo>
                  <a:pt x="1658288" y="1027990"/>
                  <a:pt x="1650556" y="1025634"/>
                  <a:pt x="1669002" y="1074824"/>
                </a:cubicBezTo>
                <a:cubicBezTo>
                  <a:pt x="1674597" y="1089745"/>
                  <a:pt x="1677495" y="1106244"/>
                  <a:pt x="1686757" y="1119212"/>
                </a:cubicBezTo>
                <a:cubicBezTo>
                  <a:pt x="1692959" y="1127894"/>
                  <a:pt x="1705058" y="1130303"/>
                  <a:pt x="1713390" y="1136968"/>
                </a:cubicBezTo>
                <a:cubicBezTo>
                  <a:pt x="1747641" y="1164368"/>
                  <a:pt x="1713787" y="1151145"/>
                  <a:pt x="1766656" y="1181356"/>
                </a:cubicBezTo>
                <a:cubicBezTo>
                  <a:pt x="1774781" y="1185999"/>
                  <a:pt x="1784411" y="1187275"/>
                  <a:pt x="1793289" y="1190234"/>
                </a:cubicBezTo>
                <a:cubicBezTo>
                  <a:pt x="1799208" y="1196152"/>
                  <a:pt x="1804081" y="1203346"/>
                  <a:pt x="1811045" y="1207989"/>
                </a:cubicBezTo>
                <a:cubicBezTo>
                  <a:pt x="1845447" y="1230923"/>
                  <a:pt x="1876006" y="1233107"/>
                  <a:pt x="1917577" y="1243500"/>
                </a:cubicBezTo>
                <a:lnTo>
                  <a:pt x="1953087" y="1252377"/>
                </a:lnTo>
                <a:cubicBezTo>
                  <a:pt x="1959006" y="1258296"/>
                  <a:pt x="1967100" y="1262646"/>
                  <a:pt x="1970843" y="1270133"/>
                </a:cubicBezTo>
                <a:cubicBezTo>
                  <a:pt x="2003566" y="1335580"/>
                  <a:pt x="1956126" y="1282049"/>
                  <a:pt x="1997476" y="1323399"/>
                </a:cubicBezTo>
                <a:cubicBezTo>
                  <a:pt x="2008288" y="1355837"/>
                  <a:pt x="2023197" y="1376892"/>
                  <a:pt x="1953087" y="1332276"/>
                </a:cubicBezTo>
                <a:cubicBezTo>
                  <a:pt x="1935434" y="1321042"/>
                  <a:pt x="1924446" y="1301667"/>
                  <a:pt x="1908699" y="1287888"/>
                </a:cubicBezTo>
                <a:cubicBezTo>
                  <a:pt x="1900669" y="1280862"/>
                  <a:pt x="1890263" y="1276963"/>
                  <a:pt x="1882066" y="1270133"/>
                </a:cubicBezTo>
                <a:cubicBezTo>
                  <a:pt x="1872421" y="1262096"/>
                  <a:pt x="1865879" y="1250464"/>
                  <a:pt x="1855433" y="1243500"/>
                </a:cubicBezTo>
                <a:cubicBezTo>
                  <a:pt x="1847647" y="1238309"/>
                  <a:pt x="1837351" y="1238423"/>
                  <a:pt x="1828800" y="1234622"/>
                </a:cubicBezTo>
                <a:cubicBezTo>
                  <a:pt x="1676419" y="1166896"/>
                  <a:pt x="1882896" y="1215146"/>
                  <a:pt x="1509204" y="1190234"/>
                </a:cubicBezTo>
                <a:cubicBezTo>
                  <a:pt x="1497367" y="1178397"/>
                  <a:pt x="1472897" y="1171444"/>
                  <a:pt x="1473693" y="1154723"/>
                </a:cubicBezTo>
                <a:cubicBezTo>
                  <a:pt x="1476652" y="1092579"/>
                  <a:pt x="1477610" y="1030308"/>
                  <a:pt x="1482571" y="968292"/>
                </a:cubicBezTo>
                <a:cubicBezTo>
                  <a:pt x="1484946" y="938611"/>
                  <a:pt x="1504529" y="907562"/>
                  <a:pt x="1509204" y="879515"/>
                </a:cubicBezTo>
                <a:lnTo>
                  <a:pt x="1518082" y="826249"/>
                </a:lnTo>
                <a:cubicBezTo>
                  <a:pt x="1517857" y="824898"/>
                  <a:pt x="1509598" y="758271"/>
                  <a:pt x="1500326" y="746350"/>
                </a:cubicBezTo>
                <a:cubicBezTo>
                  <a:pt x="1484910" y="726530"/>
                  <a:pt x="1447060" y="693084"/>
                  <a:pt x="1447060" y="693084"/>
                </a:cubicBezTo>
                <a:cubicBezTo>
                  <a:pt x="1435425" y="646547"/>
                  <a:pt x="1432480" y="653747"/>
                  <a:pt x="1447060" y="595430"/>
                </a:cubicBezTo>
                <a:cubicBezTo>
                  <a:pt x="1448075" y="591370"/>
                  <a:pt x="1452979" y="589511"/>
                  <a:pt x="1455938" y="58655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682" name="Picture 2" descr="http://lh4.ggpht.com/_FP9AXc5yaBA/R9Gq13VfENI/AAAAAAAAATw/pniwvxbHqE4/s800/2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459432"/>
            <a:ext cx="6057900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3519835" cy="664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3603649" cy="306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509739" cy="620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7200" y="404664"/>
            <a:ext cx="398542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3970" name="Picture 2" descr="http://lh4.ggpht.com/_FP9AXc5yaBA/R9KO1nVfH8I/AAAAAAAAA1A/iF-W9T8L3nQ/s800/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208912" cy="65233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4994" name="Picture 2" descr="http://lh6.ggpht.com/_FP9AXc5yaBA/R9KhwHVfIBI/AAAAAAAAA1s/ErmRg9IHiFY/s800/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3446" cy="61926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6018" name="Picture 2" descr="http://lh5.ggpht.com/_FP9AXc5yaBA/R9Khw3VfICI/AAAAAAAAA10/-6fLa-biICI/s800/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839305" cy="590465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750</Words>
  <Application>Microsoft Office PowerPoint</Application>
  <PresentationFormat>Předvádění na obrazovce (4:3)</PresentationFormat>
  <Paragraphs>82</Paragraphs>
  <Slides>62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6" baseType="lpstr">
      <vt:lpstr>Arial</vt:lpstr>
      <vt:lpstr>Calibri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Марія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Tereza</dc:creator>
  <cp:lastModifiedBy>Chlaňová, Tereza</cp:lastModifiedBy>
  <cp:revision>35</cp:revision>
  <dcterms:created xsi:type="dcterms:W3CDTF">2015-03-28T14:56:12Z</dcterms:created>
  <dcterms:modified xsi:type="dcterms:W3CDTF">2024-04-24T21:34:04Z</dcterms:modified>
</cp:coreProperties>
</file>