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6" r:id="rId3"/>
    <p:sldId id="277" r:id="rId4"/>
    <p:sldId id="278" r:id="rId5"/>
    <p:sldId id="261" r:id="rId6"/>
    <p:sldId id="263" r:id="rId7"/>
    <p:sldId id="264" r:id="rId8"/>
    <p:sldId id="281" r:id="rId9"/>
    <p:sldId id="282" r:id="rId10"/>
    <p:sldId id="259" r:id="rId11"/>
    <p:sldId id="265" r:id="rId12"/>
    <p:sldId id="279" r:id="rId13"/>
    <p:sldId id="283" r:id="rId14"/>
    <p:sldId id="287" r:id="rId15"/>
    <p:sldId id="285" r:id="rId16"/>
    <p:sldId id="286" r:id="rId17"/>
    <p:sldId id="28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6E3D4-58E6-4783-AE9A-6A5A92616A2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E864BE8-CAA1-404E-8972-A8FFB60A1349}">
      <dgm:prSet phldrT="[Text]"/>
      <dgm:spPr/>
      <dgm:t>
        <a:bodyPr/>
        <a:lstStyle/>
        <a:p>
          <a:r>
            <a:rPr lang="cs-CZ" dirty="0"/>
            <a:t>právo</a:t>
          </a:r>
        </a:p>
      </dgm:t>
    </dgm:pt>
    <dgm:pt modelId="{C0E500FA-7033-4B8D-AC3F-284E2EF98BF7}" type="parTrans" cxnId="{4DA90208-68D0-42FA-A904-BF8599A0A078}">
      <dgm:prSet/>
      <dgm:spPr/>
      <dgm:t>
        <a:bodyPr/>
        <a:lstStyle/>
        <a:p>
          <a:endParaRPr lang="cs-CZ"/>
        </a:p>
      </dgm:t>
    </dgm:pt>
    <dgm:pt modelId="{C32A0341-D8E5-4692-B56E-622F7692B2DC}" type="sibTrans" cxnId="{4DA90208-68D0-42FA-A904-BF8599A0A078}">
      <dgm:prSet/>
      <dgm:spPr/>
      <dgm:t>
        <a:bodyPr/>
        <a:lstStyle/>
        <a:p>
          <a:endParaRPr lang="cs-CZ"/>
        </a:p>
      </dgm:t>
    </dgm:pt>
    <dgm:pt modelId="{B2FD2E09-1517-4C9E-BB88-6D65EEF189DA}">
      <dgm:prSet phldrT="[Text]"/>
      <dgm:spPr/>
      <dgm:t>
        <a:bodyPr/>
        <a:lstStyle/>
        <a:p>
          <a:r>
            <a:rPr lang="cs-CZ" dirty="0"/>
            <a:t>Nelze snadno vymezit – </a:t>
          </a:r>
          <a:r>
            <a:rPr lang="cs-CZ" dirty="0" err="1"/>
            <a:t>polysém</a:t>
          </a:r>
          <a:endParaRPr lang="cs-CZ" dirty="0"/>
        </a:p>
        <a:p>
          <a:r>
            <a:rPr lang="cs-CZ" dirty="0"/>
            <a:t>Pojem vysoké míry abstraktnosti</a:t>
          </a:r>
        </a:p>
      </dgm:t>
    </dgm:pt>
    <dgm:pt modelId="{250D9742-52DB-4091-A6AA-31E693A57B61}" type="parTrans" cxnId="{7BC8F6C3-6EC0-4069-BA4A-006872B7E52B}">
      <dgm:prSet/>
      <dgm:spPr/>
      <dgm:t>
        <a:bodyPr/>
        <a:lstStyle/>
        <a:p>
          <a:endParaRPr lang="cs-CZ"/>
        </a:p>
      </dgm:t>
    </dgm:pt>
    <dgm:pt modelId="{4D88DE22-6F15-424A-830A-688C7429B3FB}" type="sibTrans" cxnId="{7BC8F6C3-6EC0-4069-BA4A-006872B7E52B}">
      <dgm:prSet/>
      <dgm:spPr/>
      <dgm:t>
        <a:bodyPr/>
        <a:lstStyle/>
        <a:p>
          <a:endParaRPr lang="cs-CZ"/>
        </a:p>
      </dgm:t>
    </dgm:pt>
    <dgm:pt modelId="{28A81B98-4D73-4033-9358-48A90DE18CC7}">
      <dgm:prSet phldrT="[Text]"/>
      <dgm:spPr/>
      <dgm:t>
        <a:bodyPr/>
        <a:lstStyle/>
        <a:p>
          <a:r>
            <a:rPr lang="cs-CZ" dirty="0"/>
            <a:t>subjektivní</a:t>
          </a:r>
        </a:p>
      </dgm:t>
    </dgm:pt>
    <dgm:pt modelId="{C3180DA0-4F38-4289-8A88-76FA8C7377CC}" type="parTrans" cxnId="{1F68BBED-0FCB-4F90-96B9-695F78C03878}">
      <dgm:prSet/>
      <dgm:spPr/>
      <dgm:t>
        <a:bodyPr/>
        <a:lstStyle/>
        <a:p>
          <a:endParaRPr lang="cs-CZ"/>
        </a:p>
      </dgm:t>
    </dgm:pt>
    <dgm:pt modelId="{4313C52C-87DC-4FFD-852F-D953954E2BBB}" type="sibTrans" cxnId="{1F68BBED-0FCB-4F90-96B9-695F78C03878}">
      <dgm:prSet/>
      <dgm:spPr/>
      <dgm:t>
        <a:bodyPr/>
        <a:lstStyle/>
        <a:p>
          <a:endParaRPr lang="cs-CZ"/>
        </a:p>
      </dgm:t>
    </dgm:pt>
    <dgm:pt modelId="{1D638EA8-F4A1-4752-B07A-D2F2E5D35A1B}">
      <dgm:prSet phldrT="[Text]"/>
      <dgm:spPr/>
      <dgm:t>
        <a:bodyPr/>
        <a:lstStyle/>
        <a:p>
          <a:r>
            <a:rPr lang="cs-CZ" dirty="0"/>
            <a:t>objektivní  </a:t>
          </a:r>
        </a:p>
      </dgm:t>
    </dgm:pt>
    <dgm:pt modelId="{3C3C12BF-C869-40C9-8FA2-92F1C0D0230A}" type="parTrans" cxnId="{1BCF7E3F-BD77-4E12-869B-12445A05F6FD}">
      <dgm:prSet/>
      <dgm:spPr/>
      <dgm:t>
        <a:bodyPr/>
        <a:lstStyle/>
        <a:p>
          <a:endParaRPr lang="cs-CZ"/>
        </a:p>
      </dgm:t>
    </dgm:pt>
    <dgm:pt modelId="{572582C3-9BF8-45E0-9F86-A3ED427119B1}" type="sibTrans" cxnId="{1BCF7E3F-BD77-4E12-869B-12445A05F6FD}">
      <dgm:prSet/>
      <dgm:spPr/>
      <dgm:t>
        <a:bodyPr/>
        <a:lstStyle/>
        <a:p>
          <a:endParaRPr lang="cs-CZ"/>
        </a:p>
      </dgm:t>
    </dgm:pt>
    <dgm:pt modelId="{C8269F76-0A77-41E3-8879-98D521ABD3A4}" type="pres">
      <dgm:prSet presAssocID="{2B56E3D4-58E6-4783-AE9A-6A5A92616A2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CE24F63-0A45-4B31-9084-79964F225535}" type="pres">
      <dgm:prSet presAssocID="{1E864BE8-CAA1-404E-8972-A8FFB60A1349}" presName="root1" presStyleCnt="0"/>
      <dgm:spPr/>
    </dgm:pt>
    <dgm:pt modelId="{ECB4B312-38E2-4EB5-8D8B-5583C32C90F3}" type="pres">
      <dgm:prSet presAssocID="{1E864BE8-CAA1-404E-8972-A8FFB60A1349}" presName="LevelOneTextNode" presStyleLbl="node0" presStyleIdx="0" presStyleCnt="1">
        <dgm:presLayoutVars>
          <dgm:chPref val="3"/>
        </dgm:presLayoutVars>
      </dgm:prSet>
      <dgm:spPr/>
    </dgm:pt>
    <dgm:pt modelId="{90689AA7-F684-44DB-9989-467033DEE84B}" type="pres">
      <dgm:prSet presAssocID="{1E864BE8-CAA1-404E-8972-A8FFB60A1349}" presName="level2hierChild" presStyleCnt="0"/>
      <dgm:spPr/>
    </dgm:pt>
    <dgm:pt modelId="{E399231F-186C-4180-AF23-EB65206FE2D5}" type="pres">
      <dgm:prSet presAssocID="{250D9742-52DB-4091-A6AA-31E693A57B61}" presName="conn2-1" presStyleLbl="parChTrans1D2" presStyleIdx="0" presStyleCnt="3"/>
      <dgm:spPr/>
    </dgm:pt>
    <dgm:pt modelId="{9D60B350-49FE-476E-BB60-AB8E444A13EE}" type="pres">
      <dgm:prSet presAssocID="{250D9742-52DB-4091-A6AA-31E693A57B61}" presName="connTx" presStyleLbl="parChTrans1D2" presStyleIdx="0" presStyleCnt="3"/>
      <dgm:spPr/>
    </dgm:pt>
    <dgm:pt modelId="{0CDC9C94-D89B-485E-9E96-280F53A737B6}" type="pres">
      <dgm:prSet presAssocID="{B2FD2E09-1517-4C9E-BB88-6D65EEF189DA}" presName="root2" presStyleCnt="0"/>
      <dgm:spPr/>
    </dgm:pt>
    <dgm:pt modelId="{B5C87B6A-22B0-4BCF-A725-39016D4838AE}" type="pres">
      <dgm:prSet presAssocID="{B2FD2E09-1517-4C9E-BB88-6D65EEF189DA}" presName="LevelTwoTextNode" presStyleLbl="node2" presStyleIdx="0" presStyleCnt="3">
        <dgm:presLayoutVars>
          <dgm:chPref val="3"/>
        </dgm:presLayoutVars>
      </dgm:prSet>
      <dgm:spPr/>
    </dgm:pt>
    <dgm:pt modelId="{D6FDEE5E-2B45-4AAC-B0E7-40D4E663FA49}" type="pres">
      <dgm:prSet presAssocID="{B2FD2E09-1517-4C9E-BB88-6D65EEF189DA}" presName="level3hierChild" presStyleCnt="0"/>
      <dgm:spPr/>
    </dgm:pt>
    <dgm:pt modelId="{B502DA73-B44E-4D95-A90C-535A3AE7A0D9}" type="pres">
      <dgm:prSet presAssocID="{C3180DA0-4F38-4289-8A88-76FA8C7377CC}" presName="conn2-1" presStyleLbl="parChTrans1D2" presStyleIdx="1" presStyleCnt="3"/>
      <dgm:spPr/>
    </dgm:pt>
    <dgm:pt modelId="{92E35B74-5B17-4BBE-A14F-BB600FFDBC63}" type="pres">
      <dgm:prSet presAssocID="{C3180DA0-4F38-4289-8A88-76FA8C7377CC}" presName="connTx" presStyleLbl="parChTrans1D2" presStyleIdx="1" presStyleCnt="3"/>
      <dgm:spPr/>
    </dgm:pt>
    <dgm:pt modelId="{218860E2-1DD8-44C5-AE1A-11B69DA260E1}" type="pres">
      <dgm:prSet presAssocID="{28A81B98-4D73-4033-9358-48A90DE18CC7}" presName="root2" presStyleCnt="0"/>
      <dgm:spPr/>
    </dgm:pt>
    <dgm:pt modelId="{62078F20-9346-4BD9-A9F2-E8D53CB8B06B}" type="pres">
      <dgm:prSet presAssocID="{28A81B98-4D73-4033-9358-48A90DE18CC7}" presName="LevelTwoTextNode" presStyleLbl="node2" presStyleIdx="1" presStyleCnt="3">
        <dgm:presLayoutVars>
          <dgm:chPref val="3"/>
        </dgm:presLayoutVars>
      </dgm:prSet>
      <dgm:spPr/>
    </dgm:pt>
    <dgm:pt modelId="{6DCE70D9-E314-432E-B83C-9B449CDFC9EF}" type="pres">
      <dgm:prSet presAssocID="{28A81B98-4D73-4033-9358-48A90DE18CC7}" presName="level3hierChild" presStyleCnt="0"/>
      <dgm:spPr/>
    </dgm:pt>
    <dgm:pt modelId="{9E1A82D9-83CA-4B2C-BE0D-ED1F42C3C528}" type="pres">
      <dgm:prSet presAssocID="{3C3C12BF-C869-40C9-8FA2-92F1C0D0230A}" presName="conn2-1" presStyleLbl="parChTrans1D2" presStyleIdx="2" presStyleCnt="3"/>
      <dgm:spPr/>
    </dgm:pt>
    <dgm:pt modelId="{2F7CE668-A3EF-4259-84C4-4DF38A49919C}" type="pres">
      <dgm:prSet presAssocID="{3C3C12BF-C869-40C9-8FA2-92F1C0D0230A}" presName="connTx" presStyleLbl="parChTrans1D2" presStyleIdx="2" presStyleCnt="3"/>
      <dgm:spPr/>
    </dgm:pt>
    <dgm:pt modelId="{44DD17E1-0ACA-4255-B598-1B18A43B71FF}" type="pres">
      <dgm:prSet presAssocID="{1D638EA8-F4A1-4752-B07A-D2F2E5D35A1B}" presName="root2" presStyleCnt="0"/>
      <dgm:spPr/>
    </dgm:pt>
    <dgm:pt modelId="{E1D9E03C-C79C-4905-9F85-77C3946EA2DC}" type="pres">
      <dgm:prSet presAssocID="{1D638EA8-F4A1-4752-B07A-D2F2E5D35A1B}" presName="LevelTwoTextNode" presStyleLbl="node2" presStyleIdx="2" presStyleCnt="3" custLinFactNeighborX="1136" custLinFactNeighborY="-3537">
        <dgm:presLayoutVars>
          <dgm:chPref val="3"/>
        </dgm:presLayoutVars>
      </dgm:prSet>
      <dgm:spPr/>
    </dgm:pt>
    <dgm:pt modelId="{BBA1E625-7AAA-4BCB-A3D8-2CE14961EAC1}" type="pres">
      <dgm:prSet presAssocID="{1D638EA8-F4A1-4752-B07A-D2F2E5D35A1B}" presName="level3hierChild" presStyleCnt="0"/>
      <dgm:spPr/>
    </dgm:pt>
  </dgm:ptLst>
  <dgm:cxnLst>
    <dgm:cxn modelId="{4DA90208-68D0-42FA-A904-BF8599A0A078}" srcId="{2B56E3D4-58E6-4783-AE9A-6A5A92616A29}" destId="{1E864BE8-CAA1-404E-8972-A8FFB60A1349}" srcOrd="0" destOrd="0" parTransId="{C0E500FA-7033-4B8D-AC3F-284E2EF98BF7}" sibTransId="{C32A0341-D8E5-4692-B56E-622F7692B2DC}"/>
    <dgm:cxn modelId="{1BCF7E3F-BD77-4E12-869B-12445A05F6FD}" srcId="{1E864BE8-CAA1-404E-8972-A8FFB60A1349}" destId="{1D638EA8-F4A1-4752-B07A-D2F2E5D35A1B}" srcOrd="2" destOrd="0" parTransId="{3C3C12BF-C869-40C9-8FA2-92F1C0D0230A}" sibTransId="{572582C3-9BF8-45E0-9F86-A3ED427119B1}"/>
    <dgm:cxn modelId="{0F957D64-1CB1-4AF3-AE46-57714761096B}" type="presOf" srcId="{3C3C12BF-C869-40C9-8FA2-92F1C0D0230A}" destId="{2F7CE668-A3EF-4259-84C4-4DF38A49919C}" srcOrd="1" destOrd="0" presId="urn:microsoft.com/office/officeart/2008/layout/HorizontalMultiLevelHierarchy"/>
    <dgm:cxn modelId="{33809667-B913-4036-A0E7-2B6D514830DF}" type="presOf" srcId="{250D9742-52DB-4091-A6AA-31E693A57B61}" destId="{E399231F-186C-4180-AF23-EB65206FE2D5}" srcOrd="0" destOrd="0" presId="urn:microsoft.com/office/officeart/2008/layout/HorizontalMultiLevelHierarchy"/>
    <dgm:cxn modelId="{6AD17950-36E3-4B0C-8549-FD3950A07740}" type="presOf" srcId="{250D9742-52DB-4091-A6AA-31E693A57B61}" destId="{9D60B350-49FE-476E-BB60-AB8E444A13EE}" srcOrd="1" destOrd="0" presId="urn:microsoft.com/office/officeart/2008/layout/HorizontalMultiLevelHierarchy"/>
    <dgm:cxn modelId="{9A085A83-F3F4-46F2-9973-7A3D04E7DA78}" type="presOf" srcId="{B2FD2E09-1517-4C9E-BB88-6D65EEF189DA}" destId="{B5C87B6A-22B0-4BCF-A725-39016D4838AE}" srcOrd="0" destOrd="0" presId="urn:microsoft.com/office/officeart/2008/layout/HorizontalMultiLevelHierarchy"/>
    <dgm:cxn modelId="{D7E66688-92DD-4844-8914-045CAA4282FC}" type="presOf" srcId="{1E864BE8-CAA1-404E-8972-A8FFB60A1349}" destId="{ECB4B312-38E2-4EB5-8D8B-5583C32C90F3}" srcOrd="0" destOrd="0" presId="urn:microsoft.com/office/officeart/2008/layout/HorizontalMultiLevelHierarchy"/>
    <dgm:cxn modelId="{3CD2EC9C-B7FE-431E-B269-986D1C2BE8C5}" type="presOf" srcId="{2B56E3D4-58E6-4783-AE9A-6A5A92616A29}" destId="{C8269F76-0A77-41E3-8879-98D521ABD3A4}" srcOrd="0" destOrd="0" presId="urn:microsoft.com/office/officeart/2008/layout/HorizontalMultiLevelHierarchy"/>
    <dgm:cxn modelId="{B6F3BDAF-114B-40D4-93F1-700FBB16A36A}" type="presOf" srcId="{28A81B98-4D73-4033-9358-48A90DE18CC7}" destId="{62078F20-9346-4BD9-A9F2-E8D53CB8B06B}" srcOrd="0" destOrd="0" presId="urn:microsoft.com/office/officeart/2008/layout/HorizontalMultiLevelHierarchy"/>
    <dgm:cxn modelId="{7BC8F6C3-6EC0-4069-BA4A-006872B7E52B}" srcId="{1E864BE8-CAA1-404E-8972-A8FFB60A1349}" destId="{B2FD2E09-1517-4C9E-BB88-6D65EEF189DA}" srcOrd="0" destOrd="0" parTransId="{250D9742-52DB-4091-A6AA-31E693A57B61}" sibTransId="{4D88DE22-6F15-424A-830A-688C7429B3FB}"/>
    <dgm:cxn modelId="{833C29E2-5DDC-4FC8-8915-11575B5FF04A}" type="presOf" srcId="{C3180DA0-4F38-4289-8A88-76FA8C7377CC}" destId="{92E35B74-5B17-4BBE-A14F-BB600FFDBC63}" srcOrd="1" destOrd="0" presId="urn:microsoft.com/office/officeart/2008/layout/HorizontalMultiLevelHierarchy"/>
    <dgm:cxn modelId="{1F68BBED-0FCB-4F90-96B9-695F78C03878}" srcId="{1E864BE8-CAA1-404E-8972-A8FFB60A1349}" destId="{28A81B98-4D73-4033-9358-48A90DE18CC7}" srcOrd="1" destOrd="0" parTransId="{C3180DA0-4F38-4289-8A88-76FA8C7377CC}" sibTransId="{4313C52C-87DC-4FFD-852F-D953954E2BBB}"/>
    <dgm:cxn modelId="{F43974F5-E4A7-494E-BE3A-30014A62DAEA}" type="presOf" srcId="{1D638EA8-F4A1-4752-B07A-D2F2E5D35A1B}" destId="{E1D9E03C-C79C-4905-9F85-77C3946EA2DC}" srcOrd="0" destOrd="0" presId="urn:microsoft.com/office/officeart/2008/layout/HorizontalMultiLevelHierarchy"/>
    <dgm:cxn modelId="{5BE405F7-1A61-40F2-B97E-AD262BDBCA30}" type="presOf" srcId="{C3180DA0-4F38-4289-8A88-76FA8C7377CC}" destId="{B502DA73-B44E-4D95-A90C-535A3AE7A0D9}" srcOrd="0" destOrd="0" presId="urn:microsoft.com/office/officeart/2008/layout/HorizontalMultiLevelHierarchy"/>
    <dgm:cxn modelId="{73BDACF7-A6EA-48CB-B87C-54A81F99139F}" type="presOf" srcId="{3C3C12BF-C869-40C9-8FA2-92F1C0D0230A}" destId="{9E1A82D9-83CA-4B2C-BE0D-ED1F42C3C528}" srcOrd="0" destOrd="0" presId="urn:microsoft.com/office/officeart/2008/layout/HorizontalMultiLevelHierarchy"/>
    <dgm:cxn modelId="{6FFB3289-C387-4E17-86B2-4406C90494A5}" type="presParOf" srcId="{C8269F76-0A77-41E3-8879-98D521ABD3A4}" destId="{FCE24F63-0A45-4B31-9084-79964F225535}" srcOrd="0" destOrd="0" presId="urn:microsoft.com/office/officeart/2008/layout/HorizontalMultiLevelHierarchy"/>
    <dgm:cxn modelId="{E73E482F-39A6-424E-A105-2C633384EF11}" type="presParOf" srcId="{FCE24F63-0A45-4B31-9084-79964F225535}" destId="{ECB4B312-38E2-4EB5-8D8B-5583C32C90F3}" srcOrd="0" destOrd="0" presId="urn:microsoft.com/office/officeart/2008/layout/HorizontalMultiLevelHierarchy"/>
    <dgm:cxn modelId="{4F0AAC6F-3B8E-40C6-9D38-29AC9CCAA742}" type="presParOf" srcId="{FCE24F63-0A45-4B31-9084-79964F225535}" destId="{90689AA7-F684-44DB-9989-467033DEE84B}" srcOrd="1" destOrd="0" presId="urn:microsoft.com/office/officeart/2008/layout/HorizontalMultiLevelHierarchy"/>
    <dgm:cxn modelId="{8B5707C8-5020-4BE1-ADE0-A3A078C79C31}" type="presParOf" srcId="{90689AA7-F684-44DB-9989-467033DEE84B}" destId="{E399231F-186C-4180-AF23-EB65206FE2D5}" srcOrd="0" destOrd="0" presId="urn:microsoft.com/office/officeart/2008/layout/HorizontalMultiLevelHierarchy"/>
    <dgm:cxn modelId="{C5F26601-6791-4F72-8942-7AD22E263623}" type="presParOf" srcId="{E399231F-186C-4180-AF23-EB65206FE2D5}" destId="{9D60B350-49FE-476E-BB60-AB8E444A13EE}" srcOrd="0" destOrd="0" presId="urn:microsoft.com/office/officeart/2008/layout/HorizontalMultiLevelHierarchy"/>
    <dgm:cxn modelId="{7F30F8CC-28C2-4A14-8E72-269D1AA9D016}" type="presParOf" srcId="{90689AA7-F684-44DB-9989-467033DEE84B}" destId="{0CDC9C94-D89B-485E-9E96-280F53A737B6}" srcOrd="1" destOrd="0" presId="urn:microsoft.com/office/officeart/2008/layout/HorizontalMultiLevelHierarchy"/>
    <dgm:cxn modelId="{8F1D5CE0-A163-4147-9AFF-2928DF1EF79E}" type="presParOf" srcId="{0CDC9C94-D89B-485E-9E96-280F53A737B6}" destId="{B5C87B6A-22B0-4BCF-A725-39016D4838AE}" srcOrd="0" destOrd="0" presId="urn:microsoft.com/office/officeart/2008/layout/HorizontalMultiLevelHierarchy"/>
    <dgm:cxn modelId="{BFFAF8F5-8C6B-47DD-9D57-AFCB099F949E}" type="presParOf" srcId="{0CDC9C94-D89B-485E-9E96-280F53A737B6}" destId="{D6FDEE5E-2B45-4AAC-B0E7-40D4E663FA49}" srcOrd="1" destOrd="0" presId="urn:microsoft.com/office/officeart/2008/layout/HorizontalMultiLevelHierarchy"/>
    <dgm:cxn modelId="{74BC2222-4308-41FA-B35D-025FB4B01239}" type="presParOf" srcId="{90689AA7-F684-44DB-9989-467033DEE84B}" destId="{B502DA73-B44E-4D95-A90C-535A3AE7A0D9}" srcOrd="2" destOrd="0" presId="urn:microsoft.com/office/officeart/2008/layout/HorizontalMultiLevelHierarchy"/>
    <dgm:cxn modelId="{9F936F1C-B611-49E1-87C4-6B92DDC21AE2}" type="presParOf" srcId="{B502DA73-B44E-4D95-A90C-535A3AE7A0D9}" destId="{92E35B74-5B17-4BBE-A14F-BB600FFDBC63}" srcOrd="0" destOrd="0" presId="urn:microsoft.com/office/officeart/2008/layout/HorizontalMultiLevelHierarchy"/>
    <dgm:cxn modelId="{D19CCFD7-0AD6-462E-8D18-69D552E450DF}" type="presParOf" srcId="{90689AA7-F684-44DB-9989-467033DEE84B}" destId="{218860E2-1DD8-44C5-AE1A-11B69DA260E1}" srcOrd="3" destOrd="0" presId="urn:microsoft.com/office/officeart/2008/layout/HorizontalMultiLevelHierarchy"/>
    <dgm:cxn modelId="{DA4A3639-1DD1-4DF0-909E-E38418E27CA0}" type="presParOf" srcId="{218860E2-1DD8-44C5-AE1A-11B69DA260E1}" destId="{62078F20-9346-4BD9-A9F2-E8D53CB8B06B}" srcOrd="0" destOrd="0" presId="urn:microsoft.com/office/officeart/2008/layout/HorizontalMultiLevelHierarchy"/>
    <dgm:cxn modelId="{E0630ED1-12E5-4C0B-A97D-78307E653927}" type="presParOf" srcId="{218860E2-1DD8-44C5-AE1A-11B69DA260E1}" destId="{6DCE70D9-E314-432E-B83C-9B449CDFC9EF}" srcOrd="1" destOrd="0" presId="urn:microsoft.com/office/officeart/2008/layout/HorizontalMultiLevelHierarchy"/>
    <dgm:cxn modelId="{51CE071A-B0F2-4739-B800-766E3893A407}" type="presParOf" srcId="{90689AA7-F684-44DB-9989-467033DEE84B}" destId="{9E1A82D9-83CA-4B2C-BE0D-ED1F42C3C528}" srcOrd="4" destOrd="0" presId="urn:microsoft.com/office/officeart/2008/layout/HorizontalMultiLevelHierarchy"/>
    <dgm:cxn modelId="{B74EE6FF-AAF7-40D8-ABEC-B22D58F72AFA}" type="presParOf" srcId="{9E1A82D9-83CA-4B2C-BE0D-ED1F42C3C528}" destId="{2F7CE668-A3EF-4259-84C4-4DF38A49919C}" srcOrd="0" destOrd="0" presId="urn:microsoft.com/office/officeart/2008/layout/HorizontalMultiLevelHierarchy"/>
    <dgm:cxn modelId="{D0D5296F-B7EC-4885-9A47-431300733EEE}" type="presParOf" srcId="{90689AA7-F684-44DB-9989-467033DEE84B}" destId="{44DD17E1-0ACA-4255-B598-1B18A43B71FF}" srcOrd="5" destOrd="0" presId="urn:microsoft.com/office/officeart/2008/layout/HorizontalMultiLevelHierarchy"/>
    <dgm:cxn modelId="{34B2C3D3-2677-412C-B8D5-77AC73B52378}" type="presParOf" srcId="{44DD17E1-0ACA-4255-B598-1B18A43B71FF}" destId="{E1D9E03C-C79C-4905-9F85-77C3946EA2DC}" srcOrd="0" destOrd="0" presId="urn:microsoft.com/office/officeart/2008/layout/HorizontalMultiLevelHierarchy"/>
    <dgm:cxn modelId="{2A5EB3DA-CE36-4293-B36D-E134D7326B22}" type="presParOf" srcId="{44DD17E1-0ACA-4255-B598-1B18A43B71FF}" destId="{BBA1E625-7AAA-4BCB-A3D8-2CE14961EAC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096C11-95FD-4E6B-B608-C1DF5CA10FF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709897B-16C8-45FD-81D5-534C98C6DC01}">
      <dgm:prSet phldrT="[Text]"/>
      <dgm:spPr/>
      <dgm:t>
        <a:bodyPr/>
        <a:lstStyle/>
        <a:p>
          <a:r>
            <a:rPr lang="cs-CZ" dirty="0"/>
            <a:t>právo</a:t>
          </a:r>
        </a:p>
      </dgm:t>
    </dgm:pt>
    <dgm:pt modelId="{95D6C121-BA43-4F94-B183-A99FFF93C493}" type="parTrans" cxnId="{612328A5-B61A-4670-B508-804354F02DC8}">
      <dgm:prSet/>
      <dgm:spPr/>
      <dgm:t>
        <a:bodyPr/>
        <a:lstStyle/>
        <a:p>
          <a:endParaRPr lang="cs-CZ"/>
        </a:p>
      </dgm:t>
    </dgm:pt>
    <dgm:pt modelId="{8E258810-FBEB-492F-89E2-808917DB3464}" type="sibTrans" cxnId="{612328A5-B61A-4670-B508-804354F02DC8}">
      <dgm:prSet/>
      <dgm:spPr/>
      <dgm:t>
        <a:bodyPr/>
        <a:lstStyle/>
        <a:p>
          <a:endParaRPr lang="cs-CZ"/>
        </a:p>
      </dgm:t>
    </dgm:pt>
    <dgm:pt modelId="{3EA8198B-1115-4E17-9739-EAAF92CBFA6F}">
      <dgm:prSet phldrT="[Text]"/>
      <dgm:spPr/>
      <dgm:t>
        <a:bodyPr/>
        <a:lstStyle/>
        <a:p>
          <a:r>
            <a:rPr lang="cs-CZ" dirty="0"/>
            <a:t>Soukromé</a:t>
          </a:r>
        </a:p>
        <a:p>
          <a:r>
            <a:rPr lang="cs-CZ" dirty="0"/>
            <a:t>Ius privatum</a:t>
          </a:r>
        </a:p>
      </dgm:t>
    </dgm:pt>
    <dgm:pt modelId="{C3E9AE3B-3DD3-4E93-8DA0-7579316A9422}" type="parTrans" cxnId="{16D9FAA4-CA15-4C48-8639-B384BB874D1D}">
      <dgm:prSet/>
      <dgm:spPr/>
      <dgm:t>
        <a:bodyPr/>
        <a:lstStyle/>
        <a:p>
          <a:endParaRPr lang="cs-CZ"/>
        </a:p>
      </dgm:t>
    </dgm:pt>
    <dgm:pt modelId="{A859AA14-4826-4E79-8E50-287760492559}" type="sibTrans" cxnId="{16D9FAA4-CA15-4C48-8639-B384BB874D1D}">
      <dgm:prSet/>
      <dgm:spPr/>
      <dgm:t>
        <a:bodyPr/>
        <a:lstStyle/>
        <a:p>
          <a:endParaRPr lang="cs-CZ"/>
        </a:p>
      </dgm:t>
    </dgm:pt>
    <dgm:pt modelId="{4983E50B-64A4-4AAA-AE10-084261C91F0A}">
      <dgm:prSet phldrT="[Text]"/>
      <dgm:spPr/>
      <dgm:t>
        <a:bodyPr/>
        <a:lstStyle/>
        <a:p>
          <a:r>
            <a:rPr lang="cs-CZ" dirty="0"/>
            <a:t>Rovnost subjektů</a:t>
          </a:r>
        </a:p>
      </dgm:t>
    </dgm:pt>
    <dgm:pt modelId="{B654EFB0-7177-408C-B7C4-5725440462CB}" type="parTrans" cxnId="{679835AE-841B-4B88-A199-2F7DE0DFF774}">
      <dgm:prSet/>
      <dgm:spPr/>
      <dgm:t>
        <a:bodyPr/>
        <a:lstStyle/>
        <a:p>
          <a:endParaRPr lang="cs-CZ"/>
        </a:p>
      </dgm:t>
    </dgm:pt>
    <dgm:pt modelId="{31445177-0F01-485F-9155-C7896065E9D1}" type="sibTrans" cxnId="{679835AE-841B-4B88-A199-2F7DE0DFF774}">
      <dgm:prSet/>
      <dgm:spPr/>
      <dgm:t>
        <a:bodyPr/>
        <a:lstStyle/>
        <a:p>
          <a:endParaRPr lang="cs-CZ"/>
        </a:p>
      </dgm:t>
    </dgm:pt>
    <dgm:pt modelId="{C0B47857-EBD7-4D04-AFBE-7FEB489DDAAE}">
      <dgm:prSet phldrT="[Text]"/>
      <dgm:spPr/>
      <dgm:t>
        <a:bodyPr/>
        <a:lstStyle/>
        <a:p>
          <a:r>
            <a:rPr lang="cs-CZ" dirty="0"/>
            <a:t>Je nutný souhlas subjektů se vznikem  právního vztahu</a:t>
          </a:r>
        </a:p>
      </dgm:t>
    </dgm:pt>
    <dgm:pt modelId="{9ABB9604-94A6-4254-9142-D205A0B357DE}" type="parTrans" cxnId="{68C07C93-957B-4C3B-83CD-42251B959C76}">
      <dgm:prSet/>
      <dgm:spPr/>
      <dgm:t>
        <a:bodyPr/>
        <a:lstStyle/>
        <a:p>
          <a:endParaRPr lang="cs-CZ"/>
        </a:p>
      </dgm:t>
    </dgm:pt>
    <dgm:pt modelId="{E2703C62-A1BB-4A6D-90CA-1C69634517C0}" type="sibTrans" cxnId="{68C07C93-957B-4C3B-83CD-42251B959C76}">
      <dgm:prSet/>
      <dgm:spPr/>
      <dgm:t>
        <a:bodyPr/>
        <a:lstStyle/>
        <a:p>
          <a:endParaRPr lang="cs-CZ"/>
        </a:p>
      </dgm:t>
    </dgm:pt>
    <dgm:pt modelId="{DD8C9FBF-5874-43DE-BF8B-C790973AAE4F}">
      <dgm:prSet phldrT="[Text]"/>
      <dgm:spPr/>
      <dgm:t>
        <a:bodyPr/>
        <a:lstStyle/>
        <a:p>
          <a:r>
            <a:rPr lang="cs-CZ" dirty="0"/>
            <a:t>Veřejné</a:t>
          </a:r>
        </a:p>
        <a:p>
          <a:r>
            <a:rPr lang="cs-CZ" dirty="0"/>
            <a:t> ius publicum</a:t>
          </a:r>
        </a:p>
      </dgm:t>
    </dgm:pt>
    <dgm:pt modelId="{535107A1-BA79-4657-B8CF-9964A9644697}" type="parTrans" cxnId="{F00E414C-96D7-4328-9485-390D4C52E2FE}">
      <dgm:prSet/>
      <dgm:spPr/>
      <dgm:t>
        <a:bodyPr/>
        <a:lstStyle/>
        <a:p>
          <a:endParaRPr lang="cs-CZ"/>
        </a:p>
      </dgm:t>
    </dgm:pt>
    <dgm:pt modelId="{524469CE-961A-4830-8790-33010259EBC5}" type="sibTrans" cxnId="{F00E414C-96D7-4328-9485-390D4C52E2FE}">
      <dgm:prSet/>
      <dgm:spPr/>
      <dgm:t>
        <a:bodyPr/>
        <a:lstStyle/>
        <a:p>
          <a:endParaRPr lang="cs-CZ"/>
        </a:p>
      </dgm:t>
    </dgm:pt>
    <dgm:pt modelId="{2BD79100-4F85-461C-8E17-410DAA8CFCAC}">
      <dgm:prSet phldrT="[Text]"/>
      <dgm:spPr/>
      <dgm:t>
        <a:bodyPr/>
        <a:lstStyle/>
        <a:p>
          <a:r>
            <a:rPr lang="cs-CZ" dirty="0"/>
            <a:t>Nerovnost subjektů</a:t>
          </a:r>
        </a:p>
      </dgm:t>
    </dgm:pt>
    <dgm:pt modelId="{7DB585FB-D528-4EDE-B56B-A82DAB6A1A83}" type="parTrans" cxnId="{847CF29A-4478-4DD8-A5D2-95842F29598C}">
      <dgm:prSet/>
      <dgm:spPr/>
      <dgm:t>
        <a:bodyPr/>
        <a:lstStyle/>
        <a:p>
          <a:endParaRPr lang="cs-CZ"/>
        </a:p>
      </dgm:t>
    </dgm:pt>
    <dgm:pt modelId="{2CC66F7F-C0FE-4B0E-B859-C0C6AAC15718}" type="sibTrans" cxnId="{847CF29A-4478-4DD8-A5D2-95842F29598C}">
      <dgm:prSet/>
      <dgm:spPr/>
      <dgm:t>
        <a:bodyPr/>
        <a:lstStyle/>
        <a:p>
          <a:endParaRPr lang="cs-CZ"/>
        </a:p>
      </dgm:t>
    </dgm:pt>
    <dgm:pt modelId="{AF4A96E9-FEC3-43A0-9669-AF7761760FAC}" type="pres">
      <dgm:prSet presAssocID="{A3096C11-95FD-4E6B-B608-C1DF5CA10FF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938A3E-FAC2-4388-ADC7-165CFCFD0C25}" type="pres">
      <dgm:prSet presAssocID="{9709897B-16C8-45FD-81D5-534C98C6DC01}" presName="root1" presStyleCnt="0"/>
      <dgm:spPr/>
    </dgm:pt>
    <dgm:pt modelId="{2F905FE1-B33E-41D6-8BE2-548AA08E75B2}" type="pres">
      <dgm:prSet presAssocID="{9709897B-16C8-45FD-81D5-534C98C6DC01}" presName="LevelOneTextNode" presStyleLbl="node0" presStyleIdx="0" presStyleCnt="1">
        <dgm:presLayoutVars>
          <dgm:chPref val="3"/>
        </dgm:presLayoutVars>
      </dgm:prSet>
      <dgm:spPr/>
    </dgm:pt>
    <dgm:pt modelId="{526FE20E-2E21-461E-A742-BF3A6A3A0489}" type="pres">
      <dgm:prSet presAssocID="{9709897B-16C8-45FD-81D5-534C98C6DC01}" presName="level2hierChild" presStyleCnt="0"/>
      <dgm:spPr/>
    </dgm:pt>
    <dgm:pt modelId="{E2AF40C5-4900-4303-A6EE-9BC36B8B0870}" type="pres">
      <dgm:prSet presAssocID="{C3E9AE3B-3DD3-4E93-8DA0-7579316A9422}" presName="conn2-1" presStyleLbl="parChTrans1D2" presStyleIdx="0" presStyleCnt="2"/>
      <dgm:spPr/>
    </dgm:pt>
    <dgm:pt modelId="{BFC5EA6E-C828-4DB0-B5DA-F6E4CC51DDCD}" type="pres">
      <dgm:prSet presAssocID="{C3E9AE3B-3DD3-4E93-8DA0-7579316A9422}" presName="connTx" presStyleLbl="parChTrans1D2" presStyleIdx="0" presStyleCnt="2"/>
      <dgm:spPr/>
    </dgm:pt>
    <dgm:pt modelId="{262CD973-8F34-41D3-83CE-1250D9AD4041}" type="pres">
      <dgm:prSet presAssocID="{3EA8198B-1115-4E17-9739-EAAF92CBFA6F}" presName="root2" presStyleCnt="0"/>
      <dgm:spPr/>
    </dgm:pt>
    <dgm:pt modelId="{434EA221-1BBE-4CDE-8F0F-C104EE5B175C}" type="pres">
      <dgm:prSet presAssocID="{3EA8198B-1115-4E17-9739-EAAF92CBFA6F}" presName="LevelTwoTextNode" presStyleLbl="node2" presStyleIdx="0" presStyleCnt="2">
        <dgm:presLayoutVars>
          <dgm:chPref val="3"/>
        </dgm:presLayoutVars>
      </dgm:prSet>
      <dgm:spPr/>
    </dgm:pt>
    <dgm:pt modelId="{522C4D9A-0E38-483B-BD51-1D12AC7A75A7}" type="pres">
      <dgm:prSet presAssocID="{3EA8198B-1115-4E17-9739-EAAF92CBFA6F}" presName="level3hierChild" presStyleCnt="0"/>
      <dgm:spPr/>
    </dgm:pt>
    <dgm:pt modelId="{CF24EE6B-CD10-49B9-90D2-FDE13DD682FC}" type="pres">
      <dgm:prSet presAssocID="{B654EFB0-7177-408C-B7C4-5725440462CB}" presName="conn2-1" presStyleLbl="parChTrans1D3" presStyleIdx="0" presStyleCnt="3"/>
      <dgm:spPr/>
    </dgm:pt>
    <dgm:pt modelId="{11B39413-D7F1-499A-8917-8940C6A2BD6D}" type="pres">
      <dgm:prSet presAssocID="{B654EFB0-7177-408C-B7C4-5725440462CB}" presName="connTx" presStyleLbl="parChTrans1D3" presStyleIdx="0" presStyleCnt="3"/>
      <dgm:spPr/>
    </dgm:pt>
    <dgm:pt modelId="{5BC0E320-60AE-483A-BB46-B3A326D3FE22}" type="pres">
      <dgm:prSet presAssocID="{4983E50B-64A4-4AAA-AE10-084261C91F0A}" presName="root2" presStyleCnt="0"/>
      <dgm:spPr/>
    </dgm:pt>
    <dgm:pt modelId="{C720FC45-EFFE-44B3-9C78-178EDCE9C911}" type="pres">
      <dgm:prSet presAssocID="{4983E50B-64A4-4AAA-AE10-084261C91F0A}" presName="LevelTwoTextNode" presStyleLbl="node3" presStyleIdx="0" presStyleCnt="3">
        <dgm:presLayoutVars>
          <dgm:chPref val="3"/>
        </dgm:presLayoutVars>
      </dgm:prSet>
      <dgm:spPr/>
    </dgm:pt>
    <dgm:pt modelId="{FA7BBC4F-CA89-45DC-9E0C-41B11EA1C1D0}" type="pres">
      <dgm:prSet presAssocID="{4983E50B-64A4-4AAA-AE10-084261C91F0A}" presName="level3hierChild" presStyleCnt="0"/>
      <dgm:spPr/>
    </dgm:pt>
    <dgm:pt modelId="{9372F437-E4A7-4986-AE6E-7585A7994737}" type="pres">
      <dgm:prSet presAssocID="{9ABB9604-94A6-4254-9142-D205A0B357DE}" presName="conn2-1" presStyleLbl="parChTrans1D3" presStyleIdx="1" presStyleCnt="3"/>
      <dgm:spPr/>
    </dgm:pt>
    <dgm:pt modelId="{FFC20A99-9166-45D1-81DF-78024E95CB14}" type="pres">
      <dgm:prSet presAssocID="{9ABB9604-94A6-4254-9142-D205A0B357DE}" presName="connTx" presStyleLbl="parChTrans1D3" presStyleIdx="1" presStyleCnt="3"/>
      <dgm:spPr/>
    </dgm:pt>
    <dgm:pt modelId="{DF55E5B3-76CB-4F4A-9350-71CCCECCD527}" type="pres">
      <dgm:prSet presAssocID="{C0B47857-EBD7-4D04-AFBE-7FEB489DDAAE}" presName="root2" presStyleCnt="0"/>
      <dgm:spPr/>
    </dgm:pt>
    <dgm:pt modelId="{4841704A-D6A3-4132-9228-70EBE92B25C0}" type="pres">
      <dgm:prSet presAssocID="{C0B47857-EBD7-4D04-AFBE-7FEB489DDAAE}" presName="LevelTwoTextNode" presStyleLbl="node3" presStyleIdx="1" presStyleCnt="3">
        <dgm:presLayoutVars>
          <dgm:chPref val="3"/>
        </dgm:presLayoutVars>
      </dgm:prSet>
      <dgm:spPr/>
    </dgm:pt>
    <dgm:pt modelId="{409FA892-14A5-49C3-9FBA-553C73E49456}" type="pres">
      <dgm:prSet presAssocID="{C0B47857-EBD7-4D04-AFBE-7FEB489DDAAE}" presName="level3hierChild" presStyleCnt="0"/>
      <dgm:spPr/>
    </dgm:pt>
    <dgm:pt modelId="{FE157B27-312D-465D-B75A-6BEBACAFD921}" type="pres">
      <dgm:prSet presAssocID="{535107A1-BA79-4657-B8CF-9964A9644697}" presName="conn2-1" presStyleLbl="parChTrans1D2" presStyleIdx="1" presStyleCnt="2"/>
      <dgm:spPr/>
    </dgm:pt>
    <dgm:pt modelId="{BC1F73A8-34A1-4401-A3CA-E43EA02130A2}" type="pres">
      <dgm:prSet presAssocID="{535107A1-BA79-4657-B8CF-9964A9644697}" presName="connTx" presStyleLbl="parChTrans1D2" presStyleIdx="1" presStyleCnt="2"/>
      <dgm:spPr/>
    </dgm:pt>
    <dgm:pt modelId="{57C33721-E206-4F71-A65C-826D7DF10AE6}" type="pres">
      <dgm:prSet presAssocID="{DD8C9FBF-5874-43DE-BF8B-C790973AAE4F}" presName="root2" presStyleCnt="0"/>
      <dgm:spPr/>
    </dgm:pt>
    <dgm:pt modelId="{048C7875-D1A7-42E6-8434-0D61CBD4A16B}" type="pres">
      <dgm:prSet presAssocID="{DD8C9FBF-5874-43DE-BF8B-C790973AAE4F}" presName="LevelTwoTextNode" presStyleLbl="node2" presStyleIdx="1" presStyleCnt="2" custLinFactNeighborX="-204" custLinFactNeighborY="-2104">
        <dgm:presLayoutVars>
          <dgm:chPref val="3"/>
        </dgm:presLayoutVars>
      </dgm:prSet>
      <dgm:spPr/>
    </dgm:pt>
    <dgm:pt modelId="{334D0877-B1B9-4312-9E25-0E987AA49CAB}" type="pres">
      <dgm:prSet presAssocID="{DD8C9FBF-5874-43DE-BF8B-C790973AAE4F}" presName="level3hierChild" presStyleCnt="0"/>
      <dgm:spPr/>
    </dgm:pt>
    <dgm:pt modelId="{DFA4AD84-C4C0-43E8-9CCA-AD04FCE4C8DE}" type="pres">
      <dgm:prSet presAssocID="{7DB585FB-D528-4EDE-B56B-A82DAB6A1A83}" presName="conn2-1" presStyleLbl="parChTrans1D3" presStyleIdx="2" presStyleCnt="3"/>
      <dgm:spPr/>
    </dgm:pt>
    <dgm:pt modelId="{50883DC1-F6E6-4C0F-B4A9-25A29B3C35EE}" type="pres">
      <dgm:prSet presAssocID="{7DB585FB-D528-4EDE-B56B-A82DAB6A1A83}" presName="connTx" presStyleLbl="parChTrans1D3" presStyleIdx="2" presStyleCnt="3"/>
      <dgm:spPr/>
    </dgm:pt>
    <dgm:pt modelId="{A16A1956-62F6-4D7E-8DBE-664E60CD34D0}" type="pres">
      <dgm:prSet presAssocID="{2BD79100-4F85-461C-8E17-410DAA8CFCAC}" presName="root2" presStyleCnt="0"/>
      <dgm:spPr/>
    </dgm:pt>
    <dgm:pt modelId="{08E53B7E-4D3E-4D0A-AC2A-6B2A1CABA68D}" type="pres">
      <dgm:prSet presAssocID="{2BD79100-4F85-461C-8E17-410DAA8CFCAC}" presName="LevelTwoTextNode" presStyleLbl="node3" presStyleIdx="2" presStyleCnt="3">
        <dgm:presLayoutVars>
          <dgm:chPref val="3"/>
        </dgm:presLayoutVars>
      </dgm:prSet>
      <dgm:spPr/>
    </dgm:pt>
    <dgm:pt modelId="{CC99069B-BFD4-4933-B783-EEFD59527B8B}" type="pres">
      <dgm:prSet presAssocID="{2BD79100-4F85-461C-8E17-410DAA8CFCAC}" presName="level3hierChild" presStyleCnt="0"/>
      <dgm:spPr/>
    </dgm:pt>
  </dgm:ptLst>
  <dgm:cxnLst>
    <dgm:cxn modelId="{F6F82F0C-4C12-4BBF-8131-273D9DDFBC68}" type="presOf" srcId="{4983E50B-64A4-4AAA-AE10-084261C91F0A}" destId="{C720FC45-EFFE-44B3-9C78-178EDCE9C911}" srcOrd="0" destOrd="0" presId="urn:microsoft.com/office/officeart/2005/8/layout/hierarchy2"/>
    <dgm:cxn modelId="{32AA6C22-4C85-4D32-8375-4C71C362CC38}" type="presOf" srcId="{9ABB9604-94A6-4254-9142-D205A0B357DE}" destId="{FFC20A99-9166-45D1-81DF-78024E95CB14}" srcOrd="1" destOrd="0" presId="urn:microsoft.com/office/officeart/2005/8/layout/hierarchy2"/>
    <dgm:cxn modelId="{91742462-CFE6-4E75-BC14-C28826BD92C5}" type="presOf" srcId="{9ABB9604-94A6-4254-9142-D205A0B357DE}" destId="{9372F437-E4A7-4986-AE6E-7585A7994737}" srcOrd="0" destOrd="0" presId="urn:microsoft.com/office/officeart/2005/8/layout/hierarchy2"/>
    <dgm:cxn modelId="{189D224A-499A-4A29-9491-4CAE3C6415E0}" type="presOf" srcId="{C3E9AE3B-3DD3-4E93-8DA0-7579316A9422}" destId="{E2AF40C5-4900-4303-A6EE-9BC36B8B0870}" srcOrd="0" destOrd="0" presId="urn:microsoft.com/office/officeart/2005/8/layout/hierarchy2"/>
    <dgm:cxn modelId="{FA46324A-DA5E-4FAA-88BA-13A051BF49F6}" type="presOf" srcId="{2BD79100-4F85-461C-8E17-410DAA8CFCAC}" destId="{08E53B7E-4D3E-4D0A-AC2A-6B2A1CABA68D}" srcOrd="0" destOrd="0" presId="urn:microsoft.com/office/officeart/2005/8/layout/hierarchy2"/>
    <dgm:cxn modelId="{F00E414C-96D7-4328-9485-390D4C52E2FE}" srcId="{9709897B-16C8-45FD-81D5-534C98C6DC01}" destId="{DD8C9FBF-5874-43DE-BF8B-C790973AAE4F}" srcOrd="1" destOrd="0" parTransId="{535107A1-BA79-4657-B8CF-9964A9644697}" sibTransId="{524469CE-961A-4830-8790-33010259EBC5}"/>
    <dgm:cxn modelId="{3781196D-9C33-4AFC-8A41-2DE7BFE3AA56}" type="presOf" srcId="{7DB585FB-D528-4EDE-B56B-A82DAB6A1A83}" destId="{50883DC1-F6E6-4C0F-B4A9-25A29B3C35EE}" srcOrd="1" destOrd="0" presId="urn:microsoft.com/office/officeart/2005/8/layout/hierarchy2"/>
    <dgm:cxn modelId="{E37DBD4E-DE95-4243-BFAD-DD570A41D724}" type="presOf" srcId="{535107A1-BA79-4657-B8CF-9964A9644697}" destId="{BC1F73A8-34A1-4401-A3CA-E43EA02130A2}" srcOrd="1" destOrd="0" presId="urn:microsoft.com/office/officeart/2005/8/layout/hierarchy2"/>
    <dgm:cxn modelId="{FEB3D671-5410-478D-9DE9-B6CCFD7DBE28}" type="presOf" srcId="{DD8C9FBF-5874-43DE-BF8B-C790973AAE4F}" destId="{048C7875-D1A7-42E6-8434-0D61CBD4A16B}" srcOrd="0" destOrd="0" presId="urn:microsoft.com/office/officeart/2005/8/layout/hierarchy2"/>
    <dgm:cxn modelId="{8EE7F385-561F-4D07-A72D-3E7EF94CBB2E}" type="presOf" srcId="{A3096C11-95FD-4E6B-B608-C1DF5CA10FF6}" destId="{AF4A96E9-FEC3-43A0-9669-AF7761760FAC}" srcOrd="0" destOrd="0" presId="urn:microsoft.com/office/officeart/2005/8/layout/hierarchy2"/>
    <dgm:cxn modelId="{3692C490-5AA6-414B-BE1D-BDD8F436A04E}" type="presOf" srcId="{7DB585FB-D528-4EDE-B56B-A82DAB6A1A83}" destId="{DFA4AD84-C4C0-43E8-9CCA-AD04FCE4C8DE}" srcOrd="0" destOrd="0" presId="urn:microsoft.com/office/officeart/2005/8/layout/hierarchy2"/>
    <dgm:cxn modelId="{68C07C93-957B-4C3B-83CD-42251B959C76}" srcId="{3EA8198B-1115-4E17-9739-EAAF92CBFA6F}" destId="{C0B47857-EBD7-4D04-AFBE-7FEB489DDAAE}" srcOrd="1" destOrd="0" parTransId="{9ABB9604-94A6-4254-9142-D205A0B357DE}" sibTransId="{E2703C62-A1BB-4A6D-90CA-1C69634517C0}"/>
    <dgm:cxn modelId="{BBA70A94-A378-4C59-937B-518F755612E0}" type="presOf" srcId="{C3E9AE3B-3DD3-4E93-8DA0-7579316A9422}" destId="{BFC5EA6E-C828-4DB0-B5DA-F6E4CC51DDCD}" srcOrd="1" destOrd="0" presId="urn:microsoft.com/office/officeart/2005/8/layout/hierarchy2"/>
    <dgm:cxn modelId="{847CF29A-4478-4DD8-A5D2-95842F29598C}" srcId="{DD8C9FBF-5874-43DE-BF8B-C790973AAE4F}" destId="{2BD79100-4F85-461C-8E17-410DAA8CFCAC}" srcOrd="0" destOrd="0" parTransId="{7DB585FB-D528-4EDE-B56B-A82DAB6A1A83}" sibTransId="{2CC66F7F-C0FE-4B0E-B859-C0C6AAC15718}"/>
    <dgm:cxn modelId="{D2CF0A9B-8382-4AFA-978F-616E0FE2EF03}" type="presOf" srcId="{535107A1-BA79-4657-B8CF-9964A9644697}" destId="{FE157B27-312D-465D-B75A-6BEBACAFD921}" srcOrd="0" destOrd="0" presId="urn:microsoft.com/office/officeart/2005/8/layout/hierarchy2"/>
    <dgm:cxn modelId="{EC4D65A4-D918-43D8-9CB2-98A3C27F4DDF}" type="presOf" srcId="{B654EFB0-7177-408C-B7C4-5725440462CB}" destId="{11B39413-D7F1-499A-8917-8940C6A2BD6D}" srcOrd="1" destOrd="0" presId="urn:microsoft.com/office/officeart/2005/8/layout/hierarchy2"/>
    <dgm:cxn modelId="{16D9FAA4-CA15-4C48-8639-B384BB874D1D}" srcId="{9709897B-16C8-45FD-81D5-534C98C6DC01}" destId="{3EA8198B-1115-4E17-9739-EAAF92CBFA6F}" srcOrd="0" destOrd="0" parTransId="{C3E9AE3B-3DD3-4E93-8DA0-7579316A9422}" sibTransId="{A859AA14-4826-4E79-8E50-287760492559}"/>
    <dgm:cxn modelId="{612328A5-B61A-4670-B508-804354F02DC8}" srcId="{A3096C11-95FD-4E6B-B608-C1DF5CA10FF6}" destId="{9709897B-16C8-45FD-81D5-534C98C6DC01}" srcOrd="0" destOrd="0" parTransId="{95D6C121-BA43-4F94-B183-A99FFF93C493}" sibTransId="{8E258810-FBEB-492F-89E2-808917DB3464}"/>
    <dgm:cxn modelId="{679835AE-841B-4B88-A199-2F7DE0DFF774}" srcId="{3EA8198B-1115-4E17-9739-EAAF92CBFA6F}" destId="{4983E50B-64A4-4AAA-AE10-084261C91F0A}" srcOrd="0" destOrd="0" parTransId="{B654EFB0-7177-408C-B7C4-5725440462CB}" sibTransId="{31445177-0F01-485F-9155-C7896065E9D1}"/>
    <dgm:cxn modelId="{0AEDC9B7-DDDB-4957-ABDE-50BCAE4D0794}" type="presOf" srcId="{9709897B-16C8-45FD-81D5-534C98C6DC01}" destId="{2F905FE1-B33E-41D6-8BE2-548AA08E75B2}" srcOrd="0" destOrd="0" presId="urn:microsoft.com/office/officeart/2005/8/layout/hierarchy2"/>
    <dgm:cxn modelId="{CEF50BBA-989C-4C31-A4C2-7CF2C460B75C}" type="presOf" srcId="{3EA8198B-1115-4E17-9739-EAAF92CBFA6F}" destId="{434EA221-1BBE-4CDE-8F0F-C104EE5B175C}" srcOrd="0" destOrd="0" presId="urn:microsoft.com/office/officeart/2005/8/layout/hierarchy2"/>
    <dgm:cxn modelId="{C3110FDA-26EB-447B-AA78-E08FA714729E}" type="presOf" srcId="{C0B47857-EBD7-4D04-AFBE-7FEB489DDAAE}" destId="{4841704A-D6A3-4132-9228-70EBE92B25C0}" srcOrd="0" destOrd="0" presId="urn:microsoft.com/office/officeart/2005/8/layout/hierarchy2"/>
    <dgm:cxn modelId="{43311BE6-56B3-4436-8B01-17DBCEEA3E21}" type="presOf" srcId="{B654EFB0-7177-408C-B7C4-5725440462CB}" destId="{CF24EE6B-CD10-49B9-90D2-FDE13DD682FC}" srcOrd="0" destOrd="0" presId="urn:microsoft.com/office/officeart/2005/8/layout/hierarchy2"/>
    <dgm:cxn modelId="{8E401A95-C99C-4691-917F-7420D037E1A8}" type="presParOf" srcId="{AF4A96E9-FEC3-43A0-9669-AF7761760FAC}" destId="{CF938A3E-FAC2-4388-ADC7-165CFCFD0C25}" srcOrd="0" destOrd="0" presId="urn:microsoft.com/office/officeart/2005/8/layout/hierarchy2"/>
    <dgm:cxn modelId="{19A5B579-739F-4F61-BE7D-44A2855130A9}" type="presParOf" srcId="{CF938A3E-FAC2-4388-ADC7-165CFCFD0C25}" destId="{2F905FE1-B33E-41D6-8BE2-548AA08E75B2}" srcOrd="0" destOrd="0" presId="urn:microsoft.com/office/officeart/2005/8/layout/hierarchy2"/>
    <dgm:cxn modelId="{255319F5-961D-4210-8569-B89FB9A3A889}" type="presParOf" srcId="{CF938A3E-FAC2-4388-ADC7-165CFCFD0C25}" destId="{526FE20E-2E21-461E-A742-BF3A6A3A0489}" srcOrd="1" destOrd="0" presId="urn:microsoft.com/office/officeart/2005/8/layout/hierarchy2"/>
    <dgm:cxn modelId="{354EC84D-F499-48BC-8EEB-A3548A9FD618}" type="presParOf" srcId="{526FE20E-2E21-461E-A742-BF3A6A3A0489}" destId="{E2AF40C5-4900-4303-A6EE-9BC36B8B0870}" srcOrd="0" destOrd="0" presId="urn:microsoft.com/office/officeart/2005/8/layout/hierarchy2"/>
    <dgm:cxn modelId="{5EE6364B-3E34-4AC2-8C1E-B79A6F6E2C5C}" type="presParOf" srcId="{E2AF40C5-4900-4303-A6EE-9BC36B8B0870}" destId="{BFC5EA6E-C828-4DB0-B5DA-F6E4CC51DDCD}" srcOrd="0" destOrd="0" presId="urn:microsoft.com/office/officeart/2005/8/layout/hierarchy2"/>
    <dgm:cxn modelId="{EF53EF6E-501D-4D3A-B003-DF03B39C6F9B}" type="presParOf" srcId="{526FE20E-2E21-461E-A742-BF3A6A3A0489}" destId="{262CD973-8F34-41D3-83CE-1250D9AD4041}" srcOrd="1" destOrd="0" presId="urn:microsoft.com/office/officeart/2005/8/layout/hierarchy2"/>
    <dgm:cxn modelId="{637F8596-4342-41EB-A15A-06790541D22E}" type="presParOf" srcId="{262CD973-8F34-41D3-83CE-1250D9AD4041}" destId="{434EA221-1BBE-4CDE-8F0F-C104EE5B175C}" srcOrd="0" destOrd="0" presId="urn:microsoft.com/office/officeart/2005/8/layout/hierarchy2"/>
    <dgm:cxn modelId="{C927D974-46B2-4F7E-A431-4AC2A71A17A2}" type="presParOf" srcId="{262CD973-8F34-41D3-83CE-1250D9AD4041}" destId="{522C4D9A-0E38-483B-BD51-1D12AC7A75A7}" srcOrd="1" destOrd="0" presId="urn:microsoft.com/office/officeart/2005/8/layout/hierarchy2"/>
    <dgm:cxn modelId="{DC4D1A4C-9E4F-4182-85FA-4E5C04BC9EB6}" type="presParOf" srcId="{522C4D9A-0E38-483B-BD51-1D12AC7A75A7}" destId="{CF24EE6B-CD10-49B9-90D2-FDE13DD682FC}" srcOrd="0" destOrd="0" presId="urn:microsoft.com/office/officeart/2005/8/layout/hierarchy2"/>
    <dgm:cxn modelId="{1517944B-15BA-4535-A341-8CE7456DEAA3}" type="presParOf" srcId="{CF24EE6B-CD10-49B9-90D2-FDE13DD682FC}" destId="{11B39413-D7F1-499A-8917-8940C6A2BD6D}" srcOrd="0" destOrd="0" presId="urn:microsoft.com/office/officeart/2005/8/layout/hierarchy2"/>
    <dgm:cxn modelId="{069128C4-3A2D-4937-81BE-C06F69795412}" type="presParOf" srcId="{522C4D9A-0E38-483B-BD51-1D12AC7A75A7}" destId="{5BC0E320-60AE-483A-BB46-B3A326D3FE22}" srcOrd="1" destOrd="0" presId="urn:microsoft.com/office/officeart/2005/8/layout/hierarchy2"/>
    <dgm:cxn modelId="{C8A0C0DD-13D3-4FE5-8C19-BF119346324A}" type="presParOf" srcId="{5BC0E320-60AE-483A-BB46-B3A326D3FE22}" destId="{C720FC45-EFFE-44B3-9C78-178EDCE9C911}" srcOrd="0" destOrd="0" presId="urn:microsoft.com/office/officeart/2005/8/layout/hierarchy2"/>
    <dgm:cxn modelId="{82FB3F8C-DC6A-47D9-A8E9-FD4741948FB6}" type="presParOf" srcId="{5BC0E320-60AE-483A-BB46-B3A326D3FE22}" destId="{FA7BBC4F-CA89-45DC-9E0C-41B11EA1C1D0}" srcOrd="1" destOrd="0" presId="urn:microsoft.com/office/officeart/2005/8/layout/hierarchy2"/>
    <dgm:cxn modelId="{0E956A9F-DA66-4238-9839-E48A97BAAA78}" type="presParOf" srcId="{522C4D9A-0E38-483B-BD51-1D12AC7A75A7}" destId="{9372F437-E4A7-4986-AE6E-7585A7994737}" srcOrd="2" destOrd="0" presId="urn:microsoft.com/office/officeart/2005/8/layout/hierarchy2"/>
    <dgm:cxn modelId="{232672DF-0D39-46B8-A674-E6D08748D013}" type="presParOf" srcId="{9372F437-E4A7-4986-AE6E-7585A7994737}" destId="{FFC20A99-9166-45D1-81DF-78024E95CB14}" srcOrd="0" destOrd="0" presId="urn:microsoft.com/office/officeart/2005/8/layout/hierarchy2"/>
    <dgm:cxn modelId="{C038689E-2979-4CF4-98E8-96CB38189528}" type="presParOf" srcId="{522C4D9A-0E38-483B-BD51-1D12AC7A75A7}" destId="{DF55E5B3-76CB-4F4A-9350-71CCCECCD527}" srcOrd="3" destOrd="0" presId="urn:microsoft.com/office/officeart/2005/8/layout/hierarchy2"/>
    <dgm:cxn modelId="{FBB11533-F5F2-4023-BAB4-B93020D326F3}" type="presParOf" srcId="{DF55E5B3-76CB-4F4A-9350-71CCCECCD527}" destId="{4841704A-D6A3-4132-9228-70EBE92B25C0}" srcOrd="0" destOrd="0" presId="urn:microsoft.com/office/officeart/2005/8/layout/hierarchy2"/>
    <dgm:cxn modelId="{504FB95A-7B38-421E-A934-6052FAA29250}" type="presParOf" srcId="{DF55E5B3-76CB-4F4A-9350-71CCCECCD527}" destId="{409FA892-14A5-49C3-9FBA-553C73E49456}" srcOrd="1" destOrd="0" presId="urn:microsoft.com/office/officeart/2005/8/layout/hierarchy2"/>
    <dgm:cxn modelId="{F3425792-8AA0-4D6C-845F-D22337CE1B07}" type="presParOf" srcId="{526FE20E-2E21-461E-A742-BF3A6A3A0489}" destId="{FE157B27-312D-465D-B75A-6BEBACAFD921}" srcOrd="2" destOrd="0" presId="urn:microsoft.com/office/officeart/2005/8/layout/hierarchy2"/>
    <dgm:cxn modelId="{F5F1F6EA-F0C0-4101-8DDE-E67715DC9FD8}" type="presParOf" srcId="{FE157B27-312D-465D-B75A-6BEBACAFD921}" destId="{BC1F73A8-34A1-4401-A3CA-E43EA02130A2}" srcOrd="0" destOrd="0" presId="urn:microsoft.com/office/officeart/2005/8/layout/hierarchy2"/>
    <dgm:cxn modelId="{1988B299-5B2D-4033-A19F-AA7DB1B14C9F}" type="presParOf" srcId="{526FE20E-2E21-461E-A742-BF3A6A3A0489}" destId="{57C33721-E206-4F71-A65C-826D7DF10AE6}" srcOrd="3" destOrd="0" presId="urn:microsoft.com/office/officeart/2005/8/layout/hierarchy2"/>
    <dgm:cxn modelId="{99F7615A-8380-43A0-9419-687833622E59}" type="presParOf" srcId="{57C33721-E206-4F71-A65C-826D7DF10AE6}" destId="{048C7875-D1A7-42E6-8434-0D61CBD4A16B}" srcOrd="0" destOrd="0" presId="urn:microsoft.com/office/officeart/2005/8/layout/hierarchy2"/>
    <dgm:cxn modelId="{1CAD492C-FEA9-4A1C-A429-B3E1FA6B624E}" type="presParOf" srcId="{57C33721-E206-4F71-A65C-826D7DF10AE6}" destId="{334D0877-B1B9-4312-9E25-0E987AA49CAB}" srcOrd="1" destOrd="0" presId="urn:microsoft.com/office/officeart/2005/8/layout/hierarchy2"/>
    <dgm:cxn modelId="{23D1DC3C-6AB2-4C29-BA2C-02A75D53FDBA}" type="presParOf" srcId="{334D0877-B1B9-4312-9E25-0E987AA49CAB}" destId="{DFA4AD84-C4C0-43E8-9CCA-AD04FCE4C8DE}" srcOrd="0" destOrd="0" presId="urn:microsoft.com/office/officeart/2005/8/layout/hierarchy2"/>
    <dgm:cxn modelId="{85D21AFF-5E00-4A41-9866-00B4864EE565}" type="presParOf" srcId="{DFA4AD84-C4C0-43E8-9CCA-AD04FCE4C8DE}" destId="{50883DC1-F6E6-4C0F-B4A9-25A29B3C35EE}" srcOrd="0" destOrd="0" presId="urn:microsoft.com/office/officeart/2005/8/layout/hierarchy2"/>
    <dgm:cxn modelId="{5E87127F-6C81-416B-9EBF-53A62232FB02}" type="presParOf" srcId="{334D0877-B1B9-4312-9E25-0E987AA49CAB}" destId="{A16A1956-62F6-4D7E-8DBE-664E60CD34D0}" srcOrd="1" destOrd="0" presId="urn:microsoft.com/office/officeart/2005/8/layout/hierarchy2"/>
    <dgm:cxn modelId="{7A52CC61-DD0D-442C-8429-A84D5D3CC193}" type="presParOf" srcId="{A16A1956-62F6-4D7E-8DBE-664E60CD34D0}" destId="{08E53B7E-4D3E-4D0A-AC2A-6B2A1CABA68D}" srcOrd="0" destOrd="0" presId="urn:microsoft.com/office/officeart/2005/8/layout/hierarchy2"/>
    <dgm:cxn modelId="{9BBEF891-6E6C-4C87-80B0-154FBD7BFB9C}" type="presParOf" srcId="{A16A1956-62F6-4D7E-8DBE-664E60CD34D0}" destId="{CC99069B-BFD4-4933-B783-EEFD59527B8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7EE44F-0F02-4677-A177-FFE7B476CC2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5CD0EE9-06E3-42E7-8FBE-DEB9188953D2}">
      <dgm:prSet phldrT="[Text]"/>
      <dgm:spPr/>
      <dgm:t>
        <a:bodyPr/>
        <a:lstStyle/>
        <a:p>
          <a:r>
            <a:rPr lang="cs-CZ" dirty="0"/>
            <a:t>právo</a:t>
          </a:r>
        </a:p>
      </dgm:t>
    </dgm:pt>
    <dgm:pt modelId="{283B7AAE-4E18-405C-8B7C-BD79067EB324}" type="parTrans" cxnId="{C89D186E-F05E-4F79-A594-5A1EA7E56575}">
      <dgm:prSet/>
      <dgm:spPr/>
      <dgm:t>
        <a:bodyPr/>
        <a:lstStyle/>
        <a:p>
          <a:endParaRPr lang="cs-CZ"/>
        </a:p>
      </dgm:t>
    </dgm:pt>
    <dgm:pt modelId="{8422895E-238D-450F-8339-02A7B9E7E25A}" type="sibTrans" cxnId="{C89D186E-F05E-4F79-A594-5A1EA7E56575}">
      <dgm:prSet/>
      <dgm:spPr/>
      <dgm:t>
        <a:bodyPr/>
        <a:lstStyle/>
        <a:p>
          <a:endParaRPr lang="cs-CZ"/>
        </a:p>
      </dgm:t>
    </dgm:pt>
    <dgm:pt modelId="{701A5D3B-F155-4FA2-98C6-7BBB6577594F}">
      <dgm:prSet phldrT="[Text]"/>
      <dgm:spPr/>
      <dgm:t>
        <a:bodyPr/>
        <a:lstStyle/>
        <a:p>
          <a:r>
            <a:rPr lang="cs-CZ" dirty="0"/>
            <a:t>hmotné</a:t>
          </a:r>
        </a:p>
      </dgm:t>
    </dgm:pt>
    <dgm:pt modelId="{9230A257-E181-4892-8C19-8AE00DBCBE95}" type="parTrans" cxnId="{8E9A70C8-6BA0-4262-96B6-D06890DD235C}">
      <dgm:prSet/>
      <dgm:spPr/>
      <dgm:t>
        <a:bodyPr/>
        <a:lstStyle/>
        <a:p>
          <a:endParaRPr lang="cs-CZ"/>
        </a:p>
      </dgm:t>
    </dgm:pt>
    <dgm:pt modelId="{B52FE31B-58EF-418D-90AE-F25BABD0B628}" type="sibTrans" cxnId="{8E9A70C8-6BA0-4262-96B6-D06890DD235C}">
      <dgm:prSet/>
      <dgm:spPr/>
      <dgm:t>
        <a:bodyPr/>
        <a:lstStyle/>
        <a:p>
          <a:endParaRPr lang="cs-CZ"/>
        </a:p>
      </dgm:t>
    </dgm:pt>
    <dgm:pt modelId="{98C3803D-718A-4188-90F5-419F48616CC7}">
      <dgm:prSet phldrT="[Text]"/>
      <dgm:spPr/>
      <dgm:t>
        <a:bodyPr/>
        <a:lstStyle/>
        <a:p>
          <a:r>
            <a:rPr lang="cs-CZ" dirty="0"/>
            <a:t>procesní</a:t>
          </a:r>
        </a:p>
      </dgm:t>
    </dgm:pt>
    <dgm:pt modelId="{D6E22FB0-F9FC-4782-9A08-D66FA07F93DD}" type="parTrans" cxnId="{30DC1125-45B5-4932-839B-97C4E7AEA0C7}">
      <dgm:prSet/>
      <dgm:spPr/>
      <dgm:t>
        <a:bodyPr/>
        <a:lstStyle/>
        <a:p>
          <a:endParaRPr lang="cs-CZ"/>
        </a:p>
      </dgm:t>
    </dgm:pt>
    <dgm:pt modelId="{C9A608E8-5B66-4D9F-BF33-C6BC7F5D4B7D}" type="sibTrans" cxnId="{30DC1125-45B5-4932-839B-97C4E7AEA0C7}">
      <dgm:prSet/>
      <dgm:spPr/>
      <dgm:t>
        <a:bodyPr/>
        <a:lstStyle/>
        <a:p>
          <a:endParaRPr lang="cs-CZ"/>
        </a:p>
      </dgm:t>
    </dgm:pt>
    <dgm:pt modelId="{92EF8827-3F19-4A07-A3D1-40ECAE761FDA}">
      <dgm:prSet phldrT="[Text]"/>
      <dgm:spPr/>
      <dgm:t>
        <a:bodyPr/>
        <a:lstStyle/>
        <a:p>
          <a:r>
            <a:rPr lang="cs-CZ" dirty="0"/>
            <a:t>vnitrostátní  x  mezinárodní</a:t>
          </a:r>
        </a:p>
      </dgm:t>
    </dgm:pt>
    <dgm:pt modelId="{DAA0488D-BFD4-4F65-AA44-67F81E84778E}" type="parTrans" cxnId="{74F98C63-9C85-42A2-9C6C-736A147CC6B5}">
      <dgm:prSet/>
      <dgm:spPr/>
      <dgm:t>
        <a:bodyPr/>
        <a:lstStyle/>
        <a:p>
          <a:endParaRPr lang="cs-CZ"/>
        </a:p>
      </dgm:t>
    </dgm:pt>
    <dgm:pt modelId="{0D2EAC64-9B58-43F8-9309-45C03C7E15C6}" type="sibTrans" cxnId="{74F98C63-9C85-42A2-9C6C-736A147CC6B5}">
      <dgm:prSet/>
      <dgm:spPr/>
      <dgm:t>
        <a:bodyPr/>
        <a:lstStyle/>
        <a:p>
          <a:endParaRPr lang="cs-CZ"/>
        </a:p>
      </dgm:t>
    </dgm:pt>
    <dgm:pt modelId="{142639FD-A843-42BF-85B8-81ACA9E79250}" type="pres">
      <dgm:prSet presAssocID="{827EE44F-0F02-4677-A177-FFE7B476CC2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51AA4A3-21BD-448A-8C8A-E21FAFA19A3B}" type="pres">
      <dgm:prSet presAssocID="{25CD0EE9-06E3-42E7-8FBE-DEB9188953D2}" presName="root1" presStyleCnt="0"/>
      <dgm:spPr/>
    </dgm:pt>
    <dgm:pt modelId="{4D707DFD-8287-437F-8926-AEFBC3BC3625}" type="pres">
      <dgm:prSet presAssocID="{25CD0EE9-06E3-42E7-8FBE-DEB9188953D2}" presName="LevelOneTextNode" presStyleLbl="node0" presStyleIdx="0" presStyleCnt="1">
        <dgm:presLayoutVars>
          <dgm:chPref val="3"/>
        </dgm:presLayoutVars>
      </dgm:prSet>
      <dgm:spPr/>
    </dgm:pt>
    <dgm:pt modelId="{93E02C25-0CBF-4F01-8B1C-46E7571E7360}" type="pres">
      <dgm:prSet presAssocID="{25CD0EE9-06E3-42E7-8FBE-DEB9188953D2}" presName="level2hierChild" presStyleCnt="0"/>
      <dgm:spPr/>
    </dgm:pt>
    <dgm:pt modelId="{E96D406C-45A2-4072-B63B-B50BE3D5FDAA}" type="pres">
      <dgm:prSet presAssocID="{9230A257-E181-4892-8C19-8AE00DBCBE95}" presName="conn2-1" presStyleLbl="parChTrans1D2" presStyleIdx="0" presStyleCnt="3"/>
      <dgm:spPr/>
    </dgm:pt>
    <dgm:pt modelId="{99460D01-3E60-4D8C-A1C4-1D0473B8D804}" type="pres">
      <dgm:prSet presAssocID="{9230A257-E181-4892-8C19-8AE00DBCBE95}" presName="connTx" presStyleLbl="parChTrans1D2" presStyleIdx="0" presStyleCnt="3"/>
      <dgm:spPr/>
    </dgm:pt>
    <dgm:pt modelId="{3AC5000A-E426-495E-9788-BC3556955B69}" type="pres">
      <dgm:prSet presAssocID="{701A5D3B-F155-4FA2-98C6-7BBB6577594F}" presName="root2" presStyleCnt="0"/>
      <dgm:spPr/>
    </dgm:pt>
    <dgm:pt modelId="{19C74819-8971-4512-B3DA-FA4A3409F8A4}" type="pres">
      <dgm:prSet presAssocID="{701A5D3B-F155-4FA2-98C6-7BBB6577594F}" presName="LevelTwoTextNode" presStyleLbl="node2" presStyleIdx="0" presStyleCnt="3">
        <dgm:presLayoutVars>
          <dgm:chPref val="3"/>
        </dgm:presLayoutVars>
      </dgm:prSet>
      <dgm:spPr/>
    </dgm:pt>
    <dgm:pt modelId="{0E640A9A-6425-44CF-98EA-99F4694F210D}" type="pres">
      <dgm:prSet presAssocID="{701A5D3B-F155-4FA2-98C6-7BBB6577594F}" presName="level3hierChild" presStyleCnt="0"/>
      <dgm:spPr/>
    </dgm:pt>
    <dgm:pt modelId="{6A9C5A5C-0357-4A6A-8A44-32637FACA01C}" type="pres">
      <dgm:prSet presAssocID="{D6E22FB0-F9FC-4782-9A08-D66FA07F93DD}" presName="conn2-1" presStyleLbl="parChTrans1D2" presStyleIdx="1" presStyleCnt="3"/>
      <dgm:spPr/>
    </dgm:pt>
    <dgm:pt modelId="{9D2BB5BC-CA5A-4F94-9FD4-CC83B178DA6D}" type="pres">
      <dgm:prSet presAssocID="{D6E22FB0-F9FC-4782-9A08-D66FA07F93DD}" presName="connTx" presStyleLbl="parChTrans1D2" presStyleIdx="1" presStyleCnt="3"/>
      <dgm:spPr/>
    </dgm:pt>
    <dgm:pt modelId="{5BB9EBC6-D61D-4D87-B4C8-DC079D29265E}" type="pres">
      <dgm:prSet presAssocID="{98C3803D-718A-4188-90F5-419F48616CC7}" presName="root2" presStyleCnt="0"/>
      <dgm:spPr/>
    </dgm:pt>
    <dgm:pt modelId="{86C31FDC-DCCE-4AA6-B8D0-D8D380002DEC}" type="pres">
      <dgm:prSet presAssocID="{98C3803D-718A-4188-90F5-419F48616CC7}" presName="LevelTwoTextNode" presStyleLbl="node2" presStyleIdx="1" presStyleCnt="3">
        <dgm:presLayoutVars>
          <dgm:chPref val="3"/>
        </dgm:presLayoutVars>
      </dgm:prSet>
      <dgm:spPr/>
    </dgm:pt>
    <dgm:pt modelId="{16206DB4-EF03-4F82-BA7B-C06CE6F3B20A}" type="pres">
      <dgm:prSet presAssocID="{98C3803D-718A-4188-90F5-419F48616CC7}" presName="level3hierChild" presStyleCnt="0"/>
      <dgm:spPr/>
    </dgm:pt>
    <dgm:pt modelId="{B2ED277F-BE40-4F20-A655-67C745640CF1}" type="pres">
      <dgm:prSet presAssocID="{DAA0488D-BFD4-4F65-AA44-67F81E84778E}" presName="conn2-1" presStyleLbl="parChTrans1D2" presStyleIdx="2" presStyleCnt="3"/>
      <dgm:spPr/>
    </dgm:pt>
    <dgm:pt modelId="{BEB29A5E-2B70-4925-8642-DEC5AE82D41D}" type="pres">
      <dgm:prSet presAssocID="{DAA0488D-BFD4-4F65-AA44-67F81E84778E}" presName="connTx" presStyleLbl="parChTrans1D2" presStyleIdx="2" presStyleCnt="3"/>
      <dgm:spPr/>
    </dgm:pt>
    <dgm:pt modelId="{1B40C7D4-D7A8-447F-B5FA-77D7D6A9CA54}" type="pres">
      <dgm:prSet presAssocID="{92EF8827-3F19-4A07-A3D1-40ECAE761FDA}" presName="root2" presStyleCnt="0"/>
      <dgm:spPr/>
    </dgm:pt>
    <dgm:pt modelId="{D768A388-5E43-4E65-B757-72EA327BA7F0}" type="pres">
      <dgm:prSet presAssocID="{92EF8827-3F19-4A07-A3D1-40ECAE761FDA}" presName="LevelTwoTextNode" presStyleLbl="node2" presStyleIdx="2" presStyleCnt="3" custLinFactX="24747" custLinFactNeighborX="100000" custLinFactNeighborY="7445">
        <dgm:presLayoutVars>
          <dgm:chPref val="3"/>
        </dgm:presLayoutVars>
      </dgm:prSet>
      <dgm:spPr/>
    </dgm:pt>
    <dgm:pt modelId="{7E5B5CAD-7A23-4E64-ABBC-339417421909}" type="pres">
      <dgm:prSet presAssocID="{92EF8827-3F19-4A07-A3D1-40ECAE761FDA}" presName="level3hierChild" presStyleCnt="0"/>
      <dgm:spPr/>
    </dgm:pt>
  </dgm:ptLst>
  <dgm:cxnLst>
    <dgm:cxn modelId="{1B97E30E-4313-47FA-ABA1-D6919BF7368F}" type="presOf" srcId="{DAA0488D-BFD4-4F65-AA44-67F81E84778E}" destId="{B2ED277F-BE40-4F20-A655-67C745640CF1}" srcOrd="0" destOrd="0" presId="urn:microsoft.com/office/officeart/2008/layout/HorizontalMultiLevelHierarchy"/>
    <dgm:cxn modelId="{30DC1125-45B5-4932-839B-97C4E7AEA0C7}" srcId="{25CD0EE9-06E3-42E7-8FBE-DEB9188953D2}" destId="{98C3803D-718A-4188-90F5-419F48616CC7}" srcOrd="1" destOrd="0" parTransId="{D6E22FB0-F9FC-4782-9A08-D66FA07F93DD}" sibTransId="{C9A608E8-5B66-4D9F-BF33-C6BC7F5D4B7D}"/>
    <dgm:cxn modelId="{662E6934-7F94-4E3E-B571-CB434AA0A3CA}" type="presOf" srcId="{9230A257-E181-4892-8C19-8AE00DBCBE95}" destId="{99460D01-3E60-4D8C-A1C4-1D0473B8D804}" srcOrd="1" destOrd="0" presId="urn:microsoft.com/office/officeart/2008/layout/HorizontalMultiLevelHierarchy"/>
    <dgm:cxn modelId="{CBED5E60-A7C6-422A-99A4-0CDC30323967}" type="presOf" srcId="{DAA0488D-BFD4-4F65-AA44-67F81E84778E}" destId="{BEB29A5E-2B70-4925-8642-DEC5AE82D41D}" srcOrd="1" destOrd="0" presId="urn:microsoft.com/office/officeart/2008/layout/HorizontalMultiLevelHierarchy"/>
    <dgm:cxn modelId="{74F98C63-9C85-42A2-9C6C-736A147CC6B5}" srcId="{25CD0EE9-06E3-42E7-8FBE-DEB9188953D2}" destId="{92EF8827-3F19-4A07-A3D1-40ECAE761FDA}" srcOrd="2" destOrd="0" parTransId="{DAA0488D-BFD4-4F65-AA44-67F81E84778E}" sibTransId="{0D2EAC64-9B58-43F8-9309-45C03C7E15C6}"/>
    <dgm:cxn modelId="{5DE6504D-5D06-4CD5-A5A4-980643C49351}" type="presOf" srcId="{98C3803D-718A-4188-90F5-419F48616CC7}" destId="{86C31FDC-DCCE-4AA6-B8D0-D8D380002DEC}" srcOrd="0" destOrd="0" presId="urn:microsoft.com/office/officeart/2008/layout/HorizontalMultiLevelHierarchy"/>
    <dgm:cxn modelId="{C89D186E-F05E-4F79-A594-5A1EA7E56575}" srcId="{827EE44F-0F02-4677-A177-FFE7B476CC20}" destId="{25CD0EE9-06E3-42E7-8FBE-DEB9188953D2}" srcOrd="0" destOrd="0" parTransId="{283B7AAE-4E18-405C-8B7C-BD79067EB324}" sibTransId="{8422895E-238D-450F-8339-02A7B9E7E25A}"/>
    <dgm:cxn modelId="{F1D41B4F-9470-4252-AB56-E274679D5090}" type="presOf" srcId="{701A5D3B-F155-4FA2-98C6-7BBB6577594F}" destId="{19C74819-8971-4512-B3DA-FA4A3409F8A4}" srcOrd="0" destOrd="0" presId="urn:microsoft.com/office/officeart/2008/layout/HorizontalMultiLevelHierarchy"/>
    <dgm:cxn modelId="{A4B98070-E7DE-4391-9B26-6E1045E9E3B3}" type="presOf" srcId="{D6E22FB0-F9FC-4782-9A08-D66FA07F93DD}" destId="{9D2BB5BC-CA5A-4F94-9FD4-CC83B178DA6D}" srcOrd="1" destOrd="0" presId="urn:microsoft.com/office/officeart/2008/layout/HorizontalMultiLevelHierarchy"/>
    <dgm:cxn modelId="{B78DA6A5-29B8-4F06-AD8E-E5BCFEB0A6B3}" type="presOf" srcId="{827EE44F-0F02-4677-A177-FFE7B476CC20}" destId="{142639FD-A843-42BF-85B8-81ACA9E79250}" srcOrd="0" destOrd="0" presId="urn:microsoft.com/office/officeart/2008/layout/HorizontalMultiLevelHierarchy"/>
    <dgm:cxn modelId="{246503A9-8906-40C7-9F5C-7290E3C8B8DF}" type="presOf" srcId="{25CD0EE9-06E3-42E7-8FBE-DEB9188953D2}" destId="{4D707DFD-8287-437F-8926-AEFBC3BC3625}" srcOrd="0" destOrd="0" presId="urn:microsoft.com/office/officeart/2008/layout/HorizontalMultiLevelHierarchy"/>
    <dgm:cxn modelId="{4CEF5BB0-C16F-40D7-BCA2-CAFEBAF3BA66}" type="presOf" srcId="{92EF8827-3F19-4A07-A3D1-40ECAE761FDA}" destId="{D768A388-5E43-4E65-B757-72EA327BA7F0}" srcOrd="0" destOrd="0" presId="urn:microsoft.com/office/officeart/2008/layout/HorizontalMultiLevelHierarchy"/>
    <dgm:cxn modelId="{8E9A70C8-6BA0-4262-96B6-D06890DD235C}" srcId="{25CD0EE9-06E3-42E7-8FBE-DEB9188953D2}" destId="{701A5D3B-F155-4FA2-98C6-7BBB6577594F}" srcOrd="0" destOrd="0" parTransId="{9230A257-E181-4892-8C19-8AE00DBCBE95}" sibTransId="{B52FE31B-58EF-418D-90AE-F25BABD0B628}"/>
    <dgm:cxn modelId="{D6463ACC-B56B-4CBB-8564-8526BF17D3E3}" type="presOf" srcId="{9230A257-E181-4892-8C19-8AE00DBCBE95}" destId="{E96D406C-45A2-4072-B63B-B50BE3D5FDAA}" srcOrd="0" destOrd="0" presId="urn:microsoft.com/office/officeart/2008/layout/HorizontalMultiLevelHierarchy"/>
    <dgm:cxn modelId="{BF44EAFD-A293-425F-8AB3-844468F47ECB}" type="presOf" srcId="{D6E22FB0-F9FC-4782-9A08-D66FA07F93DD}" destId="{6A9C5A5C-0357-4A6A-8A44-32637FACA01C}" srcOrd="0" destOrd="0" presId="urn:microsoft.com/office/officeart/2008/layout/HorizontalMultiLevelHierarchy"/>
    <dgm:cxn modelId="{6B9C158E-FEEA-49C5-A7C4-E789615B01A2}" type="presParOf" srcId="{142639FD-A843-42BF-85B8-81ACA9E79250}" destId="{751AA4A3-21BD-448A-8C8A-E21FAFA19A3B}" srcOrd="0" destOrd="0" presId="urn:microsoft.com/office/officeart/2008/layout/HorizontalMultiLevelHierarchy"/>
    <dgm:cxn modelId="{C252A784-C195-4BF4-968C-2B0952E5AD54}" type="presParOf" srcId="{751AA4A3-21BD-448A-8C8A-E21FAFA19A3B}" destId="{4D707DFD-8287-437F-8926-AEFBC3BC3625}" srcOrd="0" destOrd="0" presId="urn:microsoft.com/office/officeart/2008/layout/HorizontalMultiLevelHierarchy"/>
    <dgm:cxn modelId="{98300093-E6D9-432B-812E-02B092AD7C92}" type="presParOf" srcId="{751AA4A3-21BD-448A-8C8A-E21FAFA19A3B}" destId="{93E02C25-0CBF-4F01-8B1C-46E7571E7360}" srcOrd="1" destOrd="0" presId="urn:microsoft.com/office/officeart/2008/layout/HorizontalMultiLevelHierarchy"/>
    <dgm:cxn modelId="{4EB8DEDE-2240-4E9E-8366-5A663C6DF808}" type="presParOf" srcId="{93E02C25-0CBF-4F01-8B1C-46E7571E7360}" destId="{E96D406C-45A2-4072-B63B-B50BE3D5FDAA}" srcOrd="0" destOrd="0" presId="urn:microsoft.com/office/officeart/2008/layout/HorizontalMultiLevelHierarchy"/>
    <dgm:cxn modelId="{E4F9B98A-0F1F-4F59-89EB-13363D73D275}" type="presParOf" srcId="{E96D406C-45A2-4072-B63B-B50BE3D5FDAA}" destId="{99460D01-3E60-4D8C-A1C4-1D0473B8D804}" srcOrd="0" destOrd="0" presId="urn:microsoft.com/office/officeart/2008/layout/HorizontalMultiLevelHierarchy"/>
    <dgm:cxn modelId="{0BBF7BEB-97BD-40B1-B7E9-F60B8CDA206D}" type="presParOf" srcId="{93E02C25-0CBF-4F01-8B1C-46E7571E7360}" destId="{3AC5000A-E426-495E-9788-BC3556955B69}" srcOrd="1" destOrd="0" presId="urn:microsoft.com/office/officeart/2008/layout/HorizontalMultiLevelHierarchy"/>
    <dgm:cxn modelId="{D2741D20-16F8-4081-95FA-FFAEBF4B13CB}" type="presParOf" srcId="{3AC5000A-E426-495E-9788-BC3556955B69}" destId="{19C74819-8971-4512-B3DA-FA4A3409F8A4}" srcOrd="0" destOrd="0" presId="urn:microsoft.com/office/officeart/2008/layout/HorizontalMultiLevelHierarchy"/>
    <dgm:cxn modelId="{3C9F4F49-1BFC-4ADA-BCDC-ABCC4A5B581F}" type="presParOf" srcId="{3AC5000A-E426-495E-9788-BC3556955B69}" destId="{0E640A9A-6425-44CF-98EA-99F4694F210D}" srcOrd="1" destOrd="0" presId="urn:microsoft.com/office/officeart/2008/layout/HorizontalMultiLevelHierarchy"/>
    <dgm:cxn modelId="{C241C80F-450E-4431-98C2-9D234DFD2BB9}" type="presParOf" srcId="{93E02C25-0CBF-4F01-8B1C-46E7571E7360}" destId="{6A9C5A5C-0357-4A6A-8A44-32637FACA01C}" srcOrd="2" destOrd="0" presId="urn:microsoft.com/office/officeart/2008/layout/HorizontalMultiLevelHierarchy"/>
    <dgm:cxn modelId="{343969D5-09F0-4B5D-86CA-43550788CECB}" type="presParOf" srcId="{6A9C5A5C-0357-4A6A-8A44-32637FACA01C}" destId="{9D2BB5BC-CA5A-4F94-9FD4-CC83B178DA6D}" srcOrd="0" destOrd="0" presId="urn:microsoft.com/office/officeart/2008/layout/HorizontalMultiLevelHierarchy"/>
    <dgm:cxn modelId="{2A7F0E42-B3D4-44BE-8B9E-16545053A133}" type="presParOf" srcId="{93E02C25-0CBF-4F01-8B1C-46E7571E7360}" destId="{5BB9EBC6-D61D-4D87-B4C8-DC079D29265E}" srcOrd="3" destOrd="0" presId="urn:microsoft.com/office/officeart/2008/layout/HorizontalMultiLevelHierarchy"/>
    <dgm:cxn modelId="{369CA451-BF6F-4963-AE65-5E99126ABD5E}" type="presParOf" srcId="{5BB9EBC6-D61D-4D87-B4C8-DC079D29265E}" destId="{86C31FDC-DCCE-4AA6-B8D0-D8D380002DEC}" srcOrd="0" destOrd="0" presId="urn:microsoft.com/office/officeart/2008/layout/HorizontalMultiLevelHierarchy"/>
    <dgm:cxn modelId="{0696E943-83BF-457D-AE42-C6C967DB378D}" type="presParOf" srcId="{5BB9EBC6-D61D-4D87-B4C8-DC079D29265E}" destId="{16206DB4-EF03-4F82-BA7B-C06CE6F3B20A}" srcOrd="1" destOrd="0" presId="urn:microsoft.com/office/officeart/2008/layout/HorizontalMultiLevelHierarchy"/>
    <dgm:cxn modelId="{E8932900-ED7D-4489-A9A8-B8667E98F066}" type="presParOf" srcId="{93E02C25-0CBF-4F01-8B1C-46E7571E7360}" destId="{B2ED277F-BE40-4F20-A655-67C745640CF1}" srcOrd="4" destOrd="0" presId="urn:microsoft.com/office/officeart/2008/layout/HorizontalMultiLevelHierarchy"/>
    <dgm:cxn modelId="{5FA59ED2-0630-464F-8B45-8EA032AC337C}" type="presParOf" srcId="{B2ED277F-BE40-4F20-A655-67C745640CF1}" destId="{BEB29A5E-2B70-4925-8642-DEC5AE82D41D}" srcOrd="0" destOrd="0" presId="urn:microsoft.com/office/officeart/2008/layout/HorizontalMultiLevelHierarchy"/>
    <dgm:cxn modelId="{89AA4FD9-EDD6-4D8E-8666-60DE65F984AD}" type="presParOf" srcId="{93E02C25-0CBF-4F01-8B1C-46E7571E7360}" destId="{1B40C7D4-D7A8-447F-B5FA-77D7D6A9CA54}" srcOrd="5" destOrd="0" presId="urn:microsoft.com/office/officeart/2008/layout/HorizontalMultiLevelHierarchy"/>
    <dgm:cxn modelId="{53706F1F-9B61-4C8F-BBBE-3E255E5B3611}" type="presParOf" srcId="{1B40C7D4-D7A8-447F-B5FA-77D7D6A9CA54}" destId="{D768A388-5E43-4E65-B757-72EA327BA7F0}" srcOrd="0" destOrd="0" presId="urn:microsoft.com/office/officeart/2008/layout/HorizontalMultiLevelHierarchy"/>
    <dgm:cxn modelId="{13151278-CF65-481A-B8D8-C62A0F5CF3B6}" type="presParOf" srcId="{1B40C7D4-D7A8-447F-B5FA-77D7D6A9CA54}" destId="{7E5B5CAD-7A23-4E64-ABBC-33941742190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954065-BC82-48AC-98F2-D086906482C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38AF876-EF5B-4AFF-A22D-E6A7E8533232}">
      <dgm:prSet phldrT="[Text]"/>
      <dgm:spPr/>
      <dgm:t>
        <a:bodyPr/>
        <a:lstStyle/>
        <a:p>
          <a:r>
            <a:rPr lang="cs-CZ" b="1" dirty="0"/>
            <a:t>Subjekty práva</a:t>
          </a:r>
        </a:p>
      </dgm:t>
    </dgm:pt>
    <dgm:pt modelId="{D531390A-FDA0-4F8C-89AB-C4C17D5F15F9}" type="parTrans" cxnId="{8BD3A2AB-CE29-494B-B9CD-38A0A286D8CC}">
      <dgm:prSet/>
      <dgm:spPr/>
      <dgm:t>
        <a:bodyPr/>
        <a:lstStyle/>
        <a:p>
          <a:endParaRPr lang="cs-CZ"/>
        </a:p>
      </dgm:t>
    </dgm:pt>
    <dgm:pt modelId="{7B1619E7-4869-48C8-8B17-297FF989EA04}" type="sibTrans" cxnId="{8BD3A2AB-CE29-494B-B9CD-38A0A286D8CC}">
      <dgm:prSet/>
      <dgm:spPr/>
      <dgm:t>
        <a:bodyPr/>
        <a:lstStyle/>
        <a:p>
          <a:endParaRPr lang="cs-CZ"/>
        </a:p>
      </dgm:t>
    </dgm:pt>
    <dgm:pt modelId="{C7C00801-1453-4195-BA8B-760F621311B0}">
      <dgm:prSet phldrT="[Text]"/>
      <dgm:spPr/>
      <dgm:t>
        <a:bodyPr/>
        <a:lstStyle/>
        <a:p>
          <a:r>
            <a:rPr lang="cs-CZ" b="1" dirty="0"/>
            <a:t>Osoby</a:t>
          </a:r>
          <a:r>
            <a:rPr lang="cs-CZ" dirty="0"/>
            <a:t> :</a:t>
          </a:r>
        </a:p>
        <a:p>
          <a:r>
            <a:rPr lang="cs-CZ" dirty="0"/>
            <a:t> fyzické (přirozené)</a:t>
          </a:r>
        </a:p>
        <a:p>
          <a:r>
            <a:rPr lang="cs-CZ" dirty="0"/>
            <a:t>právnické (uměle vytvořené)</a:t>
          </a:r>
        </a:p>
      </dgm:t>
    </dgm:pt>
    <dgm:pt modelId="{44001177-BDDE-4179-B3E7-897658949830}" type="parTrans" cxnId="{7CCD660F-5EAD-42F3-9969-937D49BF7E41}">
      <dgm:prSet/>
      <dgm:spPr/>
      <dgm:t>
        <a:bodyPr/>
        <a:lstStyle/>
        <a:p>
          <a:endParaRPr lang="cs-CZ"/>
        </a:p>
      </dgm:t>
    </dgm:pt>
    <dgm:pt modelId="{EA75F54F-396C-46C0-80A4-D508450601CA}" type="sibTrans" cxnId="{7CCD660F-5EAD-42F3-9969-937D49BF7E41}">
      <dgm:prSet/>
      <dgm:spPr/>
      <dgm:t>
        <a:bodyPr/>
        <a:lstStyle/>
        <a:p>
          <a:endParaRPr lang="cs-CZ"/>
        </a:p>
      </dgm:t>
    </dgm:pt>
    <dgm:pt modelId="{4DD7F52C-C750-4955-A395-DDF7A23A1C75}">
      <dgm:prSet phldrT="[Text]"/>
      <dgm:spPr/>
      <dgm:t>
        <a:bodyPr/>
        <a:lstStyle/>
        <a:p>
          <a:r>
            <a:rPr lang="cs-CZ" b="1" dirty="0"/>
            <a:t>Orgány veřejné moci </a:t>
          </a:r>
          <a:r>
            <a:rPr lang="cs-CZ" dirty="0"/>
            <a:t>(rozhodují o právech a povinnostech jiných subjektů) např. parlament</a:t>
          </a:r>
        </a:p>
      </dgm:t>
    </dgm:pt>
    <dgm:pt modelId="{40DCF048-65D9-42B9-ACD1-6CA2F1DBDA45}" type="parTrans" cxnId="{3779B821-E3E5-4792-8ABE-C5DFDE058D34}">
      <dgm:prSet/>
      <dgm:spPr/>
      <dgm:t>
        <a:bodyPr/>
        <a:lstStyle/>
        <a:p>
          <a:endParaRPr lang="cs-CZ"/>
        </a:p>
      </dgm:t>
    </dgm:pt>
    <dgm:pt modelId="{B6FFDB4D-EAC9-4549-8A40-B10DF1589089}" type="sibTrans" cxnId="{3779B821-E3E5-4792-8ABE-C5DFDE058D34}">
      <dgm:prSet/>
      <dgm:spPr/>
      <dgm:t>
        <a:bodyPr/>
        <a:lstStyle/>
        <a:p>
          <a:endParaRPr lang="cs-CZ"/>
        </a:p>
      </dgm:t>
    </dgm:pt>
    <dgm:pt modelId="{4D156D26-D95D-4F99-9214-9DBB5BFC0572}" type="pres">
      <dgm:prSet presAssocID="{21954065-BC82-48AC-98F2-D086906482C4}" presName="Name0" presStyleCnt="0">
        <dgm:presLayoutVars>
          <dgm:dir/>
          <dgm:animLvl val="lvl"/>
          <dgm:resizeHandles val="exact"/>
        </dgm:presLayoutVars>
      </dgm:prSet>
      <dgm:spPr/>
    </dgm:pt>
    <dgm:pt modelId="{30023887-4B5E-43A4-A168-A78DC65BB123}" type="pres">
      <dgm:prSet presAssocID="{638AF876-EF5B-4AFF-A22D-E6A7E8533232}" presName="Name8" presStyleCnt="0"/>
      <dgm:spPr/>
    </dgm:pt>
    <dgm:pt modelId="{011DB763-F522-45B0-8423-6379CC4B1CE3}" type="pres">
      <dgm:prSet presAssocID="{638AF876-EF5B-4AFF-A22D-E6A7E8533232}" presName="level" presStyleLbl="node1" presStyleIdx="0" presStyleCnt="3" custScaleY="113561" custLinFactNeighborY="-3305">
        <dgm:presLayoutVars>
          <dgm:chMax val="1"/>
          <dgm:bulletEnabled val="1"/>
        </dgm:presLayoutVars>
      </dgm:prSet>
      <dgm:spPr/>
    </dgm:pt>
    <dgm:pt modelId="{A7B9E7F5-5284-4F26-B346-BB6FD2F7DBA2}" type="pres">
      <dgm:prSet presAssocID="{638AF876-EF5B-4AFF-A22D-E6A7E853323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1FEE7FB-13D0-4653-8B4C-5D3AAA131564}" type="pres">
      <dgm:prSet presAssocID="{C7C00801-1453-4195-BA8B-760F621311B0}" presName="Name8" presStyleCnt="0"/>
      <dgm:spPr/>
    </dgm:pt>
    <dgm:pt modelId="{5AB10096-D535-4989-8D42-F59006B57A40}" type="pres">
      <dgm:prSet presAssocID="{C7C00801-1453-4195-BA8B-760F621311B0}" presName="level" presStyleLbl="node1" presStyleIdx="1" presStyleCnt="3">
        <dgm:presLayoutVars>
          <dgm:chMax val="1"/>
          <dgm:bulletEnabled val="1"/>
        </dgm:presLayoutVars>
      </dgm:prSet>
      <dgm:spPr/>
    </dgm:pt>
    <dgm:pt modelId="{A5611BD6-7D41-47A8-B6CE-068B2E2358C3}" type="pres">
      <dgm:prSet presAssocID="{C7C00801-1453-4195-BA8B-760F621311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4689036-4B97-4B51-81ED-03A9E2046CAD}" type="pres">
      <dgm:prSet presAssocID="{4DD7F52C-C750-4955-A395-DDF7A23A1C75}" presName="Name8" presStyleCnt="0"/>
      <dgm:spPr/>
    </dgm:pt>
    <dgm:pt modelId="{0AA329C5-F38B-41CF-8F24-281FDE05101D}" type="pres">
      <dgm:prSet presAssocID="{4DD7F52C-C750-4955-A395-DDF7A23A1C75}" presName="level" presStyleLbl="node1" presStyleIdx="2" presStyleCnt="3">
        <dgm:presLayoutVars>
          <dgm:chMax val="1"/>
          <dgm:bulletEnabled val="1"/>
        </dgm:presLayoutVars>
      </dgm:prSet>
      <dgm:spPr/>
    </dgm:pt>
    <dgm:pt modelId="{7DA7078E-DC8A-40B5-9411-F55300E32C2F}" type="pres">
      <dgm:prSet presAssocID="{4DD7F52C-C750-4955-A395-DDF7A23A1C7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CCD660F-5EAD-42F3-9969-937D49BF7E41}" srcId="{21954065-BC82-48AC-98F2-D086906482C4}" destId="{C7C00801-1453-4195-BA8B-760F621311B0}" srcOrd="1" destOrd="0" parTransId="{44001177-BDDE-4179-B3E7-897658949830}" sibTransId="{EA75F54F-396C-46C0-80A4-D508450601CA}"/>
    <dgm:cxn modelId="{3779B821-E3E5-4792-8ABE-C5DFDE058D34}" srcId="{21954065-BC82-48AC-98F2-D086906482C4}" destId="{4DD7F52C-C750-4955-A395-DDF7A23A1C75}" srcOrd="2" destOrd="0" parTransId="{40DCF048-65D9-42B9-ACD1-6CA2F1DBDA45}" sibTransId="{B6FFDB4D-EAC9-4549-8A40-B10DF1589089}"/>
    <dgm:cxn modelId="{08E19032-5120-44EC-99CD-38D93E9546CD}" type="presOf" srcId="{C7C00801-1453-4195-BA8B-760F621311B0}" destId="{A5611BD6-7D41-47A8-B6CE-068B2E2358C3}" srcOrd="1" destOrd="0" presId="urn:microsoft.com/office/officeart/2005/8/layout/pyramid1"/>
    <dgm:cxn modelId="{BE456763-199B-424E-B034-3184973FCE54}" type="presOf" srcId="{4DD7F52C-C750-4955-A395-DDF7A23A1C75}" destId="{7DA7078E-DC8A-40B5-9411-F55300E32C2F}" srcOrd="1" destOrd="0" presId="urn:microsoft.com/office/officeart/2005/8/layout/pyramid1"/>
    <dgm:cxn modelId="{737BAF55-0F81-46A1-A7F2-4B720F367186}" type="presOf" srcId="{638AF876-EF5B-4AFF-A22D-E6A7E8533232}" destId="{011DB763-F522-45B0-8423-6379CC4B1CE3}" srcOrd="0" destOrd="0" presId="urn:microsoft.com/office/officeart/2005/8/layout/pyramid1"/>
    <dgm:cxn modelId="{290AEC75-A3DA-40DF-B739-E6128C3C1D7D}" type="presOf" srcId="{21954065-BC82-48AC-98F2-D086906482C4}" destId="{4D156D26-D95D-4F99-9214-9DBB5BFC0572}" srcOrd="0" destOrd="0" presId="urn:microsoft.com/office/officeart/2005/8/layout/pyramid1"/>
    <dgm:cxn modelId="{7C0A0C8D-B215-466A-AD0A-94A7637B8085}" type="presOf" srcId="{C7C00801-1453-4195-BA8B-760F621311B0}" destId="{5AB10096-D535-4989-8D42-F59006B57A40}" srcOrd="0" destOrd="0" presId="urn:microsoft.com/office/officeart/2005/8/layout/pyramid1"/>
    <dgm:cxn modelId="{8BD3A2AB-CE29-494B-B9CD-38A0A286D8CC}" srcId="{21954065-BC82-48AC-98F2-D086906482C4}" destId="{638AF876-EF5B-4AFF-A22D-E6A7E8533232}" srcOrd="0" destOrd="0" parTransId="{D531390A-FDA0-4F8C-89AB-C4C17D5F15F9}" sibTransId="{7B1619E7-4869-48C8-8B17-297FF989EA04}"/>
    <dgm:cxn modelId="{78B879B9-8E01-4B31-85E1-897BBA416114}" type="presOf" srcId="{4DD7F52C-C750-4955-A395-DDF7A23A1C75}" destId="{0AA329C5-F38B-41CF-8F24-281FDE05101D}" srcOrd="0" destOrd="0" presId="urn:microsoft.com/office/officeart/2005/8/layout/pyramid1"/>
    <dgm:cxn modelId="{669C0DE3-6D46-40C7-A2B0-0B2D9C8C1494}" type="presOf" srcId="{638AF876-EF5B-4AFF-A22D-E6A7E8533232}" destId="{A7B9E7F5-5284-4F26-B346-BB6FD2F7DBA2}" srcOrd="1" destOrd="0" presId="urn:microsoft.com/office/officeart/2005/8/layout/pyramid1"/>
    <dgm:cxn modelId="{0BAFA57B-2C2D-4ACD-8065-278F79D0FFEF}" type="presParOf" srcId="{4D156D26-D95D-4F99-9214-9DBB5BFC0572}" destId="{30023887-4B5E-43A4-A168-A78DC65BB123}" srcOrd="0" destOrd="0" presId="urn:microsoft.com/office/officeart/2005/8/layout/pyramid1"/>
    <dgm:cxn modelId="{B8EC1557-CC08-4152-B8DC-B63C1F5F9500}" type="presParOf" srcId="{30023887-4B5E-43A4-A168-A78DC65BB123}" destId="{011DB763-F522-45B0-8423-6379CC4B1CE3}" srcOrd="0" destOrd="0" presId="urn:microsoft.com/office/officeart/2005/8/layout/pyramid1"/>
    <dgm:cxn modelId="{4E2DFBC7-C34A-4569-8D61-1882287E4EAF}" type="presParOf" srcId="{30023887-4B5E-43A4-A168-A78DC65BB123}" destId="{A7B9E7F5-5284-4F26-B346-BB6FD2F7DBA2}" srcOrd="1" destOrd="0" presId="urn:microsoft.com/office/officeart/2005/8/layout/pyramid1"/>
    <dgm:cxn modelId="{5E747F6B-0AEF-4B4C-BD9E-A99FC7D1DC7A}" type="presParOf" srcId="{4D156D26-D95D-4F99-9214-9DBB5BFC0572}" destId="{11FEE7FB-13D0-4653-8B4C-5D3AAA131564}" srcOrd="1" destOrd="0" presId="urn:microsoft.com/office/officeart/2005/8/layout/pyramid1"/>
    <dgm:cxn modelId="{36735EB1-BEDA-4A48-9206-7518C2E2EE1D}" type="presParOf" srcId="{11FEE7FB-13D0-4653-8B4C-5D3AAA131564}" destId="{5AB10096-D535-4989-8D42-F59006B57A40}" srcOrd="0" destOrd="0" presId="urn:microsoft.com/office/officeart/2005/8/layout/pyramid1"/>
    <dgm:cxn modelId="{C97E83AA-7F56-467C-A884-E55D94C9A409}" type="presParOf" srcId="{11FEE7FB-13D0-4653-8B4C-5D3AAA131564}" destId="{A5611BD6-7D41-47A8-B6CE-068B2E2358C3}" srcOrd="1" destOrd="0" presId="urn:microsoft.com/office/officeart/2005/8/layout/pyramid1"/>
    <dgm:cxn modelId="{85FEB79B-EA56-4B74-BEE5-2252A05C1A8C}" type="presParOf" srcId="{4D156D26-D95D-4F99-9214-9DBB5BFC0572}" destId="{14689036-4B97-4B51-81ED-03A9E2046CAD}" srcOrd="2" destOrd="0" presId="urn:microsoft.com/office/officeart/2005/8/layout/pyramid1"/>
    <dgm:cxn modelId="{D8B46015-7B31-4CD1-B1FE-80E26CF0D5DF}" type="presParOf" srcId="{14689036-4B97-4B51-81ED-03A9E2046CAD}" destId="{0AA329C5-F38B-41CF-8F24-281FDE05101D}" srcOrd="0" destOrd="0" presId="urn:microsoft.com/office/officeart/2005/8/layout/pyramid1"/>
    <dgm:cxn modelId="{79FD9525-2581-467F-84E2-E34D588128B2}" type="presParOf" srcId="{14689036-4B97-4B51-81ED-03A9E2046CAD}" destId="{7DA7078E-DC8A-40B5-9411-F55300E32C2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1B85CB-F7E4-476F-ACB4-ABF9344770B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91A3F0C-CF80-4DB5-BB49-48B2CF21AD19}">
      <dgm:prSet phldrT="[Text]"/>
      <dgm:spPr/>
      <dgm:t>
        <a:bodyPr/>
        <a:lstStyle/>
        <a:p>
          <a:r>
            <a:rPr lang="cs-CZ" dirty="0"/>
            <a:t>Prameny práva</a:t>
          </a:r>
        </a:p>
      </dgm:t>
    </dgm:pt>
    <dgm:pt modelId="{09B13641-9BB2-444F-A3FB-841895621D86}" type="parTrans" cxnId="{61F43A49-35FF-44DF-A649-8432AAEF171B}">
      <dgm:prSet/>
      <dgm:spPr/>
      <dgm:t>
        <a:bodyPr/>
        <a:lstStyle/>
        <a:p>
          <a:endParaRPr lang="cs-CZ"/>
        </a:p>
      </dgm:t>
    </dgm:pt>
    <dgm:pt modelId="{BABFB055-855C-4EC1-927F-B8F5C4A5AE8E}" type="sibTrans" cxnId="{61F43A49-35FF-44DF-A649-8432AAEF171B}">
      <dgm:prSet/>
      <dgm:spPr/>
      <dgm:t>
        <a:bodyPr/>
        <a:lstStyle/>
        <a:p>
          <a:endParaRPr lang="cs-CZ"/>
        </a:p>
      </dgm:t>
    </dgm:pt>
    <dgm:pt modelId="{2B5EE064-4C29-455A-85D5-56166A1149DD}">
      <dgm:prSet phldrT="[Text]"/>
      <dgm:spPr/>
      <dgm:t>
        <a:bodyPr/>
        <a:lstStyle/>
        <a:p>
          <a:r>
            <a:rPr lang="cs-CZ" dirty="0"/>
            <a:t>Formální (produkční)</a:t>
          </a:r>
        </a:p>
      </dgm:t>
    </dgm:pt>
    <dgm:pt modelId="{0EACF164-FD97-4870-9529-501DC23D7DCF}" type="parTrans" cxnId="{A738BBD1-FD8A-44DF-8F89-832CC0EEAC23}">
      <dgm:prSet/>
      <dgm:spPr/>
      <dgm:t>
        <a:bodyPr/>
        <a:lstStyle/>
        <a:p>
          <a:endParaRPr lang="cs-CZ"/>
        </a:p>
      </dgm:t>
    </dgm:pt>
    <dgm:pt modelId="{1E621427-9704-4CA0-B6B1-83912EAB0176}" type="sibTrans" cxnId="{A738BBD1-FD8A-44DF-8F89-832CC0EEAC23}">
      <dgm:prSet/>
      <dgm:spPr/>
      <dgm:t>
        <a:bodyPr/>
        <a:lstStyle/>
        <a:p>
          <a:endParaRPr lang="cs-CZ"/>
        </a:p>
      </dgm:t>
    </dgm:pt>
    <dgm:pt modelId="{B2AFE12B-AD64-4204-AC85-FA7DC80E1518}">
      <dgm:prSet phldrT="[Text]"/>
      <dgm:spPr/>
      <dgm:t>
        <a:bodyPr/>
        <a:lstStyle/>
        <a:p>
          <a:r>
            <a:rPr lang="cs-CZ" dirty="0"/>
            <a:t>Neprávní prameny </a:t>
          </a:r>
        </a:p>
      </dgm:t>
    </dgm:pt>
    <dgm:pt modelId="{0CDB1517-0825-4E85-9D56-B97A83B706D3}" type="parTrans" cxnId="{2F5F026D-41F5-4051-9D31-4D31B90E6109}">
      <dgm:prSet/>
      <dgm:spPr/>
      <dgm:t>
        <a:bodyPr/>
        <a:lstStyle/>
        <a:p>
          <a:endParaRPr lang="cs-CZ"/>
        </a:p>
      </dgm:t>
    </dgm:pt>
    <dgm:pt modelId="{7FE77624-463A-4632-BEBF-0431D6F30B5C}" type="sibTrans" cxnId="{2F5F026D-41F5-4051-9D31-4D31B90E6109}">
      <dgm:prSet/>
      <dgm:spPr/>
      <dgm:t>
        <a:bodyPr/>
        <a:lstStyle/>
        <a:p>
          <a:endParaRPr lang="cs-CZ"/>
        </a:p>
      </dgm:t>
    </dgm:pt>
    <dgm:pt modelId="{782A75EE-67D8-487D-BC8E-C5AE58FFBAF8}" type="pres">
      <dgm:prSet presAssocID="{291B85CB-F7E4-476F-ACB4-ABF9344770BA}" presName="compositeShape" presStyleCnt="0">
        <dgm:presLayoutVars>
          <dgm:dir/>
          <dgm:resizeHandles/>
        </dgm:presLayoutVars>
      </dgm:prSet>
      <dgm:spPr/>
    </dgm:pt>
    <dgm:pt modelId="{1D944E2E-14E9-40B0-9B6F-2CFF127FA18F}" type="pres">
      <dgm:prSet presAssocID="{291B85CB-F7E4-476F-ACB4-ABF9344770BA}" presName="pyramid" presStyleLbl="node1" presStyleIdx="0" presStyleCnt="1"/>
      <dgm:spPr/>
    </dgm:pt>
    <dgm:pt modelId="{FFF308ED-D752-44CF-8269-503DBF865490}" type="pres">
      <dgm:prSet presAssocID="{291B85CB-F7E4-476F-ACB4-ABF9344770BA}" presName="theList" presStyleCnt="0"/>
      <dgm:spPr/>
    </dgm:pt>
    <dgm:pt modelId="{2C608E21-76ED-4F42-A1AB-1BB91E88D3CD}" type="pres">
      <dgm:prSet presAssocID="{291A3F0C-CF80-4DB5-BB49-48B2CF21AD19}" presName="aNode" presStyleLbl="fgAcc1" presStyleIdx="0" presStyleCnt="3">
        <dgm:presLayoutVars>
          <dgm:bulletEnabled val="1"/>
        </dgm:presLayoutVars>
      </dgm:prSet>
      <dgm:spPr/>
    </dgm:pt>
    <dgm:pt modelId="{886D47A4-D797-4BF9-BC04-308AF5922961}" type="pres">
      <dgm:prSet presAssocID="{291A3F0C-CF80-4DB5-BB49-48B2CF21AD19}" presName="aSpace" presStyleCnt="0"/>
      <dgm:spPr/>
    </dgm:pt>
    <dgm:pt modelId="{9AF15B87-68F8-4F11-A7AB-8851757EA576}" type="pres">
      <dgm:prSet presAssocID="{2B5EE064-4C29-455A-85D5-56166A1149DD}" presName="aNode" presStyleLbl="fgAcc1" presStyleIdx="1" presStyleCnt="3">
        <dgm:presLayoutVars>
          <dgm:bulletEnabled val="1"/>
        </dgm:presLayoutVars>
      </dgm:prSet>
      <dgm:spPr/>
    </dgm:pt>
    <dgm:pt modelId="{2FB9CB14-07AC-4320-B2E8-AD10ECBA2405}" type="pres">
      <dgm:prSet presAssocID="{2B5EE064-4C29-455A-85D5-56166A1149DD}" presName="aSpace" presStyleCnt="0"/>
      <dgm:spPr/>
    </dgm:pt>
    <dgm:pt modelId="{50D9D1B2-EC44-45F5-8469-36C2C2C9EF11}" type="pres">
      <dgm:prSet presAssocID="{B2AFE12B-AD64-4204-AC85-FA7DC80E1518}" presName="aNode" presStyleLbl="fgAcc1" presStyleIdx="2" presStyleCnt="3">
        <dgm:presLayoutVars>
          <dgm:bulletEnabled val="1"/>
        </dgm:presLayoutVars>
      </dgm:prSet>
      <dgm:spPr/>
    </dgm:pt>
    <dgm:pt modelId="{3B93AB37-5FFC-457C-8424-FEEE167EC41B}" type="pres">
      <dgm:prSet presAssocID="{B2AFE12B-AD64-4204-AC85-FA7DC80E1518}" presName="aSpace" presStyleCnt="0"/>
      <dgm:spPr/>
    </dgm:pt>
  </dgm:ptLst>
  <dgm:cxnLst>
    <dgm:cxn modelId="{C326ED61-A955-4A02-A896-BDE2EE8A8575}" type="presOf" srcId="{291B85CB-F7E4-476F-ACB4-ABF9344770BA}" destId="{782A75EE-67D8-487D-BC8E-C5AE58FFBAF8}" srcOrd="0" destOrd="0" presId="urn:microsoft.com/office/officeart/2005/8/layout/pyramid2"/>
    <dgm:cxn modelId="{61F43A49-35FF-44DF-A649-8432AAEF171B}" srcId="{291B85CB-F7E4-476F-ACB4-ABF9344770BA}" destId="{291A3F0C-CF80-4DB5-BB49-48B2CF21AD19}" srcOrd="0" destOrd="0" parTransId="{09B13641-9BB2-444F-A3FB-841895621D86}" sibTransId="{BABFB055-855C-4EC1-927F-B8F5C4A5AE8E}"/>
    <dgm:cxn modelId="{2F5F026D-41F5-4051-9D31-4D31B90E6109}" srcId="{291B85CB-F7E4-476F-ACB4-ABF9344770BA}" destId="{B2AFE12B-AD64-4204-AC85-FA7DC80E1518}" srcOrd="2" destOrd="0" parTransId="{0CDB1517-0825-4E85-9D56-B97A83B706D3}" sibTransId="{7FE77624-463A-4632-BEBF-0431D6F30B5C}"/>
    <dgm:cxn modelId="{8FB4E4C9-46C0-45B9-90A5-346748A01524}" type="presOf" srcId="{B2AFE12B-AD64-4204-AC85-FA7DC80E1518}" destId="{50D9D1B2-EC44-45F5-8469-36C2C2C9EF11}" srcOrd="0" destOrd="0" presId="urn:microsoft.com/office/officeart/2005/8/layout/pyramid2"/>
    <dgm:cxn modelId="{A738BBD1-FD8A-44DF-8F89-832CC0EEAC23}" srcId="{291B85CB-F7E4-476F-ACB4-ABF9344770BA}" destId="{2B5EE064-4C29-455A-85D5-56166A1149DD}" srcOrd="1" destOrd="0" parTransId="{0EACF164-FD97-4870-9529-501DC23D7DCF}" sibTransId="{1E621427-9704-4CA0-B6B1-83912EAB0176}"/>
    <dgm:cxn modelId="{DBCA6ED9-B1E5-487C-8561-12D48C065B47}" type="presOf" srcId="{291A3F0C-CF80-4DB5-BB49-48B2CF21AD19}" destId="{2C608E21-76ED-4F42-A1AB-1BB91E88D3CD}" srcOrd="0" destOrd="0" presId="urn:microsoft.com/office/officeart/2005/8/layout/pyramid2"/>
    <dgm:cxn modelId="{442721DD-72A8-4016-9202-6738613B6D1B}" type="presOf" srcId="{2B5EE064-4C29-455A-85D5-56166A1149DD}" destId="{9AF15B87-68F8-4F11-A7AB-8851757EA576}" srcOrd="0" destOrd="0" presId="urn:microsoft.com/office/officeart/2005/8/layout/pyramid2"/>
    <dgm:cxn modelId="{5DD58314-59E0-4718-959E-E5A42456352C}" type="presParOf" srcId="{782A75EE-67D8-487D-BC8E-C5AE58FFBAF8}" destId="{1D944E2E-14E9-40B0-9B6F-2CFF127FA18F}" srcOrd="0" destOrd="0" presId="urn:microsoft.com/office/officeart/2005/8/layout/pyramid2"/>
    <dgm:cxn modelId="{551798EB-8214-4B2D-87EE-53147AD6E87C}" type="presParOf" srcId="{782A75EE-67D8-487D-BC8E-C5AE58FFBAF8}" destId="{FFF308ED-D752-44CF-8269-503DBF865490}" srcOrd="1" destOrd="0" presId="urn:microsoft.com/office/officeart/2005/8/layout/pyramid2"/>
    <dgm:cxn modelId="{6115E468-9A28-4F18-8B7E-6D9797BED10B}" type="presParOf" srcId="{FFF308ED-D752-44CF-8269-503DBF865490}" destId="{2C608E21-76ED-4F42-A1AB-1BB91E88D3CD}" srcOrd="0" destOrd="0" presId="urn:microsoft.com/office/officeart/2005/8/layout/pyramid2"/>
    <dgm:cxn modelId="{3720F12B-B979-4043-9C45-9CA2BA58C36C}" type="presParOf" srcId="{FFF308ED-D752-44CF-8269-503DBF865490}" destId="{886D47A4-D797-4BF9-BC04-308AF5922961}" srcOrd="1" destOrd="0" presId="urn:microsoft.com/office/officeart/2005/8/layout/pyramid2"/>
    <dgm:cxn modelId="{71B25E67-0424-4980-9902-7B9E3451A33F}" type="presParOf" srcId="{FFF308ED-D752-44CF-8269-503DBF865490}" destId="{9AF15B87-68F8-4F11-A7AB-8851757EA576}" srcOrd="2" destOrd="0" presId="urn:microsoft.com/office/officeart/2005/8/layout/pyramid2"/>
    <dgm:cxn modelId="{9FBE86BE-57B3-47A8-8ADF-EC53C5F567BF}" type="presParOf" srcId="{FFF308ED-D752-44CF-8269-503DBF865490}" destId="{2FB9CB14-07AC-4320-B2E8-AD10ECBA2405}" srcOrd="3" destOrd="0" presId="urn:microsoft.com/office/officeart/2005/8/layout/pyramid2"/>
    <dgm:cxn modelId="{8DD8ADA1-403B-4577-8D03-0E781AAA6143}" type="presParOf" srcId="{FFF308ED-D752-44CF-8269-503DBF865490}" destId="{50D9D1B2-EC44-45F5-8469-36C2C2C9EF11}" srcOrd="4" destOrd="0" presId="urn:microsoft.com/office/officeart/2005/8/layout/pyramid2"/>
    <dgm:cxn modelId="{1A832793-1357-44D0-B238-A5C575795BB7}" type="presParOf" srcId="{FFF308ED-D752-44CF-8269-503DBF865490}" destId="{3B93AB37-5FFC-457C-8424-FEEE167EC41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A82D9-83CA-4B2C-BE0D-ED1F42C3C528}">
      <dsp:nvSpPr>
        <dsp:cNvPr id="0" name=""/>
        <dsp:cNvSpPr/>
      </dsp:nvSpPr>
      <dsp:spPr>
        <a:xfrm>
          <a:off x="2741815" y="1725612"/>
          <a:ext cx="454593" cy="79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296" y="0"/>
              </a:lnTo>
              <a:lnTo>
                <a:pt x="227296" y="796472"/>
              </a:lnTo>
              <a:lnTo>
                <a:pt x="454593" y="7964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946185" y="2100921"/>
        <a:ext cx="45853" cy="45853"/>
      </dsp:txXfrm>
    </dsp:sp>
    <dsp:sp modelId="{B502DA73-B44E-4D95-A90C-535A3AE7A0D9}">
      <dsp:nvSpPr>
        <dsp:cNvPr id="0" name=""/>
        <dsp:cNvSpPr/>
      </dsp:nvSpPr>
      <dsp:spPr>
        <a:xfrm>
          <a:off x="2741815" y="1679892"/>
          <a:ext cx="4301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0160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946141" y="1714858"/>
        <a:ext cx="21508" cy="21508"/>
      </dsp:txXfrm>
    </dsp:sp>
    <dsp:sp modelId="{E399231F-186C-4180-AF23-EB65206FE2D5}">
      <dsp:nvSpPr>
        <dsp:cNvPr id="0" name=""/>
        <dsp:cNvSpPr/>
      </dsp:nvSpPr>
      <dsp:spPr>
        <a:xfrm>
          <a:off x="2741815" y="905946"/>
          <a:ext cx="430160" cy="819665"/>
        </a:xfrm>
        <a:custGeom>
          <a:avLst/>
          <a:gdLst/>
          <a:ahLst/>
          <a:cxnLst/>
          <a:rect l="0" t="0" r="0" b="0"/>
          <a:pathLst>
            <a:path>
              <a:moveTo>
                <a:pt x="0" y="819665"/>
              </a:moveTo>
              <a:lnTo>
                <a:pt x="215080" y="819665"/>
              </a:lnTo>
              <a:lnTo>
                <a:pt x="215080" y="0"/>
              </a:lnTo>
              <a:lnTo>
                <a:pt x="43016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933753" y="1292637"/>
        <a:ext cx="46284" cy="46284"/>
      </dsp:txXfrm>
    </dsp:sp>
    <dsp:sp modelId="{ECB4B312-38E2-4EB5-8D8B-5583C32C90F3}">
      <dsp:nvSpPr>
        <dsp:cNvPr id="0" name=""/>
        <dsp:cNvSpPr/>
      </dsp:nvSpPr>
      <dsp:spPr>
        <a:xfrm rot="16200000">
          <a:off x="688336" y="1397746"/>
          <a:ext cx="3451225" cy="655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 dirty="0"/>
            <a:t>právo</a:t>
          </a:r>
        </a:p>
      </dsp:txBody>
      <dsp:txXfrm>
        <a:off x="688336" y="1397746"/>
        <a:ext cx="3451225" cy="655732"/>
      </dsp:txXfrm>
    </dsp:sp>
    <dsp:sp modelId="{B5C87B6A-22B0-4BCF-A725-39016D4838AE}">
      <dsp:nvSpPr>
        <dsp:cNvPr id="0" name=""/>
        <dsp:cNvSpPr/>
      </dsp:nvSpPr>
      <dsp:spPr>
        <a:xfrm>
          <a:off x="3171976" y="578080"/>
          <a:ext cx="2150803" cy="655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Nelze snadno vymezit – </a:t>
          </a:r>
          <a:r>
            <a:rPr lang="cs-CZ" sz="1200" kern="1200" dirty="0" err="1"/>
            <a:t>polysém</a:t>
          </a:r>
          <a:endParaRPr lang="cs-CZ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Pojem vysoké míry abstraktnosti</a:t>
          </a:r>
        </a:p>
      </dsp:txBody>
      <dsp:txXfrm>
        <a:off x="3171976" y="578080"/>
        <a:ext cx="2150803" cy="655732"/>
      </dsp:txXfrm>
    </dsp:sp>
    <dsp:sp modelId="{62078F20-9346-4BD9-A9F2-E8D53CB8B06B}">
      <dsp:nvSpPr>
        <dsp:cNvPr id="0" name=""/>
        <dsp:cNvSpPr/>
      </dsp:nvSpPr>
      <dsp:spPr>
        <a:xfrm>
          <a:off x="3171976" y="1397746"/>
          <a:ext cx="2150803" cy="655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subjektivní</a:t>
          </a:r>
        </a:p>
      </dsp:txBody>
      <dsp:txXfrm>
        <a:off x="3171976" y="1397746"/>
        <a:ext cx="2150803" cy="655732"/>
      </dsp:txXfrm>
    </dsp:sp>
    <dsp:sp modelId="{E1D9E03C-C79C-4905-9F85-77C3946EA2DC}">
      <dsp:nvSpPr>
        <dsp:cNvPr id="0" name=""/>
        <dsp:cNvSpPr/>
      </dsp:nvSpPr>
      <dsp:spPr>
        <a:xfrm>
          <a:off x="3196409" y="2194218"/>
          <a:ext cx="2150803" cy="655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objektivní  </a:t>
          </a:r>
        </a:p>
      </dsp:txBody>
      <dsp:txXfrm>
        <a:off x="3196409" y="2194218"/>
        <a:ext cx="2150803" cy="655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05FE1-B33E-41D6-8BE2-548AA08E75B2}">
      <dsp:nvSpPr>
        <dsp:cNvPr id="0" name=""/>
        <dsp:cNvSpPr/>
      </dsp:nvSpPr>
      <dsp:spPr>
        <a:xfrm>
          <a:off x="3127" y="1518631"/>
          <a:ext cx="1948054" cy="974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právo</a:t>
          </a:r>
        </a:p>
      </dsp:txBody>
      <dsp:txXfrm>
        <a:off x="31655" y="1547159"/>
        <a:ext cx="1890998" cy="916971"/>
      </dsp:txXfrm>
    </dsp:sp>
    <dsp:sp modelId="{E2AF40C5-4900-4303-A6EE-9BC36B8B0870}">
      <dsp:nvSpPr>
        <dsp:cNvPr id="0" name=""/>
        <dsp:cNvSpPr/>
      </dsp:nvSpPr>
      <dsp:spPr>
        <a:xfrm rot="18770822">
          <a:off x="1767872" y="1560195"/>
          <a:ext cx="1145841" cy="50800"/>
        </a:xfrm>
        <a:custGeom>
          <a:avLst/>
          <a:gdLst/>
          <a:ahLst/>
          <a:cxnLst/>
          <a:rect l="0" t="0" r="0" b="0"/>
          <a:pathLst>
            <a:path>
              <a:moveTo>
                <a:pt x="0" y="25400"/>
              </a:moveTo>
              <a:lnTo>
                <a:pt x="1145841" y="254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312146" y="1556950"/>
        <a:ext cx="57292" cy="57292"/>
      </dsp:txXfrm>
    </dsp:sp>
    <dsp:sp modelId="{434EA221-1BBE-4CDE-8F0F-C104EE5B175C}">
      <dsp:nvSpPr>
        <dsp:cNvPr id="0" name=""/>
        <dsp:cNvSpPr/>
      </dsp:nvSpPr>
      <dsp:spPr>
        <a:xfrm>
          <a:off x="2730403" y="678533"/>
          <a:ext cx="1948054" cy="974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Soukromé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Ius privatum</a:t>
          </a:r>
        </a:p>
      </dsp:txBody>
      <dsp:txXfrm>
        <a:off x="2758931" y="707061"/>
        <a:ext cx="1890998" cy="916971"/>
      </dsp:txXfrm>
    </dsp:sp>
    <dsp:sp modelId="{CF24EE6B-CD10-49B9-90D2-FDE13DD682FC}">
      <dsp:nvSpPr>
        <dsp:cNvPr id="0" name=""/>
        <dsp:cNvSpPr/>
      </dsp:nvSpPr>
      <dsp:spPr>
        <a:xfrm rot="19457599">
          <a:off x="4588261" y="860113"/>
          <a:ext cx="959614" cy="50800"/>
        </a:xfrm>
        <a:custGeom>
          <a:avLst/>
          <a:gdLst/>
          <a:ahLst/>
          <a:cxnLst/>
          <a:rect l="0" t="0" r="0" b="0"/>
          <a:pathLst>
            <a:path>
              <a:moveTo>
                <a:pt x="0" y="25400"/>
              </a:moveTo>
              <a:lnTo>
                <a:pt x="959614" y="2540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044078" y="861523"/>
        <a:ext cx="47980" cy="47980"/>
      </dsp:txXfrm>
    </dsp:sp>
    <dsp:sp modelId="{C720FC45-EFFE-44B3-9C78-178EDCE9C911}">
      <dsp:nvSpPr>
        <dsp:cNvPr id="0" name=""/>
        <dsp:cNvSpPr/>
      </dsp:nvSpPr>
      <dsp:spPr>
        <a:xfrm>
          <a:off x="5457680" y="118467"/>
          <a:ext cx="1948054" cy="974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Rovnost subjektů</a:t>
          </a:r>
        </a:p>
      </dsp:txBody>
      <dsp:txXfrm>
        <a:off x="5486208" y="146995"/>
        <a:ext cx="1890998" cy="916971"/>
      </dsp:txXfrm>
    </dsp:sp>
    <dsp:sp modelId="{9372F437-E4A7-4986-AE6E-7585A7994737}">
      <dsp:nvSpPr>
        <dsp:cNvPr id="0" name=""/>
        <dsp:cNvSpPr/>
      </dsp:nvSpPr>
      <dsp:spPr>
        <a:xfrm rot="2142401">
          <a:off x="4588261" y="1420179"/>
          <a:ext cx="959614" cy="50800"/>
        </a:xfrm>
        <a:custGeom>
          <a:avLst/>
          <a:gdLst/>
          <a:ahLst/>
          <a:cxnLst/>
          <a:rect l="0" t="0" r="0" b="0"/>
          <a:pathLst>
            <a:path>
              <a:moveTo>
                <a:pt x="0" y="25400"/>
              </a:moveTo>
              <a:lnTo>
                <a:pt x="959614" y="2540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044078" y="1421589"/>
        <a:ext cx="47980" cy="47980"/>
      </dsp:txXfrm>
    </dsp:sp>
    <dsp:sp modelId="{4841704A-D6A3-4132-9228-70EBE92B25C0}">
      <dsp:nvSpPr>
        <dsp:cNvPr id="0" name=""/>
        <dsp:cNvSpPr/>
      </dsp:nvSpPr>
      <dsp:spPr>
        <a:xfrm>
          <a:off x="5457680" y="1238598"/>
          <a:ext cx="1948054" cy="974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Je nutný souhlas subjektů se vznikem  právního vztahu</a:t>
          </a:r>
        </a:p>
      </dsp:txBody>
      <dsp:txXfrm>
        <a:off x="5486208" y="1267126"/>
        <a:ext cx="1890998" cy="916971"/>
      </dsp:txXfrm>
    </dsp:sp>
    <dsp:sp modelId="{FE157B27-312D-465D-B75A-6BEBACAFD921}">
      <dsp:nvSpPr>
        <dsp:cNvPr id="0" name=""/>
        <dsp:cNvSpPr/>
      </dsp:nvSpPr>
      <dsp:spPr>
        <a:xfrm rot="2795588">
          <a:off x="1774721" y="2390047"/>
          <a:ext cx="1128167" cy="50800"/>
        </a:xfrm>
        <a:custGeom>
          <a:avLst/>
          <a:gdLst/>
          <a:ahLst/>
          <a:cxnLst/>
          <a:rect l="0" t="0" r="0" b="0"/>
          <a:pathLst>
            <a:path>
              <a:moveTo>
                <a:pt x="0" y="25400"/>
              </a:moveTo>
              <a:lnTo>
                <a:pt x="1128167" y="254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310601" y="2387243"/>
        <a:ext cx="56408" cy="56408"/>
      </dsp:txXfrm>
    </dsp:sp>
    <dsp:sp modelId="{048C7875-D1A7-42E6-8434-0D61CBD4A16B}">
      <dsp:nvSpPr>
        <dsp:cNvPr id="0" name=""/>
        <dsp:cNvSpPr/>
      </dsp:nvSpPr>
      <dsp:spPr>
        <a:xfrm>
          <a:off x="2726429" y="2338236"/>
          <a:ext cx="1948054" cy="974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Veřejné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 ius publicum</a:t>
          </a:r>
        </a:p>
      </dsp:txBody>
      <dsp:txXfrm>
        <a:off x="2754957" y="2366764"/>
        <a:ext cx="1890998" cy="916971"/>
      </dsp:txXfrm>
    </dsp:sp>
    <dsp:sp modelId="{DFA4AD84-C4C0-43E8-9CCA-AD04FCE4C8DE}">
      <dsp:nvSpPr>
        <dsp:cNvPr id="0" name=""/>
        <dsp:cNvSpPr/>
      </dsp:nvSpPr>
      <dsp:spPr>
        <a:xfrm rot="89933">
          <a:off x="4674350" y="2810096"/>
          <a:ext cx="783464" cy="50800"/>
        </a:xfrm>
        <a:custGeom>
          <a:avLst/>
          <a:gdLst/>
          <a:ahLst/>
          <a:cxnLst/>
          <a:rect l="0" t="0" r="0" b="0"/>
          <a:pathLst>
            <a:path>
              <a:moveTo>
                <a:pt x="0" y="25400"/>
              </a:moveTo>
              <a:lnTo>
                <a:pt x="783464" y="2540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046495" y="2815910"/>
        <a:ext cx="39173" cy="39173"/>
      </dsp:txXfrm>
    </dsp:sp>
    <dsp:sp modelId="{08E53B7E-4D3E-4D0A-AC2A-6B2A1CABA68D}">
      <dsp:nvSpPr>
        <dsp:cNvPr id="0" name=""/>
        <dsp:cNvSpPr/>
      </dsp:nvSpPr>
      <dsp:spPr>
        <a:xfrm>
          <a:off x="5457680" y="2358730"/>
          <a:ext cx="1948054" cy="974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Nerovnost subjektů</a:t>
          </a:r>
        </a:p>
      </dsp:txBody>
      <dsp:txXfrm>
        <a:off x="5486208" y="2387258"/>
        <a:ext cx="1890998" cy="916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D277F-BE40-4F20-A655-67C745640CF1}">
      <dsp:nvSpPr>
        <dsp:cNvPr id="0" name=""/>
        <dsp:cNvSpPr/>
      </dsp:nvSpPr>
      <dsp:spPr>
        <a:xfrm>
          <a:off x="2730898" y="1745183"/>
          <a:ext cx="2502767" cy="878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1383" y="0"/>
              </a:lnTo>
              <a:lnTo>
                <a:pt x="1251383" y="878334"/>
              </a:lnTo>
              <a:lnTo>
                <a:pt x="2502767" y="8783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/>
        </a:p>
      </dsp:txBody>
      <dsp:txXfrm>
        <a:off x="3915971" y="2118040"/>
        <a:ext cx="132620" cy="132620"/>
      </dsp:txXfrm>
    </dsp:sp>
    <dsp:sp modelId="{6A9C5A5C-0357-4A6A-8A44-32637FACA01C}">
      <dsp:nvSpPr>
        <dsp:cNvPr id="0" name=""/>
        <dsp:cNvSpPr/>
      </dsp:nvSpPr>
      <dsp:spPr>
        <a:xfrm>
          <a:off x="2730898" y="1699462"/>
          <a:ext cx="435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5039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937541" y="1734307"/>
        <a:ext cx="21751" cy="21751"/>
      </dsp:txXfrm>
    </dsp:sp>
    <dsp:sp modelId="{E96D406C-45A2-4072-B63B-B50BE3D5FDAA}">
      <dsp:nvSpPr>
        <dsp:cNvPr id="0" name=""/>
        <dsp:cNvSpPr/>
      </dsp:nvSpPr>
      <dsp:spPr>
        <a:xfrm>
          <a:off x="2730898" y="916221"/>
          <a:ext cx="435039" cy="828961"/>
        </a:xfrm>
        <a:custGeom>
          <a:avLst/>
          <a:gdLst/>
          <a:ahLst/>
          <a:cxnLst/>
          <a:rect l="0" t="0" r="0" b="0"/>
          <a:pathLst>
            <a:path>
              <a:moveTo>
                <a:pt x="0" y="828961"/>
              </a:moveTo>
              <a:lnTo>
                <a:pt x="217519" y="828961"/>
              </a:lnTo>
              <a:lnTo>
                <a:pt x="217519" y="0"/>
              </a:lnTo>
              <a:lnTo>
                <a:pt x="43503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925013" y="1307297"/>
        <a:ext cx="46809" cy="46809"/>
      </dsp:txXfrm>
    </dsp:sp>
    <dsp:sp modelId="{4D707DFD-8287-437F-8926-AEFBC3BC3625}">
      <dsp:nvSpPr>
        <dsp:cNvPr id="0" name=""/>
        <dsp:cNvSpPr/>
      </dsp:nvSpPr>
      <dsp:spPr>
        <a:xfrm rot="16200000">
          <a:off x="654130" y="1413598"/>
          <a:ext cx="3490366" cy="663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 dirty="0"/>
            <a:t>právo</a:t>
          </a:r>
        </a:p>
      </dsp:txBody>
      <dsp:txXfrm>
        <a:off x="654130" y="1413598"/>
        <a:ext cx="3490366" cy="663169"/>
      </dsp:txXfrm>
    </dsp:sp>
    <dsp:sp modelId="{19C74819-8971-4512-B3DA-FA4A3409F8A4}">
      <dsp:nvSpPr>
        <dsp:cNvPr id="0" name=""/>
        <dsp:cNvSpPr/>
      </dsp:nvSpPr>
      <dsp:spPr>
        <a:xfrm>
          <a:off x="3165937" y="584636"/>
          <a:ext cx="2175196" cy="663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hmotné</a:t>
          </a:r>
        </a:p>
      </dsp:txBody>
      <dsp:txXfrm>
        <a:off x="3165937" y="584636"/>
        <a:ext cx="2175196" cy="663169"/>
      </dsp:txXfrm>
    </dsp:sp>
    <dsp:sp modelId="{86C31FDC-DCCE-4AA6-B8D0-D8D380002DEC}">
      <dsp:nvSpPr>
        <dsp:cNvPr id="0" name=""/>
        <dsp:cNvSpPr/>
      </dsp:nvSpPr>
      <dsp:spPr>
        <a:xfrm>
          <a:off x="3165937" y="1413598"/>
          <a:ext cx="2175196" cy="663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procesní</a:t>
          </a:r>
        </a:p>
      </dsp:txBody>
      <dsp:txXfrm>
        <a:off x="3165937" y="1413598"/>
        <a:ext cx="2175196" cy="663169"/>
      </dsp:txXfrm>
    </dsp:sp>
    <dsp:sp modelId="{D768A388-5E43-4E65-B757-72EA327BA7F0}">
      <dsp:nvSpPr>
        <dsp:cNvPr id="0" name=""/>
        <dsp:cNvSpPr/>
      </dsp:nvSpPr>
      <dsp:spPr>
        <a:xfrm>
          <a:off x="5233665" y="2291933"/>
          <a:ext cx="2175196" cy="663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vnitrostátní  x  mezinárodní</a:t>
          </a:r>
        </a:p>
      </dsp:txBody>
      <dsp:txXfrm>
        <a:off x="5233665" y="2291933"/>
        <a:ext cx="2175196" cy="6631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DB763-F522-45B0-8423-6379CC4B1CE3}">
      <dsp:nvSpPr>
        <dsp:cNvPr id="0" name=""/>
        <dsp:cNvSpPr/>
      </dsp:nvSpPr>
      <dsp:spPr>
        <a:xfrm>
          <a:off x="2362813" y="0"/>
          <a:ext cx="2683234" cy="1368001"/>
        </a:xfrm>
        <a:prstGeom prst="trapezoid">
          <a:avLst>
            <a:gd name="adj" fmla="val 9807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Subjekty práva</a:t>
          </a:r>
        </a:p>
      </dsp:txBody>
      <dsp:txXfrm>
        <a:off x="2362813" y="0"/>
        <a:ext cx="2683234" cy="1368001"/>
      </dsp:txXfrm>
    </dsp:sp>
    <dsp:sp modelId="{5AB10096-D535-4989-8D42-F59006B57A40}">
      <dsp:nvSpPr>
        <dsp:cNvPr id="0" name=""/>
        <dsp:cNvSpPr/>
      </dsp:nvSpPr>
      <dsp:spPr>
        <a:xfrm>
          <a:off x="1181406" y="1368001"/>
          <a:ext cx="5046048" cy="1204640"/>
        </a:xfrm>
        <a:prstGeom prst="trapezoid">
          <a:avLst>
            <a:gd name="adj" fmla="val 9807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Osoby</a:t>
          </a:r>
          <a:r>
            <a:rPr lang="cs-CZ" sz="2000" kern="1200" dirty="0"/>
            <a:t> 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 fyzické (přirozené)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právnické (uměle vytvořené)</a:t>
          </a:r>
        </a:p>
      </dsp:txBody>
      <dsp:txXfrm>
        <a:off x="2064465" y="1368001"/>
        <a:ext cx="3279931" cy="1204640"/>
      </dsp:txXfrm>
    </dsp:sp>
    <dsp:sp modelId="{0AA329C5-F38B-41CF-8F24-281FDE05101D}">
      <dsp:nvSpPr>
        <dsp:cNvPr id="0" name=""/>
        <dsp:cNvSpPr/>
      </dsp:nvSpPr>
      <dsp:spPr>
        <a:xfrm>
          <a:off x="0" y="2572642"/>
          <a:ext cx="7408862" cy="1204640"/>
        </a:xfrm>
        <a:prstGeom prst="trapezoid">
          <a:avLst>
            <a:gd name="adj" fmla="val 9807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Orgány veřejné moci </a:t>
          </a:r>
          <a:r>
            <a:rPr lang="cs-CZ" sz="2000" kern="1200" dirty="0"/>
            <a:t>(rozhodují o právech a povinnostech jiných subjektů) např. parlament</a:t>
          </a:r>
        </a:p>
      </dsp:txBody>
      <dsp:txXfrm>
        <a:off x="1296550" y="2572642"/>
        <a:ext cx="4815760" cy="1204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44E2E-14E9-40B0-9B6F-2CFF127FA18F}">
      <dsp:nvSpPr>
        <dsp:cNvPr id="0" name=""/>
        <dsp:cNvSpPr/>
      </dsp:nvSpPr>
      <dsp:spPr>
        <a:xfrm>
          <a:off x="1719976" y="0"/>
          <a:ext cx="3451225" cy="34512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08E21-76ED-4F42-A1AB-1BB91E88D3CD}">
      <dsp:nvSpPr>
        <dsp:cNvPr id="0" name=""/>
        <dsp:cNvSpPr/>
      </dsp:nvSpPr>
      <dsp:spPr>
        <a:xfrm>
          <a:off x="3445589" y="346976"/>
          <a:ext cx="2243296" cy="8169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Prameny práva</a:t>
          </a:r>
        </a:p>
      </dsp:txBody>
      <dsp:txXfrm>
        <a:off x="3485470" y="386857"/>
        <a:ext cx="2163534" cy="737207"/>
      </dsp:txXfrm>
    </dsp:sp>
    <dsp:sp modelId="{9AF15B87-68F8-4F11-A7AB-8851757EA576}">
      <dsp:nvSpPr>
        <dsp:cNvPr id="0" name=""/>
        <dsp:cNvSpPr/>
      </dsp:nvSpPr>
      <dsp:spPr>
        <a:xfrm>
          <a:off x="3445589" y="1266067"/>
          <a:ext cx="2243296" cy="8169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Formální (produkční)</a:t>
          </a:r>
        </a:p>
      </dsp:txBody>
      <dsp:txXfrm>
        <a:off x="3485470" y="1305948"/>
        <a:ext cx="2163534" cy="737207"/>
      </dsp:txXfrm>
    </dsp:sp>
    <dsp:sp modelId="{50D9D1B2-EC44-45F5-8469-36C2C2C9EF11}">
      <dsp:nvSpPr>
        <dsp:cNvPr id="0" name=""/>
        <dsp:cNvSpPr/>
      </dsp:nvSpPr>
      <dsp:spPr>
        <a:xfrm>
          <a:off x="3445589" y="2185157"/>
          <a:ext cx="2243296" cy="8169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Neprávní prameny </a:t>
          </a:r>
        </a:p>
      </dsp:txBody>
      <dsp:txXfrm>
        <a:off x="3485470" y="2225038"/>
        <a:ext cx="2163534" cy="737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949-02A7-45A1-A905-86E60044D015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1C05-FBCA-4BE0-97A8-3658A5FECE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949-02A7-45A1-A905-86E60044D015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1C05-FBCA-4BE0-97A8-3658A5FECE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949-02A7-45A1-A905-86E60044D015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1C05-FBCA-4BE0-97A8-3658A5FECEED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949-02A7-45A1-A905-86E60044D015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1C05-FBCA-4BE0-97A8-3658A5FECEE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949-02A7-45A1-A905-86E60044D015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1C05-FBCA-4BE0-97A8-3658A5FECE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949-02A7-45A1-A905-86E60044D015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1C05-FBCA-4BE0-97A8-3658A5FECEE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949-02A7-45A1-A905-86E60044D015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1C05-FBCA-4BE0-97A8-3658A5FECE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949-02A7-45A1-A905-86E60044D015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1C05-FBCA-4BE0-97A8-3658A5FECE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949-02A7-45A1-A905-86E60044D015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1C05-FBCA-4BE0-97A8-3658A5FECEE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949-02A7-45A1-A905-86E60044D015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1C05-FBCA-4BE0-97A8-3658A5FECEED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949-02A7-45A1-A905-86E60044D015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1C05-FBCA-4BE0-97A8-3658A5FECEED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EA16949-02A7-45A1-A905-86E60044D015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C01C05-FBCA-4BE0-97A8-3658A5FECEED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700" dirty="0"/>
              <a:t>Dějiny práva</a:t>
            </a:r>
            <a:br>
              <a:rPr lang="cs-CZ" sz="2700" dirty="0"/>
            </a:br>
            <a:r>
              <a:rPr lang="cs-CZ" sz="2700" dirty="0"/>
              <a:t>JUDr. Petra Skřejpková, PhD.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3E9B88-8FC1-4E10-88DF-FFBBDA8C0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953804">
            <a:off x="3600639" y="1869938"/>
            <a:ext cx="5003829" cy="333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9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344021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94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Právní obyčej</a:t>
            </a:r>
            <a:r>
              <a:rPr lang="cs-CZ" dirty="0"/>
              <a:t> (</a:t>
            </a:r>
            <a:r>
              <a:rPr lang="cs-CZ" dirty="0" err="1"/>
              <a:t>consuetudo</a:t>
            </a:r>
            <a:r>
              <a:rPr lang="cs-CZ" dirty="0"/>
              <a:t>) se vyznačuje dvěma typickými rysy:</a:t>
            </a:r>
          </a:p>
          <a:p>
            <a:r>
              <a:rPr lang="cs-CZ" dirty="0"/>
              <a:t>usus </a:t>
            </a:r>
            <a:r>
              <a:rPr lang="cs-CZ" dirty="0" err="1"/>
              <a:t>longaevus</a:t>
            </a:r>
            <a:r>
              <a:rPr lang="cs-CZ" dirty="0"/>
              <a:t> – jde o zvyk dlouhodobě zažitý a užívaný;</a:t>
            </a:r>
          </a:p>
          <a:p>
            <a:r>
              <a:rPr lang="cs-CZ" dirty="0" err="1"/>
              <a:t>opinio</a:t>
            </a:r>
            <a:r>
              <a:rPr lang="cs-CZ" dirty="0"/>
              <a:t> </a:t>
            </a:r>
            <a:r>
              <a:rPr lang="cs-CZ" dirty="0" err="1"/>
              <a:t>necessitatis</a:t>
            </a:r>
            <a:r>
              <a:rPr lang="cs-CZ" dirty="0"/>
              <a:t> – skutečnost, že jde o zvyk obecně uznávaný a sankcionován státem (respektive primárně společností).</a:t>
            </a:r>
          </a:p>
          <a:p>
            <a:r>
              <a:rPr lang="cs-CZ" dirty="0"/>
              <a:t>Příklad</a:t>
            </a:r>
          </a:p>
          <a:p>
            <a:r>
              <a:rPr lang="cs-CZ" dirty="0" err="1"/>
              <a:t>Inst</a:t>
            </a:r>
            <a:r>
              <a:rPr lang="cs-CZ" dirty="0"/>
              <a:t>. 1.2.3</a:t>
            </a:r>
          </a:p>
          <a:p>
            <a:r>
              <a:rPr lang="cs-CZ" i="1" dirty="0"/>
              <a:t>"Ex non </a:t>
            </a:r>
            <a:r>
              <a:rPr lang="cs-CZ" i="1" dirty="0" err="1"/>
              <a:t>scripto</a:t>
            </a:r>
            <a:r>
              <a:rPr lang="cs-CZ" i="1" dirty="0"/>
              <a:t> ius </a:t>
            </a:r>
            <a:r>
              <a:rPr lang="cs-CZ" i="1" dirty="0" err="1"/>
              <a:t>venit</a:t>
            </a:r>
            <a:r>
              <a:rPr lang="cs-CZ" i="1" dirty="0"/>
              <a:t> </a:t>
            </a:r>
            <a:r>
              <a:rPr lang="cs-CZ" i="1" dirty="0" err="1"/>
              <a:t>quod</a:t>
            </a:r>
            <a:r>
              <a:rPr lang="cs-CZ" i="1" dirty="0"/>
              <a:t> usus </a:t>
            </a:r>
            <a:r>
              <a:rPr lang="cs-CZ" i="1" dirty="0" err="1"/>
              <a:t>comprobavit</a:t>
            </a:r>
            <a:r>
              <a:rPr lang="cs-CZ" i="1" dirty="0"/>
              <a:t>. </a:t>
            </a:r>
            <a:r>
              <a:rPr lang="cs-CZ" i="1" dirty="0" err="1"/>
              <a:t>nam</a:t>
            </a:r>
            <a:r>
              <a:rPr lang="cs-CZ" i="1" dirty="0"/>
              <a:t> </a:t>
            </a:r>
            <a:r>
              <a:rPr lang="cs-CZ" i="1" dirty="0" err="1"/>
              <a:t>diuturni</a:t>
            </a:r>
            <a:r>
              <a:rPr lang="cs-CZ" i="1" dirty="0"/>
              <a:t> mores</a:t>
            </a:r>
          </a:p>
          <a:p>
            <a:r>
              <a:rPr lang="cs-CZ" i="1" dirty="0" err="1"/>
              <a:t>consensu</a:t>
            </a:r>
            <a:r>
              <a:rPr lang="cs-CZ" i="1" dirty="0"/>
              <a:t> </a:t>
            </a:r>
            <a:r>
              <a:rPr lang="cs-CZ" i="1" dirty="0" err="1"/>
              <a:t>utentium</a:t>
            </a:r>
            <a:r>
              <a:rPr lang="cs-CZ" i="1" dirty="0"/>
              <a:t> </a:t>
            </a:r>
            <a:r>
              <a:rPr lang="cs-CZ" i="1" dirty="0" err="1"/>
              <a:t>comprobati</a:t>
            </a:r>
            <a:r>
              <a:rPr lang="cs-CZ" i="1" dirty="0"/>
              <a:t> legem </a:t>
            </a:r>
            <a:r>
              <a:rPr lang="cs-CZ" i="1" dirty="0" err="1"/>
              <a:t>imitantur</a:t>
            </a:r>
            <a:r>
              <a:rPr lang="cs-CZ" i="1" dirty="0"/>
              <a:t>."</a:t>
            </a:r>
          </a:p>
          <a:p>
            <a:r>
              <a:rPr lang="cs-CZ" i="1" dirty="0"/>
              <a:t>"Z nepsaného se stalo právem, to, co zvyk potvrdil. Neboť dlouhotrvající</a:t>
            </a:r>
          </a:p>
          <a:p>
            <a:r>
              <a:rPr lang="cs-CZ" i="1" dirty="0"/>
              <a:t>mravy potvrzené souhlasem užívání mají stejnou platnost jako zákon." </a:t>
            </a:r>
          </a:p>
          <a:p>
            <a:r>
              <a:rPr lang="cs-CZ" dirty="0"/>
              <a:t>Raná práva a rané právní normy byly založeny obyčeji, ale od dob, kdy</a:t>
            </a:r>
          </a:p>
          <a:p>
            <a:r>
              <a:rPr lang="cs-CZ" dirty="0"/>
              <a:t>jsou písemně zaznamenávány, obyčej není hlavním zdrojem práva.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práva</a:t>
            </a:r>
          </a:p>
        </p:txBody>
      </p:sp>
    </p:spTree>
    <p:extLst>
      <p:ext uri="{BB962C8B-B14F-4D97-AF65-F5344CB8AC3E}">
        <p14:creationId xmlns:p14="http://schemas.microsoft.com/office/powerpoint/2010/main" val="335907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D7CB4EB-6EB1-4894-8ADD-14D804291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Rozhodnutí panovníka </a:t>
            </a:r>
            <a:r>
              <a:rPr lang="cs-CZ" dirty="0"/>
              <a:t>(nařízení, majestát, statuta, výsady (privilegia) ev. jiné názvy</a:t>
            </a:r>
          </a:p>
          <a:p>
            <a:r>
              <a:rPr lang="cs-CZ" b="1" dirty="0"/>
              <a:t>Soudní nález</a:t>
            </a:r>
          </a:p>
          <a:p>
            <a:r>
              <a:rPr lang="cs-CZ" b="1" dirty="0"/>
              <a:t>Právní knihy</a:t>
            </a:r>
          </a:p>
          <a:p>
            <a:r>
              <a:rPr lang="cs-CZ" b="1" dirty="0"/>
              <a:t>Sněmovní usnesení</a:t>
            </a:r>
          </a:p>
          <a:p>
            <a:r>
              <a:rPr lang="cs-CZ" b="1" dirty="0"/>
              <a:t>Kodifikace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BF9CE07-1049-47D5-BC8C-CDF75D41E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47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30B90B0-B204-418E-9279-4D62CEAD9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400" dirty="0"/>
              <a:t>Jistě je vhodné si položit otázku </a:t>
            </a:r>
            <a:r>
              <a:rPr lang="cs-CZ" sz="1400" b="1" dirty="0"/>
              <a:t>proč?</a:t>
            </a:r>
          </a:p>
          <a:p>
            <a:endParaRPr lang="cs-CZ" sz="1400" dirty="0"/>
          </a:p>
          <a:p>
            <a:pPr algn="just"/>
            <a:r>
              <a:rPr lang="cs-CZ" sz="1400" dirty="0"/>
              <a:t>Vývoj římského práva, daný existencí římského impéria, je velmi dlouhý, protože jeho základy sahají do doby vzniku a aplikace obyčejového práva, které má počátek v </a:t>
            </a:r>
            <a:r>
              <a:rPr lang="cs-CZ" sz="1400" dirty="0" err="1"/>
              <a:t>protoitalických</a:t>
            </a:r>
            <a:r>
              <a:rPr lang="cs-CZ" sz="1400" dirty="0"/>
              <a:t> kulturách. Psaná podoba římského práva začíná rokem 449 př. n. l., kdy byl sepsán zákon dvanácti desek (12 bronzových desek vystavených na římském </a:t>
            </a:r>
            <a:r>
              <a:rPr lang="cs-CZ" sz="1400" dirty="0" err="1"/>
              <a:t>foru</a:t>
            </a:r>
            <a:r>
              <a:rPr lang="cs-CZ" sz="1400" dirty="0"/>
              <a:t>), a vrcholí za císaře Justiniána I. po roce 530. V podobě </a:t>
            </a:r>
            <a:r>
              <a:rPr lang="cs-CZ" sz="1400" dirty="0" err="1"/>
              <a:t>justiniánské</a:t>
            </a:r>
            <a:r>
              <a:rPr lang="cs-CZ" sz="1400" dirty="0"/>
              <a:t> kodifikace se římské právo stalo základem moderního evropského práva.  Tento zákoník </a:t>
            </a:r>
            <a:r>
              <a:rPr lang="cs-CZ" sz="1400" b="1" dirty="0"/>
              <a:t>Corpus </a:t>
            </a:r>
            <a:r>
              <a:rPr lang="cs-CZ" sz="1400" b="1" dirty="0" err="1"/>
              <a:t>iuris</a:t>
            </a:r>
            <a:r>
              <a:rPr lang="cs-CZ" sz="1400" b="1" dirty="0"/>
              <a:t> </a:t>
            </a:r>
            <a:r>
              <a:rPr lang="cs-CZ" sz="1400" b="1" dirty="0" err="1"/>
              <a:t>civilis</a:t>
            </a:r>
            <a:r>
              <a:rPr lang="cs-CZ" sz="1400" b="1" dirty="0"/>
              <a:t> </a:t>
            </a:r>
            <a:r>
              <a:rPr lang="cs-CZ" sz="1400" dirty="0"/>
              <a:t>se skládal ze čtyř částí.</a:t>
            </a:r>
          </a:p>
          <a:p>
            <a:pPr algn="just"/>
            <a:r>
              <a:rPr lang="cs-CZ" sz="1400" dirty="0"/>
              <a:t>Jako první byl zveřejněn </a:t>
            </a:r>
            <a:r>
              <a:rPr lang="cs-CZ" sz="1400" dirty="0" err="1"/>
              <a:t>Codex</a:t>
            </a:r>
            <a:r>
              <a:rPr lang="cs-CZ" sz="1400" dirty="0"/>
              <a:t> </a:t>
            </a:r>
            <a:r>
              <a:rPr lang="cs-CZ" sz="1400" dirty="0" err="1"/>
              <a:t>Iustinianus</a:t>
            </a:r>
            <a:r>
              <a:rPr lang="cs-CZ" sz="1400" dirty="0"/>
              <a:t> roku 529, soubor dosud platných císařských nařízení a zákonů od doby císaře Hadriána (117 – 138 n. l.). Tento spis měl nahradit starší právní sbírky, například </a:t>
            </a:r>
            <a:r>
              <a:rPr lang="cs-CZ" sz="1400" dirty="0" err="1"/>
              <a:t>Codex</a:t>
            </a:r>
            <a:r>
              <a:rPr lang="cs-CZ" sz="1400" dirty="0"/>
              <a:t> </a:t>
            </a:r>
            <a:r>
              <a:rPr lang="cs-CZ" sz="1400" dirty="0" err="1"/>
              <a:t>Theodosianus</a:t>
            </a:r>
            <a:r>
              <a:rPr lang="cs-CZ" sz="1400" dirty="0"/>
              <a:t> z roku 438.</a:t>
            </a:r>
          </a:p>
          <a:p>
            <a:pPr algn="just"/>
            <a:r>
              <a:rPr lang="cs-CZ" sz="1400" dirty="0"/>
              <a:t>Druhou součástí byla </a:t>
            </a:r>
            <a:r>
              <a:rPr lang="cs-CZ" sz="1400" dirty="0" err="1"/>
              <a:t>Digesta</a:t>
            </a:r>
            <a:r>
              <a:rPr lang="cs-CZ" sz="1400" dirty="0"/>
              <a:t> (řecky </a:t>
            </a:r>
            <a:r>
              <a:rPr lang="cs-CZ" sz="1400" dirty="0" err="1"/>
              <a:t>Pandektai</a:t>
            </a:r>
            <a:r>
              <a:rPr lang="cs-CZ" sz="1400" dirty="0"/>
              <a:t>), sbírka výpisků ze spisů antických římských právníků.</a:t>
            </a:r>
          </a:p>
          <a:p>
            <a:pPr algn="just"/>
            <a:r>
              <a:rPr lang="cs-CZ" sz="1400" dirty="0"/>
              <a:t>Následovaly </a:t>
            </a:r>
            <a:r>
              <a:rPr lang="cs-CZ" sz="1400" dirty="0" err="1"/>
              <a:t>Institutiones</a:t>
            </a:r>
            <a:r>
              <a:rPr lang="cs-CZ" sz="1400" dirty="0"/>
              <a:t>, učebnice římského práva, která platila jako zákoník.</a:t>
            </a:r>
          </a:p>
          <a:p>
            <a:pPr algn="just"/>
            <a:r>
              <a:rPr lang="cs-CZ" sz="1400" dirty="0"/>
              <a:t>Roku 534 byl vydán přepracovaný </a:t>
            </a:r>
            <a:r>
              <a:rPr lang="cs-CZ" sz="1400" dirty="0" err="1"/>
              <a:t>Codex</a:t>
            </a:r>
            <a:r>
              <a:rPr lang="cs-CZ" sz="1400" dirty="0"/>
              <a:t> </a:t>
            </a:r>
            <a:r>
              <a:rPr lang="cs-CZ" sz="1400" dirty="0" err="1"/>
              <a:t>iustinianus</a:t>
            </a:r>
            <a:r>
              <a:rPr lang="cs-CZ" sz="1400" dirty="0"/>
              <a:t>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DA1DAE5-D475-42E1-B7F0-86EC71E5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Základem kontinentálního (</a:t>
            </a:r>
            <a:r>
              <a:rPr lang="cs-CZ" sz="2800" u="sng" dirty="0"/>
              <a:t>evropského) </a:t>
            </a:r>
            <a:br>
              <a:rPr lang="cs-CZ" sz="2800" u="sng" dirty="0"/>
            </a:br>
            <a:r>
              <a:rPr lang="cs-CZ" sz="2800" u="sng" dirty="0"/>
              <a:t>právního řádu je římské právo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FDFB9B-C229-4479-9033-ECC5BAA49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404664"/>
            <a:ext cx="1593445" cy="24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94AF428-0D25-4513-AEB7-F5137087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58259DA-BA4A-422B-9C9D-00E119E59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D735A3A-63EF-40B1-8987-FF65E2578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300" dirty="0"/>
              <a:t>Rozsáhlé právní dílo dovršily </a:t>
            </a:r>
            <a:r>
              <a:rPr lang="cs-CZ" sz="1300" dirty="0" err="1"/>
              <a:t>Narai</a:t>
            </a:r>
            <a:r>
              <a:rPr lang="cs-CZ" sz="1300" dirty="0"/>
              <a:t> (latinsky </a:t>
            </a:r>
            <a:r>
              <a:rPr lang="cs-CZ" sz="1300" dirty="0" err="1"/>
              <a:t>Novellae</a:t>
            </a:r>
            <a:r>
              <a:rPr lang="cs-CZ" sz="1300" dirty="0"/>
              <a:t>),  císařská nařízení vydávaná </a:t>
            </a:r>
            <a:r>
              <a:rPr lang="cs-CZ" sz="1300" dirty="0" err="1"/>
              <a:t>Iustiniánem</a:t>
            </a:r>
            <a:r>
              <a:rPr lang="cs-CZ" sz="1300" dirty="0"/>
              <a:t> a jeho nástupci.</a:t>
            </a:r>
          </a:p>
          <a:p>
            <a:pPr>
              <a:lnSpc>
                <a:spcPct val="90000"/>
              </a:lnSpc>
            </a:pPr>
            <a:r>
              <a:rPr lang="cs-CZ" sz="1300" dirty="0"/>
              <a:t>V 11. století byla nalezena Justiniánova </a:t>
            </a:r>
            <a:r>
              <a:rPr lang="cs-CZ" sz="1300" dirty="0" err="1"/>
              <a:t>Digesta</a:t>
            </a:r>
            <a:r>
              <a:rPr lang="cs-CZ" sz="1300" dirty="0"/>
              <a:t> a postupně došlo k recepci, tedy opětovnému používání římského práva. To se rozšířilo a pomocí řady právních škol (glosátoři, komentátoři atd.) se stalo jedním z pilířů práva kontinentální Evropy.</a:t>
            </a:r>
          </a:p>
          <a:p>
            <a:pPr>
              <a:lnSpc>
                <a:spcPct val="90000"/>
              </a:lnSpc>
            </a:pPr>
            <a:r>
              <a:rPr lang="cs-CZ" sz="1300" dirty="0"/>
              <a:t>V 18. a počátkem 19. století bylo římské právo ve své původní podobě z právních systémů postupně vytlačováno. Poslední oživení římského práva přinesla v 19. století německá </a:t>
            </a:r>
            <a:r>
              <a:rPr lang="cs-CZ" sz="1300" dirty="0" err="1"/>
              <a:t>pandektistika</a:t>
            </a:r>
            <a:r>
              <a:rPr lang="cs-CZ" sz="1300" dirty="0"/>
              <a:t> (usus </a:t>
            </a:r>
            <a:r>
              <a:rPr lang="cs-CZ" sz="1300" dirty="0" err="1"/>
              <a:t>modernus</a:t>
            </a:r>
            <a:r>
              <a:rPr lang="cs-CZ" sz="1300" dirty="0"/>
              <a:t> </a:t>
            </a:r>
            <a:r>
              <a:rPr lang="cs-CZ" sz="1300" dirty="0" err="1"/>
              <a:t>Pandectarum</a:t>
            </a:r>
            <a:r>
              <a:rPr lang="cs-CZ" sz="1300" dirty="0"/>
              <a:t>). </a:t>
            </a:r>
          </a:p>
          <a:p>
            <a:pPr>
              <a:lnSpc>
                <a:spcPct val="90000"/>
              </a:lnSpc>
            </a:pPr>
            <a:endParaRPr lang="cs-CZ" sz="130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741434-A291-46AB-8FDF-B515D7C2F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42617E-9193-4F01-9AB8-1FFB54E7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371" y="3429000"/>
            <a:ext cx="1901499" cy="2697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943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3B56658-6E07-4D88-A7C7-D7AAA1657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 Stanovilo základní principy hmotného i procesního práva a položilo hlavní důraz na soukromé právo; zde také nalezneme základní zásady dědického práva, které ovlivnily chápání majetku u Římanů a jejich prostřednictvím v celé západní civilizaci.</a:t>
            </a:r>
          </a:p>
          <a:p>
            <a:r>
              <a:rPr lang="cs-CZ" dirty="0"/>
              <a:t>Příklad</a:t>
            </a:r>
          </a:p>
          <a:p>
            <a:r>
              <a:rPr lang="cs-CZ" dirty="0"/>
              <a:t>Trestní proces :  žaloba - obhajoba –  rozsudek – trest</a:t>
            </a:r>
          </a:p>
          <a:p>
            <a:r>
              <a:rPr lang="cs-CZ" dirty="0"/>
              <a:t>Vlastnické právo – absolutní právo (pokud něco vlastníme, nikdo nám věc nemůže beztrestně vzít ani nakládat pokud s tím nesouhlasíme s výjimkou stanovenou v zákoně (konfiskace žebříku v případě povodně)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CD3D0CF-1B50-4C9C-8B55-69092CFC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upravovalo římské právo?</a:t>
            </a:r>
          </a:p>
        </p:txBody>
      </p:sp>
    </p:spTree>
    <p:extLst>
      <p:ext uri="{BB962C8B-B14F-4D97-AF65-F5344CB8AC3E}">
        <p14:creationId xmlns:p14="http://schemas.microsoft.com/office/powerpoint/2010/main" val="232387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3FCE136-3309-425B-84A5-DF87CD85B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Římské právo se  používá v Jihoafrické republice jako podpůrné</a:t>
            </a:r>
          </a:p>
          <a:p>
            <a:r>
              <a:rPr lang="cs-CZ" dirty="0"/>
              <a:t>Také využito v San Marinu a v Andoře</a:t>
            </a:r>
          </a:p>
          <a:p>
            <a:r>
              <a:rPr lang="cs-CZ" dirty="0"/>
              <a:t>Latinské právnické termíny dodnes používány</a:t>
            </a:r>
          </a:p>
          <a:p>
            <a:r>
              <a:rPr lang="cs-CZ" dirty="0"/>
              <a:t>Římské právní zásady jsou součástí dnešní právní argumentace </a:t>
            </a:r>
          </a:p>
          <a:p>
            <a:r>
              <a:rPr lang="cs-CZ" i="1" dirty="0"/>
              <a:t>Příklad</a:t>
            </a:r>
          </a:p>
          <a:p>
            <a:r>
              <a:rPr lang="cs-CZ" dirty="0"/>
              <a:t>Jednou dědic, navždy dědic. </a:t>
            </a:r>
          </a:p>
          <a:p>
            <a:r>
              <a:rPr lang="cs-CZ" dirty="0"/>
              <a:t>Ne dvakrát z téže věci. </a:t>
            </a:r>
          </a:p>
          <a:p>
            <a:r>
              <a:rPr lang="cs-CZ" dirty="0"/>
              <a:t>Násilí je možno odporovat násilím.</a:t>
            </a:r>
          </a:p>
          <a:p>
            <a:r>
              <a:rPr lang="cs-CZ" dirty="0"/>
              <a:t>Povrch ustupuje pozemku. (Vše co je pevně spojeno s pozemkem se stává jeho součástí a patří vlastníkovi pozemku)</a:t>
            </a:r>
          </a:p>
          <a:p>
            <a:r>
              <a:rPr lang="cs-CZ" dirty="0"/>
              <a:t>Postavení domu, zasazení stromu.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56D5D4C-2D3B-455A-8541-0D133502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038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FCE1C26-EAF2-4A01-B1FE-339294F45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Církevní právo z římského práva převzalo řadu institutů, zejména v manželském a procesním právu, přesto lze říci, že se je tvořeno na dosti odlišných principech. </a:t>
            </a:r>
          </a:p>
          <a:p>
            <a:r>
              <a:rPr lang="cs-CZ" dirty="0"/>
              <a:t>Ostatní právní systémy (arabský, hebrejský atp.) stojí na odlišných základech a jejich vývoj probíhal jinou cestou.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119474-0EC5-46C7-8022-FC0F0916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20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9E20455-9CFE-4CB4-9705-6119287A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anchor="ctr">
            <a:normAutofit/>
          </a:bodyPr>
          <a:lstStyle/>
          <a:p>
            <a:r>
              <a:rPr lang="cs-CZ" dirty="0"/>
              <a:t>Doporučená literatura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FCBE95-49FC-459F-8A0A-019326851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86" y="1251080"/>
            <a:ext cx="2444227" cy="3442574"/>
          </a:xfrm>
          <a:prstGeom prst="rect">
            <a:avLst/>
          </a:prstGeom>
          <a:noFill/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39304B6-865C-4452-84DF-23E6732B4D9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cs-CZ" sz="1300" dirty="0"/>
          </a:p>
          <a:p>
            <a:pPr>
              <a:lnSpc>
                <a:spcPct val="90000"/>
              </a:lnSpc>
            </a:pPr>
            <a:r>
              <a:rPr lang="cs-CZ" sz="1300" dirty="0"/>
              <a:t>K. Malý a kol., Dějiny českého a československého práva do roku 1945. 4. přepracované vydání, 2010 (lze využít jakkoliv vydání)</a:t>
            </a:r>
          </a:p>
          <a:p>
            <a:pPr>
              <a:lnSpc>
                <a:spcPct val="90000"/>
              </a:lnSpc>
            </a:pPr>
            <a:r>
              <a:rPr lang="cs-CZ" sz="1300" dirty="0"/>
              <a:t>K. Malý, České právo v minulosti. Praha, 1995</a:t>
            </a:r>
          </a:p>
          <a:p>
            <a:pPr>
              <a:lnSpc>
                <a:spcPct val="90000"/>
              </a:lnSpc>
            </a:pPr>
            <a:r>
              <a:rPr lang="cs-CZ" sz="1300" dirty="0"/>
              <a:t>J. Kuklík a kol., Vývoj československého práva 1945 - 1989. Praha, 2008</a:t>
            </a:r>
          </a:p>
          <a:p>
            <a:pPr>
              <a:lnSpc>
                <a:spcPct val="90000"/>
              </a:lnSpc>
            </a:pPr>
            <a:r>
              <a:rPr lang="cs-CZ" sz="1300" dirty="0"/>
              <a:t>J. Kuklík a kol., Dějiny československého práva 1945 – 1989. Praha, 2011</a:t>
            </a:r>
          </a:p>
          <a:p>
            <a:pPr>
              <a:lnSpc>
                <a:spcPct val="90000"/>
              </a:lnSpc>
            </a:pPr>
            <a:r>
              <a:rPr lang="cs-CZ" sz="1300" dirty="0"/>
              <a:t>J. Kuklík- P. Skřejpková, Kořeny a inspirace velkých kodifikací, Praha 2008</a:t>
            </a:r>
          </a:p>
          <a:p>
            <a:pPr>
              <a:lnSpc>
                <a:spcPct val="90000"/>
              </a:lnSpc>
            </a:pPr>
            <a:r>
              <a:rPr lang="cs-CZ" sz="1300" dirty="0"/>
              <a:t>(zde část věnovaná našim právním dějinám)</a:t>
            </a:r>
          </a:p>
          <a:p>
            <a:pPr>
              <a:lnSpc>
                <a:spcPct val="90000"/>
              </a:lnSpc>
            </a:pPr>
            <a:r>
              <a:rPr lang="cs-CZ" sz="1300" dirty="0"/>
              <a:t>P. Skřejpková, Antologie československé právní vědy v meziválečném období, Praha </a:t>
            </a:r>
          </a:p>
          <a:p>
            <a:pPr>
              <a:lnSpc>
                <a:spcPct val="90000"/>
              </a:lnSpc>
            </a:pPr>
            <a:r>
              <a:rPr lang="cs-CZ" sz="1300" dirty="0"/>
              <a:t>K. Adamová-L. Soukup, Prameny k dějinám práva v českých zemích. Plzeň, 2004</a:t>
            </a:r>
          </a:p>
          <a:p>
            <a:pPr>
              <a:lnSpc>
                <a:spcPct val="90000"/>
              </a:lnSpc>
            </a:pPr>
            <a:endParaRPr lang="cs-CZ" sz="1300" dirty="0"/>
          </a:p>
          <a:p>
            <a:pPr>
              <a:lnSpc>
                <a:spcPct val="90000"/>
              </a:lnSpc>
            </a:pPr>
            <a:endParaRPr lang="cs-CZ" sz="13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EF71823-C772-45BF-B238-1BBCB2B5B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11" y="3315431"/>
            <a:ext cx="2029073" cy="301619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4ABAA21-B9BA-4910-8CAE-2AA7C2D44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050" y="4502668"/>
            <a:ext cx="1577076" cy="23644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50100F-FAE5-4274-BCE5-2334B6DAC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201" y="2972367"/>
            <a:ext cx="1357951" cy="193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6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942CD75-59C1-4631-9310-ADEA9EAAE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Zimní semestr</a:t>
            </a:r>
          </a:p>
          <a:p>
            <a:r>
              <a:rPr lang="cs-CZ" dirty="0"/>
              <a:t>Ústní zkouška – obor  </a:t>
            </a:r>
            <a:r>
              <a:rPr lang="cs-CZ" dirty="0" err="1"/>
              <a:t>Věřejná</a:t>
            </a:r>
            <a:r>
              <a:rPr lang="cs-CZ" dirty="0"/>
              <a:t> správa a Archivnictví</a:t>
            </a:r>
          </a:p>
          <a:p>
            <a:r>
              <a:rPr lang="cs-CZ" dirty="0"/>
              <a:t>Zápočet – navazující magisterské studium</a:t>
            </a:r>
          </a:p>
          <a:p>
            <a:r>
              <a:rPr lang="cs-CZ" dirty="0"/>
              <a:t>Letní semestr</a:t>
            </a:r>
          </a:p>
          <a:p>
            <a:r>
              <a:rPr lang="cs-CZ" dirty="0"/>
              <a:t>navazující magisterské studium – vypracování seminární práce na dohodnuté téma v rozsahu min. 10-15 normostran  a konzultace dané práce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4D62A00-77BF-4FE2-B579-0CC6BC08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Ukončení kurzu</a:t>
            </a:r>
            <a:br>
              <a:rPr lang="cs-CZ" dirty="0"/>
            </a:br>
            <a:r>
              <a:rPr lang="cs-CZ" dirty="0"/>
              <a:t>(zatím dle obvyklého způsobu)</a:t>
            </a:r>
          </a:p>
        </p:txBody>
      </p:sp>
    </p:spTree>
    <p:extLst>
      <p:ext uri="{BB962C8B-B14F-4D97-AF65-F5344CB8AC3E}">
        <p14:creationId xmlns:p14="http://schemas.microsoft.com/office/powerpoint/2010/main" val="168652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A5E745C-50B3-46C3-B804-F644D2E35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Cicero v 1. stol. př. n. l. se vyjádřil takto </a:t>
            </a:r>
          </a:p>
          <a:p>
            <a:pPr marL="0" indent="0">
              <a:buNone/>
            </a:pPr>
            <a:r>
              <a:rPr lang="cs-CZ" i="1" dirty="0"/>
              <a:t>     „</a:t>
            </a:r>
            <a:r>
              <a:rPr lang="cs-CZ" i="1" dirty="0" err="1"/>
              <a:t>Ubi</a:t>
            </a:r>
            <a:r>
              <a:rPr lang="cs-CZ" i="1" dirty="0"/>
              <a:t> </a:t>
            </a:r>
            <a:r>
              <a:rPr lang="cs-CZ" i="1" dirty="0" err="1"/>
              <a:t>societas</a:t>
            </a:r>
            <a:r>
              <a:rPr lang="cs-CZ" i="1" dirty="0"/>
              <a:t>, </a:t>
            </a:r>
            <a:r>
              <a:rPr lang="cs-CZ" i="1" dirty="0" err="1"/>
              <a:t>ibi</a:t>
            </a:r>
            <a:r>
              <a:rPr lang="cs-CZ" i="1" dirty="0"/>
              <a:t> </a:t>
            </a:r>
            <a:r>
              <a:rPr lang="cs-CZ" i="1" dirty="0" err="1"/>
              <a:t>iuris</a:t>
            </a:r>
            <a:r>
              <a:rPr lang="cs-CZ" dirty="0"/>
              <a:t>.“ (Kde je společnost, tam je  právo)</a:t>
            </a:r>
          </a:p>
          <a:p>
            <a:r>
              <a:rPr lang="cs-CZ" dirty="0"/>
              <a:t>Specifikace práva jako společenského jevu</a:t>
            </a:r>
          </a:p>
          <a:p>
            <a:r>
              <a:rPr lang="cs-CZ" dirty="0"/>
              <a:t>Poznání našich právních dějin</a:t>
            </a:r>
          </a:p>
          <a:p>
            <a:r>
              <a:rPr lang="cs-CZ" dirty="0"/>
              <a:t>Zejména jejich obsah a strukturu</a:t>
            </a:r>
          </a:p>
          <a:p>
            <a:r>
              <a:rPr lang="cs-CZ" dirty="0"/>
              <a:t>Základní principy práva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8BCB19F-6C67-4AD2-8664-5CBB03D9E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 a cíl kurzu</a:t>
            </a:r>
          </a:p>
        </p:txBody>
      </p:sp>
    </p:spTree>
    <p:extLst>
      <p:ext uri="{BB962C8B-B14F-4D97-AF65-F5344CB8AC3E}">
        <p14:creationId xmlns:p14="http://schemas.microsoft.com/office/powerpoint/2010/main" val="320714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552073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02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222463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71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62492"/>
              </p:ext>
            </p:extLst>
          </p:nvPr>
        </p:nvGraphicFramePr>
        <p:xfrm>
          <a:off x="871538" y="2674938"/>
          <a:ext cx="7408862" cy="349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81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DAF6DD6-BFEE-4959-8411-8220E24C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id="{66EC31DA-8811-460D-9671-826C4CDF81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257578"/>
              </p:ext>
            </p:extLst>
          </p:nvPr>
        </p:nvGraphicFramePr>
        <p:xfrm>
          <a:off x="871538" y="2348880"/>
          <a:ext cx="7408862" cy="377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332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99EE15B-0FBB-46C8-8C91-CFCB40202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200" b="1" dirty="0"/>
              <a:t>Osoby fyzické  (Zákon č. 89/2012 Sb. , občanský zákoník)</a:t>
            </a:r>
          </a:p>
          <a:p>
            <a:r>
              <a:rPr lang="cs-CZ" sz="1200" b="1" dirty="0"/>
              <a:t> Právní osobnost dříve právní subjektivita </a:t>
            </a:r>
            <a:r>
              <a:rPr lang="cs-CZ" sz="1200" dirty="0"/>
              <a:t>-(§ 15 odst. 1) způsobilost k právům a povinnostem, kterou  má každý člověk od narození do smrti</a:t>
            </a:r>
          </a:p>
          <a:p>
            <a:r>
              <a:rPr lang="cs-CZ" sz="1200" dirty="0"/>
              <a:t>(může být vázána např. na věk- např. volební právo, státní občanství)</a:t>
            </a:r>
          </a:p>
          <a:p>
            <a:r>
              <a:rPr lang="cs-CZ" sz="1200" b="1" dirty="0"/>
              <a:t>Svéprávnost  (§ 15 odst. 2)  dříve způsobilost k právním úkonům </a:t>
            </a:r>
            <a:r>
              <a:rPr lang="cs-CZ" sz="1200" dirty="0"/>
              <a:t>– schopnost brát na sebe práva a povinnosti vlastními právními úkony ; fyzická osoba ji nabývá postupně v závislosti na rozumovém vývoji, v plném rozsahu nabytím zletilosti (může být omezena v důsledku např. nemoci jednotlivce)</a:t>
            </a:r>
          </a:p>
          <a:p>
            <a:r>
              <a:rPr lang="cs-CZ" sz="1200" b="1" dirty="0"/>
              <a:t>Deliktní způsobilost</a:t>
            </a:r>
            <a:r>
              <a:rPr lang="cs-CZ" sz="1200" dirty="0"/>
              <a:t> (§ 24)</a:t>
            </a:r>
          </a:p>
          <a:p>
            <a:r>
              <a:rPr lang="cs-CZ" sz="1200" dirty="0"/>
              <a:t>= způsobilost k zavinění– způsobilost nést následky vlastního protiprávního jednání (18 let věku pro spáchání trestného činu) §55 Mladistvým je ten, kdo v době spáchání přestupku dovršil patnáctý rok a nepřekročil osmnáctý rok svého věku (Zákon č. 250/2016 Sb. , Zákon o odpovědnosti za přestupky a řízení o nich)</a:t>
            </a:r>
          </a:p>
          <a:p>
            <a:r>
              <a:rPr lang="cs-CZ" sz="1200" b="1" dirty="0"/>
              <a:t>Procesní způsobilost </a:t>
            </a:r>
            <a:r>
              <a:rPr lang="cs-CZ" sz="1200" dirty="0"/>
              <a:t>– převážně shodná se způsobilostí k právním úkonům hmotněprávním, možné jsou i odchylky (věk atd.) možnost vystupovat před státními orgány (např. soudy)</a:t>
            </a:r>
          </a:p>
          <a:p>
            <a:r>
              <a:rPr lang="cs-CZ" sz="1200" b="1" dirty="0"/>
              <a:t>Právnické osoby </a:t>
            </a:r>
          </a:p>
          <a:p>
            <a:r>
              <a:rPr lang="cs-CZ" sz="1200" dirty="0"/>
              <a:t>Uměle vytvořené společenskou praxí</a:t>
            </a:r>
          </a:p>
          <a:p>
            <a:r>
              <a:rPr lang="cs-CZ" sz="1200" dirty="0"/>
              <a:t>Jsou to organizace osob nebo majetku, která se vytváří pro určitý účel a které objektivní právo přiznává právní subjektivitu</a:t>
            </a:r>
          </a:p>
          <a:p>
            <a:endParaRPr lang="cs-CZ" sz="12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3D1F956-0969-40E8-AD70-BF11F64B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Subjekty práva</a:t>
            </a:r>
          </a:p>
        </p:txBody>
      </p:sp>
    </p:spTree>
    <p:extLst>
      <p:ext uri="{BB962C8B-B14F-4D97-AF65-F5344CB8AC3E}">
        <p14:creationId xmlns:p14="http://schemas.microsoft.com/office/powerpoint/2010/main" val="441845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1181</Words>
  <Application>Microsoft Office PowerPoint</Application>
  <PresentationFormat>Předvádění na obrazovce (4:3)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Candara</vt:lpstr>
      <vt:lpstr>Symbol</vt:lpstr>
      <vt:lpstr>Vlnění</vt:lpstr>
      <vt:lpstr>Dějiny práva JUDr. Petra Skřejpková, PhD.</vt:lpstr>
      <vt:lpstr>Doporučená literatura</vt:lpstr>
      <vt:lpstr>Ukončení kurzu (zatím dle obvyklého způsobu)</vt:lpstr>
      <vt:lpstr>Předmět a cíl kurzu</vt:lpstr>
      <vt:lpstr>Prezentace aplikace PowerPoint</vt:lpstr>
      <vt:lpstr>Prezentace aplikace PowerPoint</vt:lpstr>
      <vt:lpstr>Prezentace aplikace PowerPoint</vt:lpstr>
      <vt:lpstr>Prezentace aplikace PowerPoint</vt:lpstr>
      <vt:lpstr>Subjekty práva</vt:lpstr>
      <vt:lpstr>Prezentace aplikace PowerPoint</vt:lpstr>
      <vt:lpstr>Prameny práva</vt:lpstr>
      <vt:lpstr>Prezentace aplikace PowerPoint</vt:lpstr>
      <vt:lpstr>Základem kontinentálního (evropského)  právního řádu je římské právo</vt:lpstr>
      <vt:lpstr>Prezentace aplikace PowerPoint</vt:lpstr>
      <vt:lpstr>Co upravovalo římské právo?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práva JUDr. Petra Skřejpková, PhD.</dc:title>
  <dc:creator>Petra Skřejpková</dc:creator>
  <cp:lastModifiedBy>Petra Skřejpková</cp:lastModifiedBy>
  <cp:revision>25</cp:revision>
  <dcterms:created xsi:type="dcterms:W3CDTF">2020-10-01T18:25:01Z</dcterms:created>
  <dcterms:modified xsi:type="dcterms:W3CDTF">2020-10-03T19:51:35Z</dcterms:modified>
</cp:coreProperties>
</file>