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8" r:id="rId5"/>
    <p:sldId id="256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71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54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91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78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10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61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84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36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91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2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9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23A7-E79B-4314-A4B1-B31B768D8C2F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249B-8563-4ECB-B95B-EE010B32B3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documenten/kamerstukken/2019/09/06/kamerbrief-met-kabinetsreactie-op-het-interdepartementaal-beleidsonderzoek-internationalisering-van-het-hoger-onderwij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78271" y="1459522"/>
            <a:ext cx="8326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MINISTRYNĚ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OBČANSKÉ SDRUŽENÍ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OPOZIČNÍ POLITIK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UNIVERZITA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KONKRÉTNÍ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SOUD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UNIVERZITY SPOLEČNĚ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251" t="28890" r="10000" b="41481"/>
          <a:stretch/>
        </p:blipFill>
        <p:spPr>
          <a:xfrm>
            <a:off x="355282" y="3095625"/>
            <a:ext cx="11684318" cy="3314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7917" t="9445" r="2188" b="56666"/>
          <a:stretch/>
        </p:blipFill>
        <p:spPr>
          <a:xfrm>
            <a:off x="444341" y="246148"/>
            <a:ext cx="11506200" cy="24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7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6111" t="16102" r="37143" b="17302"/>
          <a:stretch/>
        </p:blipFill>
        <p:spPr>
          <a:xfrm>
            <a:off x="3860801" y="348343"/>
            <a:ext cx="4321351" cy="60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745" t="10317" r="21747" b="16597"/>
          <a:stretch/>
        </p:blipFill>
        <p:spPr>
          <a:xfrm>
            <a:off x="1538514" y="162632"/>
            <a:ext cx="9013372" cy="655748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 rot="16200000">
            <a:off x="8302172" y="29449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3"/>
              </a:rPr>
              <a:t>https://www.rijksoverheid.nl/documenten/kamerstukken/2019/09/06/kamerbrief-met-kabinetsreactie-op-het-interdepartementaal-beleidsonderzoek-internationalisering-van-het-hoger-onderwijs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8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103" t="30779" r="37347" b="19718"/>
          <a:stretch/>
        </p:blipFill>
        <p:spPr>
          <a:xfrm>
            <a:off x="571499" y="419100"/>
            <a:ext cx="8486775" cy="496992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85800" y="228600"/>
            <a:ext cx="524827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267450" y="5867400"/>
            <a:ext cx="581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MORGAN, John, </a:t>
            </a:r>
            <a:r>
              <a:rPr lang="cs-CZ" i="1" dirty="0" err="1" smtClean="0"/>
              <a:t>Can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Netherlands´old</a:t>
            </a:r>
            <a:r>
              <a:rPr lang="cs-CZ" i="1" dirty="0" smtClean="0"/>
              <a:t> </a:t>
            </a:r>
            <a:r>
              <a:rPr lang="cs-CZ" i="1" dirty="0" err="1" smtClean="0"/>
              <a:t>masters</a:t>
            </a:r>
            <a:r>
              <a:rPr lang="cs-CZ" i="1" dirty="0" smtClean="0"/>
              <a:t> </a:t>
            </a:r>
            <a:r>
              <a:rPr lang="cs-CZ" i="1" dirty="0" err="1" smtClean="0"/>
              <a:t>brush</a:t>
            </a:r>
            <a:r>
              <a:rPr lang="cs-CZ" i="1" dirty="0" smtClean="0"/>
              <a:t> </a:t>
            </a:r>
            <a:r>
              <a:rPr lang="cs-CZ" i="1" dirty="0" err="1" smtClean="0"/>
              <a:t>off</a:t>
            </a:r>
            <a:r>
              <a:rPr lang="cs-CZ" i="1" dirty="0" smtClean="0"/>
              <a:t> </a:t>
            </a:r>
            <a:r>
              <a:rPr lang="cs-CZ" i="1" dirty="0" err="1" smtClean="0"/>
              <a:t>populist</a:t>
            </a:r>
            <a:r>
              <a:rPr lang="cs-CZ" i="1" dirty="0" smtClean="0"/>
              <a:t> </a:t>
            </a:r>
            <a:r>
              <a:rPr lang="cs-CZ" i="1" dirty="0" err="1" smtClean="0"/>
              <a:t>attacks</a:t>
            </a:r>
            <a:r>
              <a:rPr lang="cs-CZ" i="1" dirty="0" smtClean="0"/>
              <a:t>?, </a:t>
            </a:r>
            <a:r>
              <a:rPr lang="cs-CZ" dirty="0" smtClean="0"/>
              <a:t>in: timeshighereducation.com, 9.5.2019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375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Širokoúhlá obrazovka</PresentationFormat>
  <Paragraphs>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FFUK</dc:creator>
  <cp:lastModifiedBy>FFUK</cp:lastModifiedBy>
  <cp:revision>10</cp:revision>
  <dcterms:created xsi:type="dcterms:W3CDTF">2019-10-31T18:59:55Z</dcterms:created>
  <dcterms:modified xsi:type="dcterms:W3CDTF">2019-11-08T20:05:50Z</dcterms:modified>
</cp:coreProperties>
</file>