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5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2" autoAdjust="0"/>
  </p:normalViewPr>
  <p:slideViewPr>
    <p:cSldViewPr snapToGrid="0">
      <p:cViewPr varScale="1">
        <p:scale>
          <a:sx n="79" d="100"/>
          <a:sy n="79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B0F41-9226-4BF7-9786-40015C5E0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BE765F-62B2-4F73-A40C-97B5F839E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D1D2F-55E8-4481-B35A-9347649F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06629C-E7C0-4F17-915E-F2388D2E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0DBDAB-3F70-419A-AAEE-2E5A1088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1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39A51-EE76-488E-B7F1-0296025C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8388CF-B856-4BE2-AFE9-3652243D2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5D237F-1B36-40B0-BFDD-C10A1736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CD4553-D62A-4181-8401-0ADBA1C3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80806B-27C7-461E-B5E3-DAFEF500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23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C8B248-30D7-4092-92AF-E90C29F6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F264D1-2EE3-41C6-A70E-8458C0452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C13AF-18C3-48D2-968E-D0DCC00F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4E1C14-8A90-461F-B7D8-42EF9528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6CF076-26C5-429C-BBFD-61E6C512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9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037F0-5088-4536-BA95-5975C88E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A3270-18CE-4B8A-933E-050AD4F7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9C8B99-7E7F-46F8-B29E-F2255709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90ACCD-8420-45BD-A618-99096020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6B3642-6E22-41BA-A5D2-1CD7568D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22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1FDDF-A708-459B-B5CA-89410645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2E8A9F-9EA2-4F54-B4C0-581A1D933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2DBAB9-4DC1-4DFE-B767-63AE1E44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29D936-751E-464E-A0D5-D1399104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62B905-9D6D-4E86-BE98-B0BEE185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04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F71E9-CD7A-40B2-8C10-A843DD8C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F046F-217B-4E78-AF61-E1C963045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C28C63-47ED-465C-9D28-D2C35A73C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6CDAA1-459A-43F4-8E1F-A90A7327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CBCA6E-99EE-472E-A482-2EAAD25B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5B1CBA-C5F8-4745-9F6B-F2C5A0D4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42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DA07C-CCCA-4653-8E18-723544264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073E8C-1EBA-4335-8940-64E131E26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49F5D7-BE8C-4423-B414-5568695F3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89C33B-B7A3-41B5-ADC2-937745798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098023-E816-420D-95F1-AB311C5E3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4C9C8A-BD32-4B11-9A49-DC95FB64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3D5BB25-4AF4-436A-9219-A4244DDD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951AE2E-1C6C-440D-8DA3-CDA8FF14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9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91B26-01EA-46C3-AE1C-61C711DB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D0DD11-7BC0-48FD-B786-667EAC44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800869-7EF5-4C33-82A1-EA98A3E2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9DC22B-9005-450E-8CEA-A8F4F507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38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AF97C5-B6C5-48EE-B0A3-C14174955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1E45B6-F124-46D1-84CA-D4B56904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DCFC2E-3110-4896-947C-F16B2ABC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81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DBE51-738A-4A28-AFAF-998CD4CB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05D59-BACD-4D7D-B6E8-DB5020836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75F85E-614B-4761-B453-2FCCFBD08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E47E4C-6615-4986-B407-A15F3B4E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DFC12A-9A48-41C7-B1FE-06450054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07B0B6-5245-4D92-BB09-1BF50D66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2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36BD-BDD6-46E3-B343-6E6FE7311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D566EF-BEB6-4021-93CB-C82E06D74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933033-B14B-4AC9-97A0-B65E791E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92DD35-F0FD-4412-9DC4-E02694B6E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52262E-6E21-47BD-AB48-1ED2B56F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3E52F3-C5E6-4CAB-BD04-B160FE54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20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4D60C3F-C85E-4BBD-AA0D-222379E5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C25CB1-22FE-49E6-8BBF-EE4C20B0E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7692D8-9466-41BB-BBD9-58C0520A6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01CE-3398-4B24-9171-85C82FCB06D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2AE83E-8BB2-44EE-91D6-AD9308373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D69684-5626-49DA-8CF7-E72DB0588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2F73-DDEC-41FE-BA12-6844FAC35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61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95204-E376-44DF-8A0A-C25B86BD0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Výzkumné strategie ve společenských vědách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FD0BE6-08A6-4D20-BBC6-C4076EE22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6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2B854-4ADC-4E7B-B59E-439752B4A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720A9-215C-4F9A-AE24-2DB55E27D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„Sbíráme data o světě, abychom zodpověděli výzkumné otázky, abychom vytvářeli teorie pro vysvětlení dat a pomocí dalších dat testovali teorie“ (</a:t>
            </a:r>
            <a:r>
              <a:rPr lang="cs-CZ" dirty="0" err="1"/>
              <a:t>Punch</a:t>
            </a:r>
            <a:r>
              <a:rPr lang="cs-CZ" dirty="0"/>
              <a:t> 2006:15)</a:t>
            </a:r>
          </a:p>
          <a:p>
            <a:r>
              <a:rPr lang="cs-CZ" dirty="0"/>
              <a:t>Z řeckého „</a:t>
            </a:r>
            <a:r>
              <a:rPr lang="cs-CZ" dirty="0" err="1"/>
              <a:t>empeiriea</a:t>
            </a:r>
            <a:r>
              <a:rPr lang="cs-CZ"/>
              <a:t>“ zkušenost</a:t>
            </a:r>
            <a:endParaRPr lang="cs-CZ" dirty="0"/>
          </a:p>
          <a:p>
            <a:r>
              <a:rPr lang="cs-CZ" dirty="0"/>
              <a:t>Empirický výzkum jako jeden z mnoha způsobů vytváření „zobrazení“ sociálního života</a:t>
            </a:r>
          </a:p>
          <a:p>
            <a:r>
              <a:rPr lang="cs-CZ" dirty="0"/>
              <a:t>Organizovaný, systematický a logický proces zkoumání využívající empirických dat pro zodpovězení otázek/testování hypotéz</a:t>
            </a:r>
          </a:p>
          <a:p>
            <a:r>
              <a:rPr lang="cs-CZ" dirty="0"/>
              <a:t>Cíl: získat data – pozorovatelné informace o světě a některých jeho aspektech</a:t>
            </a:r>
          </a:p>
        </p:txBody>
      </p:sp>
    </p:spTree>
    <p:extLst>
      <p:ext uri="{BB962C8B-B14F-4D97-AF65-F5344CB8AC3E}">
        <p14:creationId xmlns:p14="http://schemas.microsoft.com/office/powerpoint/2010/main" val="29733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29340-2624-4A88-BA22-1F2563FC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6C6BF-0C79-4713-B161-9EFA2FD1E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Explorace terénu</a:t>
            </a:r>
          </a:p>
          <a:p>
            <a:r>
              <a:rPr lang="cs-CZ" dirty="0"/>
              <a:t>Popis událostí: kde, kdy, kdo, co, jak, </a:t>
            </a:r>
            <a:r>
              <a:rPr lang="cs-CZ" i="1" dirty="0"/>
              <a:t>proč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0231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AFDEF-10AA-4CC5-B2E6-444B97FA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cizince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94FA0-5F04-4415-ABAD-2215D8D5F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 cizince: Setkání se s neznámým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Zahájení procesu poznávání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Definování nových faktů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o pochopení významu nových faktů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„Krok za krokem“ propojování nových faktů se systémem již vlastněných znalostí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6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AB6D4-3ED4-42A0-8D8C-37470E21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Preempirická</a:t>
            </a:r>
            <a:r>
              <a:rPr lang="cs-CZ" dirty="0"/>
              <a:t>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9EAAE-4E86-4F4E-83FA-518155C1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Příprava podkladů pro výzkum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Stejně důležitá jako empirická fáze, která následuje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"/>
              <a:tabLst>
                <a:tab pos="457200" algn="l"/>
              </a:tabLs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Nejprve se zaměříme na to, co chceme v rámci výzkumu prozkoumat a až následně na to, jak to udělat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42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20619-26C1-487E-A104-1514FD6A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71766-EA3A-4ECB-9B9C-5F505350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						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↓			                    →Sběr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dat→Analýza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dat→Odpověď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 →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Téma→Téma→Výzkumné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→Design 	                    na otázky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výzkumu	                                             otázky/hypotézy	    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↑			                    ↔Sběr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dat↔Analýza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dat↔Odpověď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Kontext				                                                   na otázky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(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Punch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2006)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47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41265-C1F4-477A-8AEC-6BDB937C1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x Kvantitativní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660E9-FA6A-4210-8F98-085B1753C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Kvantitativní</a:t>
            </a:r>
            <a:r>
              <a:rPr lang="cs-CZ" dirty="0"/>
              <a:t> – velká standardizace, vysoká reliabilita, nízká validita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konstrukce vzorku je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reprezentovat populaci jedinců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hypotéz</a:t>
            </a:r>
          </a:p>
          <a:p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Kvalitativní –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malá standardizace, nízká reliabilita, vysoká validita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Získání podrobného popisu, porozumění.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je tvorba hypotéz, tvorba teorie a nové porozumění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43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310D0-49D4-4F88-B782-1E908D2A4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</a:t>
            </a:r>
            <a:r>
              <a:rPr lang="cs-CZ"/>
              <a:t>metody výzkumu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715E6-4C4C-4B52-9667-591F31664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Teoretický výzkum </a:t>
            </a:r>
          </a:p>
          <a:p>
            <a:r>
              <a:rPr lang="cs-CZ" dirty="0"/>
              <a:t>Analytický výzkum	</a:t>
            </a:r>
          </a:p>
          <a:p>
            <a:r>
              <a:rPr lang="cs-CZ" dirty="0"/>
              <a:t>Konceptuálně-filosofický výzkum</a:t>
            </a:r>
          </a:p>
          <a:p>
            <a:r>
              <a:rPr lang="cs-CZ" dirty="0"/>
              <a:t>Historický výzkum</a:t>
            </a:r>
          </a:p>
        </p:txBody>
      </p:sp>
    </p:spTree>
    <p:extLst>
      <p:ext uri="{BB962C8B-B14F-4D97-AF65-F5344CB8AC3E}">
        <p14:creationId xmlns:p14="http://schemas.microsoft.com/office/powerpoint/2010/main" val="1868225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310</Words>
  <Application>Microsoft Office PowerPoint</Application>
  <PresentationFormat>Širokoúhlá obrazovka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Výzkumné strategie ve společenských vědách</vt:lpstr>
      <vt:lpstr>Empirický výzkum</vt:lpstr>
      <vt:lpstr>Prezentace aplikace PowerPoint</vt:lpstr>
      <vt:lpstr>Strategie cizince</vt:lpstr>
      <vt:lpstr>Preempirická fáze</vt:lpstr>
      <vt:lpstr>Prezentace aplikace PowerPoint</vt:lpstr>
      <vt:lpstr>Kvalitativní x Kvantitativní výzkum</vt:lpstr>
      <vt:lpstr>Další metody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strategie ve společenských vědách</dc:title>
  <dc:creator>Kristyna Pribylova</dc:creator>
  <cp:lastModifiedBy>Olaf</cp:lastModifiedBy>
  <cp:revision>23</cp:revision>
  <dcterms:created xsi:type="dcterms:W3CDTF">2022-04-07T11:16:32Z</dcterms:created>
  <dcterms:modified xsi:type="dcterms:W3CDTF">2023-04-20T10:42:42Z</dcterms:modified>
</cp:coreProperties>
</file>