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8" r:id="rId12"/>
    <p:sldId id="270" r:id="rId13"/>
    <p:sldId id="266" r:id="rId14"/>
    <p:sldId id="267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46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39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68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762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36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55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476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23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03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06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BA3C8-E0F9-446E-AA2A-665F19DC2028}" type="datetimeFigureOut">
              <a:rPr lang="cs-CZ" smtClean="0"/>
              <a:t>26.03.2021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51153-A640-43FF-8303-E51B547D49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45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araple.cz/pribehy/osobnosti/petr-hubalovsk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vpraha.org/sport/florbal/zprava-florbal/posledni-ligove-kolo-pro-nase-florbalisty-2471/" TargetMode="External"/><Relationship Id="rId2" Type="http://schemas.openxmlformats.org/officeDocument/2006/relationships/hyperlink" Target="https://www.skvpraha.org/sport/ozv/zprava-orientacni/orientak-nespi-297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kvpraha.org/sport/monoski/zprava-lyzovani/individualni-bezkarske-vyjizdky-297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zwoZ6TWbhs" TargetMode="External"/><Relationship Id="rId2" Type="http://schemas.openxmlformats.org/officeDocument/2006/relationships/hyperlink" Target="https://czepa.cz/kdo-jsm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xAI4q6yajD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ap.cz/files/250/metodick%C3%A9%20karty%20APA.pdf" TargetMode="External"/><Relationship Id="rId2" Type="http://schemas.openxmlformats.org/officeDocument/2006/relationships/hyperlink" Target="https://vozejkov.cz/cz/aktuality/zdravi-2/inkluze-v-hodinach-telesne-vychov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ozejkov.cz/cz/aktuality/zdravi-2/inkluze-v-hodinach-telesne-vychov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kap.cz/files/250/metodick%C3%A9%20karty%20APA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9327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POHYBOVÉ HRY HENDIKEPOVANÝCH </a:t>
            </a:r>
            <a:br>
              <a:rPr lang="cs-CZ" dirty="0" smtClean="0"/>
            </a:br>
            <a:r>
              <a:rPr lang="cs-CZ" dirty="0" smtClean="0"/>
              <a:t>26. 2. </a:t>
            </a:r>
            <a:br>
              <a:rPr lang="cs-CZ" dirty="0" smtClean="0"/>
            </a:br>
            <a:r>
              <a:rPr lang="cs-CZ" dirty="0" smtClean="0"/>
              <a:t>12. 3. </a:t>
            </a:r>
            <a:br>
              <a:rPr lang="cs-CZ" dirty="0" smtClean="0"/>
            </a:br>
            <a:r>
              <a:rPr lang="cs-CZ" dirty="0" smtClean="0"/>
              <a:t>26. 3.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8640" y="2679589"/>
            <a:ext cx="10805160" cy="349737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Pohled Davida Lukeše – na život a sport </a:t>
            </a:r>
          </a:p>
          <a:p>
            <a:pPr marL="0" indent="0">
              <a:buNone/>
            </a:pPr>
            <a:r>
              <a:rPr lang="cs-CZ" dirty="0" smtClean="0"/>
              <a:t>Pohybové zadání </a:t>
            </a:r>
          </a:p>
          <a:p>
            <a:pPr marL="0" indent="0">
              <a:buNone/>
            </a:pPr>
            <a:r>
              <a:rPr lang="cs-CZ" dirty="0" smtClean="0"/>
              <a:t>Zkušenost z minulého semestru, vlastní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65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„retro“ okénko – pohybové </a:t>
            </a:r>
            <a:r>
              <a:rPr lang="cs-CZ" dirty="0" smtClean="0"/>
              <a:t>zadání – 1. část 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2" y="1913089"/>
            <a:ext cx="8853435" cy="4351338"/>
          </a:xfrm>
        </p:spPr>
      </p:pic>
    </p:spTree>
    <p:extLst>
      <p:ext uri="{BB962C8B-B14F-4D97-AF65-F5344CB8AC3E}">
        <p14:creationId xmlns:p14="http://schemas.microsoft.com/office/powerpoint/2010/main" val="13903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…  s míčem …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770" y="1587086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6783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 dle možností …  (většinu určitě znáte)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827" y="1849479"/>
            <a:ext cx="8531065" cy="4351338"/>
          </a:xfrm>
        </p:spPr>
      </p:pic>
    </p:spTree>
    <p:extLst>
      <p:ext uri="{BB962C8B-B14F-4D97-AF65-F5344CB8AC3E}">
        <p14:creationId xmlns:p14="http://schemas.microsoft.com/office/powerpoint/2010/main" val="13375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Pohybové zadání – 2. část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výběr z odkazu - </a:t>
            </a:r>
          </a:p>
          <a:p>
            <a:pPr marL="0" indent="0">
              <a:buNone/>
            </a:pPr>
            <a:r>
              <a:rPr lang="cs-CZ" dirty="0" smtClean="0"/>
              <a:t> 1 hry – varianty hry, kterou znáte, ale ne v uvedené variantě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1 hry u které máte pochybnost o funkčnosti </a:t>
            </a:r>
          </a:p>
          <a:p>
            <a:pPr marL="0" indent="0">
              <a:buNone/>
            </a:pPr>
            <a:r>
              <a:rPr lang="cs-CZ" dirty="0" smtClean="0"/>
              <a:t>Jak retro, tak toto jak jen to bude možné, na živo vyzkoušíme. </a:t>
            </a:r>
          </a:p>
          <a:p>
            <a:pPr marL="0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003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9. 4.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ž</a:t>
            </a:r>
            <a:r>
              <a:rPr lang="cs-CZ" dirty="0" smtClean="0"/>
              <a:t>ivě asi ještě těžko, ale doufat je potřeba</a:t>
            </a:r>
          </a:p>
          <a:p>
            <a:pPr marL="0" indent="0">
              <a:buNone/>
            </a:pPr>
            <a:r>
              <a:rPr lang="cs-CZ" dirty="0" smtClean="0"/>
              <a:t>pokud ne – pokračování v online formě – s hosty Dominika Horáková – florbal, Zdeněk Krupička-</a:t>
            </a:r>
            <a:r>
              <a:rPr lang="cs-CZ" dirty="0" err="1" smtClean="0"/>
              <a:t>parahokej</a:t>
            </a:r>
            <a:r>
              <a:rPr lang="cs-CZ" dirty="0" smtClean="0"/>
              <a:t>(krom spousty dalších aktivit), David Půlpán. </a:t>
            </a:r>
          </a:p>
          <a:p>
            <a:pPr marL="0" indent="0">
              <a:buNone/>
            </a:pPr>
            <a:r>
              <a:rPr lang="cs-CZ" dirty="0" smtClean="0"/>
              <a:t>X</a:t>
            </a:r>
          </a:p>
          <a:p>
            <a:pPr marL="0" indent="0">
              <a:buNone/>
            </a:pPr>
            <a:r>
              <a:rPr lang="cs-CZ" dirty="0"/>
              <a:t>t</a:t>
            </a:r>
            <a:r>
              <a:rPr lang="cs-CZ" dirty="0" smtClean="0"/>
              <a:t>réninky – </a:t>
            </a:r>
            <a:r>
              <a:rPr lang="cs-CZ" dirty="0" err="1" smtClean="0"/>
              <a:t>rugby</a:t>
            </a:r>
            <a:r>
              <a:rPr lang="cs-CZ" dirty="0" smtClean="0"/>
              <a:t>, basket, florbal  … prozatím ve </a:t>
            </a:r>
            <a:r>
              <a:rPr lang="cs-CZ" dirty="0" smtClean="0"/>
              <a:t>výhledu</a:t>
            </a:r>
          </a:p>
          <a:p>
            <a:pPr marL="0" indent="0">
              <a:buNone/>
            </a:pPr>
            <a:r>
              <a:rPr lang="cs-CZ" dirty="0" smtClean="0"/>
              <a:t>(Kutná Hora 7-11.4. – </a:t>
            </a:r>
            <a:r>
              <a:rPr lang="cs-CZ" dirty="0" err="1" smtClean="0"/>
              <a:t>rugby</a:t>
            </a:r>
            <a:r>
              <a:rPr lang="cs-CZ" dirty="0" smtClean="0"/>
              <a:t>, basket; 24.-25.4. – florbal) – oboje v jednání s nejistotou ohledně vývoje </a:t>
            </a:r>
            <a:r>
              <a:rPr lang="cs-CZ" smtClean="0"/>
              <a:t>situace, opatření…</a:t>
            </a:r>
            <a:r>
              <a:rPr lang="cs-CZ" smtClean="0"/>
              <a:t> 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r">
              <a:buNone/>
            </a:pPr>
            <a:r>
              <a:rPr lang="cs-CZ" dirty="0" smtClean="0"/>
              <a:t>Užívejte jara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zabývající se sportem/pohybem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Centrum Paraple  </a:t>
            </a:r>
            <a:endParaRPr lang="cs-CZ" dirty="0"/>
          </a:p>
          <a:p>
            <a:r>
              <a:rPr lang="cs-CZ" u="sng" dirty="0">
                <a:hlinkClick r:id="rId2"/>
              </a:rPr>
              <a:t>https://www.paraple.cz/pribehy/osobnosti/petr-hubalovsky/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SKV – sportovní klub vozíčkářů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2420510" y="4307136"/>
            <a:ext cx="5760720" cy="109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2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 … </a:t>
            </a:r>
          </a:p>
          <a:p>
            <a:r>
              <a:rPr lang="cs-CZ" u="sng" dirty="0">
                <a:hlinkClick r:id="rId2"/>
              </a:rPr>
              <a:t>https://www.skvpraha.org/sport/ozv/zprava-orientacni/orientak-nespi-2972/</a:t>
            </a:r>
            <a:endParaRPr lang="cs-CZ" dirty="0"/>
          </a:p>
          <a:p>
            <a:r>
              <a:rPr lang="cs-CZ" dirty="0" smtClean="0"/>
              <a:t>Florbal …   </a:t>
            </a:r>
            <a:endParaRPr lang="cs-CZ" dirty="0"/>
          </a:p>
          <a:p>
            <a:r>
              <a:rPr lang="cs-CZ" u="sng" dirty="0">
                <a:hlinkClick r:id="rId3"/>
              </a:rPr>
              <a:t>https://www.skvpraha.org/sport/florbal/zprava-florbal/posledni-ligove-kolo-pro-nase-florbalisty-2471/</a:t>
            </a:r>
            <a:endParaRPr lang="cs-CZ" dirty="0"/>
          </a:p>
          <a:p>
            <a:r>
              <a:rPr lang="cs-CZ" dirty="0"/>
              <a:t>Lyže – </a:t>
            </a:r>
            <a:r>
              <a:rPr lang="cs-CZ" dirty="0" smtClean="0"/>
              <a:t>běžky</a:t>
            </a:r>
            <a:r>
              <a:rPr lang="cs-CZ" dirty="0"/>
              <a:t> </a:t>
            </a:r>
            <a:r>
              <a:rPr lang="cs-CZ" dirty="0" smtClean="0"/>
              <a:t>…  </a:t>
            </a:r>
            <a:endParaRPr lang="cs-CZ" dirty="0"/>
          </a:p>
          <a:p>
            <a:r>
              <a:rPr lang="cs-CZ" u="sng" dirty="0">
                <a:hlinkClick r:id="rId4"/>
              </a:rPr>
              <a:t>https://www.skvpraha.org/sport/monoski/zprava-lyzovani/individualni-bezkarske-vyjizdky-2973/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08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organizace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CZEPA </a:t>
            </a:r>
          </a:p>
          <a:p>
            <a:pPr marL="0" indent="0">
              <a:buNone/>
            </a:pPr>
            <a:r>
              <a:rPr lang="cs-CZ" dirty="0" smtClean="0"/>
              <a:t>organizace</a:t>
            </a:r>
            <a:r>
              <a:rPr lang="cs-CZ" dirty="0"/>
              <a:t>, instruktážní videa</a:t>
            </a:r>
          </a:p>
          <a:p>
            <a:r>
              <a:rPr lang="cs-CZ" u="sng" dirty="0">
                <a:hlinkClick r:id="rId2"/>
              </a:rPr>
              <a:t>https://czepa.cz/kdo-jsme/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příklad instruktážního videa - Strategie </a:t>
            </a:r>
            <a:r>
              <a:rPr lang="cs-CZ" dirty="0"/>
              <a:t>přesunů – </a:t>
            </a:r>
          </a:p>
          <a:p>
            <a:r>
              <a:rPr lang="cs-CZ" u="sng" dirty="0">
                <a:hlinkClick r:id="rId3"/>
              </a:rPr>
              <a:t>https://www.youtube.com/watch?v=kzwoZ6TWbhs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D</a:t>
            </a:r>
            <a:r>
              <a:rPr lang="cs-CZ" dirty="0" smtClean="0"/>
              <a:t>esatero </a:t>
            </a:r>
            <a:r>
              <a:rPr lang="cs-CZ" dirty="0"/>
              <a:t>informovaného klienta – vozíčkáře -  </a:t>
            </a:r>
          </a:p>
          <a:p>
            <a:r>
              <a:rPr lang="cs-CZ" u="sng" dirty="0">
                <a:hlinkClick r:id="rId4"/>
              </a:rPr>
              <a:t>https://www.youtube.com/watch?v=xAI4q6yajD0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KONTO BARIÉRY – zaměření na kombinovaná postižení  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00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Kolektivní sporty/individuální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rugby</a:t>
            </a:r>
            <a:r>
              <a:rPr lang="cs-CZ" dirty="0" smtClean="0"/>
              <a:t>, florbal, </a:t>
            </a:r>
            <a:r>
              <a:rPr lang="cs-CZ" dirty="0" err="1" smtClean="0"/>
              <a:t>parahokej</a:t>
            </a:r>
            <a:r>
              <a:rPr lang="cs-CZ" dirty="0" smtClean="0"/>
              <a:t>,  basket, fotbal, </a:t>
            </a:r>
            <a:r>
              <a:rPr lang="cs-CZ" dirty="0" err="1" smtClean="0"/>
              <a:t>goalbal</a:t>
            </a:r>
            <a:r>
              <a:rPr lang="cs-CZ" dirty="0" smtClean="0"/>
              <a:t> … tenis, stolní tenis</a:t>
            </a:r>
          </a:p>
          <a:p>
            <a:pPr marL="0" indent="0">
              <a:buNone/>
            </a:pPr>
            <a:r>
              <a:rPr lang="cs-CZ" dirty="0" smtClean="0"/>
              <a:t>Boccia </a:t>
            </a:r>
          </a:p>
          <a:p>
            <a:pPr marL="0" indent="0">
              <a:buNone/>
            </a:pPr>
            <a:r>
              <a:rPr lang="cs-CZ" dirty="0" smtClean="0"/>
              <a:t>Atletika, plavání, běžecké lyžování … </a:t>
            </a:r>
            <a:r>
              <a:rPr lang="cs-CZ" dirty="0" err="1" smtClean="0"/>
              <a:t>handbike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096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 zamyšlení pro příště – 26. 3.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>
                <a:hlinkClick r:id="rId2"/>
              </a:rPr>
              <a:t>https</a:t>
            </a:r>
            <a:r>
              <a:rPr lang="cs-CZ" u="sng" dirty="0">
                <a:hlinkClick r:id="rId2"/>
              </a:rPr>
              <a:t>://</a:t>
            </a:r>
            <a:r>
              <a:rPr lang="cs-CZ" u="sng" dirty="0" smtClean="0">
                <a:hlinkClick r:id="rId2"/>
              </a:rPr>
              <a:t>vozejkov.cz/cz/aktuality/zdravi-2/inkluze-v-hodinach-telesne-vychovy</a:t>
            </a:r>
            <a:endParaRPr lang="cs-CZ" u="sng" dirty="0"/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r>
              <a:rPr lang="cs-CZ" dirty="0" smtClean="0"/>
              <a:t>Něco literatury – jak jednoduché … </a:t>
            </a:r>
          </a:p>
          <a:p>
            <a:pPr marL="0" indent="0">
              <a:buNone/>
            </a:pPr>
            <a:r>
              <a:rPr lang="cs-CZ" u="sng" dirty="0">
                <a:hlinkClick r:id="rId3"/>
              </a:rPr>
              <a:t>https://www.ikap.cz/files/250/metodick%C3%A9%20karty%20APA.pdf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99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Bariéry -  překážky, </a:t>
            </a:r>
            <a:r>
              <a:rPr lang="cs-CZ" dirty="0" err="1"/>
              <a:t>překážkovost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 mysli</a:t>
            </a:r>
          </a:p>
          <a:p>
            <a:pPr marL="0" indent="0">
              <a:buNone/>
            </a:pPr>
            <a:r>
              <a:rPr lang="cs-CZ" dirty="0"/>
              <a:t>v </a:t>
            </a:r>
            <a:r>
              <a:rPr lang="cs-CZ" dirty="0" smtClean="0"/>
              <a:t>lidech</a:t>
            </a:r>
          </a:p>
          <a:p>
            <a:pPr marL="0" indent="0">
              <a:buNone/>
            </a:pPr>
            <a:r>
              <a:rPr lang="cs-CZ" dirty="0"/>
              <a:t>v</a:t>
            </a:r>
            <a:r>
              <a:rPr lang="cs-CZ" dirty="0" smtClean="0"/>
              <a:t> aktivitách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 přístupech</a:t>
            </a:r>
          </a:p>
          <a:p>
            <a:pPr marL="0" indent="0">
              <a:buNone/>
            </a:pPr>
            <a:r>
              <a:rPr lang="cs-CZ" dirty="0"/>
              <a:t>v architektuře </a:t>
            </a:r>
          </a:p>
          <a:p>
            <a:pPr marL="0" indent="0">
              <a:buNone/>
            </a:pPr>
            <a:r>
              <a:rPr lang="cs-CZ" dirty="0"/>
              <a:t>…</a:t>
            </a:r>
          </a:p>
          <a:p>
            <a:pPr marL="0" indent="0">
              <a:buNone/>
            </a:pPr>
            <a:r>
              <a:rPr lang="cs-CZ" dirty="0" smtClean="0"/>
              <a:t>není </a:t>
            </a:r>
            <a:r>
              <a:rPr lang="cs-CZ" dirty="0"/>
              <a:t>odstranění některých bariér postavením bariér jiných? </a:t>
            </a:r>
          </a:p>
        </p:txBody>
      </p:sp>
    </p:spTree>
    <p:extLst>
      <p:ext uri="{BB962C8B-B14F-4D97-AF65-F5344CB8AC3E}">
        <p14:creationId xmlns:p14="http://schemas.microsoft.com/office/powerpoint/2010/main" val="8180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POSTAVENI MIMO HRU </a:t>
            </a:r>
            <a:r>
              <a:rPr lang="cs-CZ" dirty="0" smtClean="0"/>
              <a:t>– polemika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https://vozejkov.cz/cz/aktuality/zdravi-2/inkluze-v-hodinach-telesne-vychovy</a:t>
            </a:r>
            <a:endParaRPr lang="cs-CZ" u="sng" dirty="0"/>
          </a:p>
          <a:p>
            <a:pPr marL="0" indent="0">
              <a:buNone/>
            </a:pPr>
            <a:r>
              <a:rPr lang="cs-CZ" dirty="0" smtClean="0"/>
              <a:t>O. </a:t>
            </a:r>
            <a:r>
              <a:rPr lang="cs-CZ" dirty="0" err="1" smtClean="0"/>
              <a:t>Ješina</a:t>
            </a:r>
            <a:r>
              <a:rPr lang="cs-CZ" dirty="0" smtClean="0"/>
              <a:t> – aprobovanost k inkluzi </a:t>
            </a:r>
          </a:p>
          <a:p>
            <a:pPr marL="0" indent="0">
              <a:buNone/>
            </a:pPr>
            <a:r>
              <a:rPr lang="cs-CZ" dirty="0" smtClean="0"/>
              <a:t>J. </a:t>
            </a:r>
            <a:r>
              <a:rPr lang="cs-CZ" dirty="0" err="1" smtClean="0"/>
              <a:t>Řečica</a:t>
            </a:r>
            <a:r>
              <a:rPr lang="cs-CZ" dirty="0" smtClean="0"/>
              <a:t> – svým pohledem </a:t>
            </a:r>
          </a:p>
          <a:p>
            <a:pPr marL="0" indent="0">
              <a:buNone/>
            </a:pPr>
            <a:r>
              <a:rPr lang="cs-CZ" dirty="0" smtClean="0"/>
              <a:t>Už to dokážu – diskuse </a:t>
            </a:r>
          </a:p>
          <a:p>
            <a:pPr marL="0" indent="0">
              <a:buNone/>
            </a:pPr>
            <a:r>
              <a:rPr lang="cs-CZ" dirty="0" smtClean="0"/>
              <a:t>Obrácená integrace</a:t>
            </a:r>
          </a:p>
          <a:p>
            <a:pPr marL="0" indent="0">
              <a:buNone/>
            </a:pPr>
            <a:r>
              <a:rPr lang="cs-CZ" dirty="0" smtClean="0"/>
              <a:t>Shrnutí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7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Podklady, možnosti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https://</a:t>
            </a:r>
            <a:r>
              <a:rPr lang="cs-CZ" u="sng" dirty="0" smtClean="0">
                <a:hlinkClick r:id="rId2"/>
              </a:rPr>
              <a:t>www.ikap.cz/files/250/metodick%C3%A9%20karty%20APA.pdf</a:t>
            </a:r>
            <a:endParaRPr lang="cs-CZ" u="sng" dirty="0">
              <a:hlinkClick r:id="rId2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symbol pro obsa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09" y="2544417"/>
            <a:ext cx="6305384" cy="38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331</Words>
  <Application>Microsoft Office PowerPoint</Application>
  <PresentationFormat>Širokoúhlá obrazovka</PresentationFormat>
  <Paragraphs>76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POHYBOVÉ HRY HENDIKEPOVANÝCH  26. 2.  12. 3.  26. 3.  </vt:lpstr>
      <vt:lpstr>Organizace zabývající se sportem/pohybem </vt:lpstr>
      <vt:lpstr>Aktivity </vt:lpstr>
      <vt:lpstr>Další organizace </vt:lpstr>
      <vt:lpstr>Kolektivní sporty/individuální </vt:lpstr>
      <vt:lpstr>K zamyšlení pro příště – 26. 3.  </vt:lpstr>
      <vt:lpstr>Bariéry -  překážky, překážkovost </vt:lpstr>
      <vt:lpstr>POSTAVENI MIMO HRU – polemika </vt:lpstr>
      <vt:lpstr>Podklady, možnosti</vt:lpstr>
      <vt:lpstr>„retro“ okénko – pohybové zadání – 1. část </vt:lpstr>
      <vt:lpstr> …  s míčem … </vt:lpstr>
      <vt:lpstr>… dle možností …  (většinu určitě znáte)</vt:lpstr>
      <vt:lpstr>Pohybové zadání – 2. část </vt:lpstr>
      <vt:lpstr>9. 4.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14</cp:revision>
  <dcterms:created xsi:type="dcterms:W3CDTF">2021-03-11T15:29:58Z</dcterms:created>
  <dcterms:modified xsi:type="dcterms:W3CDTF">2021-03-26T09:51:00Z</dcterms:modified>
</cp:coreProperties>
</file>