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9" r:id="rId4"/>
    <p:sldId id="257" r:id="rId5"/>
    <p:sldId id="258" r:id="rId6"/>
    <p:sldId id="261" r:id="rId7"/>
    <p:sldId id="272" r:id="rId8"/>
    <p:sldId id="270" r:id="rId9"/>
    <p:sldId id="259" r:id="rId10"/>
    <p:sldId id="273" r:id="rId11"/>
    <p:sldId id="271" r:id="rId12"/>
    <p:sldId id="260" r:id="rId13"/>
    <p:sldId id="274" r:id="rId14"/>
    <p:sldId id="275" r:id="rId15"/>
    <p:sldId id="264" r:id="rId16"/>
    <p:sldId id="268" r:id="rId17"/>
    <p:sldId id="265" r:id="rId18"/>
    <p:sldId id="267" r:id="rId19"/>
    <p:sldId id="266" r:id="rId20"/>
    <p:sldId id="262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3223-D4B3-4C08-8EFA-440440897B6F}" type="datetimeFigureOut">
              <a:rPr lang="cs-CZ" smtClean="0"/>
              <a:t>25.11.2016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837-E178-498F-BB31-F695DF9CAB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3223-D4B3-4C08-8EFA-440440897B6F}" type="datetimeFigureOut">
              <a:rPr lang="cs-CZ" smtClean="0"/>
              <a:t>25.11.2016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837-E178-498F-BB31-F695DF9CAB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3223-D4B3-4C08-8EFA-440440897B6F}" type="datetimeFigureOut">
              <a:rPr lang="cs-CZ" smtClean="0"/>
              <a:t>25.11.2016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837-E178-498F-BB31-F695DF9CAB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3223-D4B3-4C08-8EFA-440440897B6F}" type="datetimeFigureOut">
              <a:rPr lang="cs-CZ" smtClean="0"/>
              <a:t>25.11.2016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837-E178-498F-BB31-F695DF9CAB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3223-D4B3-4C08-8EFA-440440897B6F}" type="datetimeFigureOut">
              <a:rPr lang="cs-CZ" smtClean="0"/>
              <a:t>25.11.2016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837-E178-498F-BB31-F695DF9CAB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3223-D4B3-4C08-8EFA-440440897B6F}" type="datetimeFigureOut">
              <a:rPr lang="cs-CZ" smtClean="0"/>
              <a:t>25.11.2016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837-E178-498F-BB31-F695DF9CAB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3223-D4B3-4C08-8EFA-440440897B6F}" type="datetimeFigureOut">
              <a:rPr lang="cs-CZ" smtClean="0"/>
              <a:t>25.11.2016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837-E178-498F-BB31-F695DF9CAB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3223-D4B3-4C08-8EFA-440440897B6F}" type="datetimeFigureOut">
              <a:rPr lang="cs-CZ" smtClean="0"/>
              <a:t>25.11.2016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837-E178-498F-BB31-F695DF9CAB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3223-D4B3-4C08-8EFA-440440897B6F}" type="datetimeFigureOut">
              <a:rPr lang="cs-CZ" smtClean="0"/>
              <a:t>25.11.2016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837-E178-498F-BB31-F695DF9CAB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3223-D4B3-4C08-8EFA-440440897B6F}" type="datetimeFigureOut">
              <a:rPr lang="cs-CZ" smtClean="0"/>
              <a:t>25.11.2016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837-E178-498F-BB31-F695DF9CAB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3223-D4B3-4C08-8EFA-440440897B6F}" type="datetimeFigureOut">
              <a:rPr lang="cs-CZ" smtClean="0"/>
              <a:t>25.11.2016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837-E178-498F-BB31-F695DF9CAB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83223-D4B3-4C08-8EFA-440440897B6F}" type="datetimeFigureOut">
              <a:rPr lang="cs-CZ" smtClean="0"/>
              <a:t>25.11.2016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1837-E178-498F-BB31-F695DF9CAB9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Boj severoamerických osad za nezávislost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620688"/>
            <a:ext cx="7906761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6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5"/>
            <a:ext cx="8280920" cy="641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89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Důsledky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141168"/>
          </a:xfrm>
        </p:spPr>
        <p:txBody>
          <a:bodyPr>
            <a:normAutofit fontScale="62500" lnSpcReduction="20000"/>
          </a:bodyPr>
          <a:lstStyle/>
          <a:p>
            <a:r>
              <a:rPr lang="cs-CZ" sz="3500" dirty="0"/>
              <a:t>V květnu a červnu 1774 schválil britský parlament několik vládních návrhů, tvrdých opatření, která měla potrestat vzbouřence za oceánem:</a:t>
            </a:r>
          </a:p>
          <a:p>
            <a:r>
              <a:rPr lang="cs-CZ" sz="3500" dirty="0"/>
              <a:t>	a) zákon z 20. května 1774 – bylo rozlehlé území za </a:t>
            </a:r>
            <a:r>
              <a:rPr lang="cs-CZ" sz="3500" dirty="0" err="1"/>
              <a:t>Alleghenským</a:t>
            </a:r>
            <a:r>
              <a:rPr lang="cs-CZ" sz="3500" dirty="0"/>
              <a:t> pohořím připojeno ke kanadskému </a:t>
            </a:r>
            <a:r>
              <a:rPr lang="cs-CZ" sz="3500" dirty="0" err="1"/>
              <a:t>Québecu</a:t>
            </a:r>
            <a:r>
              <a:rPr lang="cs-CZ" sz="3500" dirty="0"/>
              <a:t>. Obyvatelé v koloniích na pobřeží to samozřejmě považovali za pokus koruny zabránit jejich pronikání na západ.</a:t>
            </a:r>
          </a:p>
          <a:p>
            <a:r>
              <a:rPr lang="cs-CZ" sz="3500" dirty="0"/>
              <a:t>	b) byla zrušena svobodomyslná ústava osady Massachusetts, jejím guvernérem se stal britský vrchní velitel v Americe generál Thomas </a:t>
            </a:r>
            <a:r>
              <a:rPr lang="cs-CZ" sz="3500" dirty="0" err="1"/>
              <a:t>Gage</a:t>
            </a:r>
            <a:r>
              <a:rPr lang="cs-CZ" sz="3500" dirty="0"/>
              <a:t>. K posílení jeho postavení byly vyslány další čtyři pluky vojska</a:t>
            </a:r>
          </a:p>
          <a:p>
            <a:r>
              <a:rPr lang="cs-CZ" sz="3500" dirty="0"/>
              <a:t>	c) bostonský přístav měl být uzavřen do té doby, dokud nebude poskytnuta náhrada za zničený čaj a obyvatelé města se měli zaručit, že se podobné akce v budoucnu nebudou opakovat.</a:t>
            </a:r>
          </a:p>
          <a:p>
            <a:r>
              <a:rPr lang="cs-CZ" sz="3500" dirty="0"/>
              <a:t>	d) podle dalšího zákona důstojníci koloniální armády obvinění z vraždy „při výkonu povinností“, tj. i při zásazích proti osadníkům, měli být postaveni před soud nikoli v koloniích, ale v Británii.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První kontinentální kongres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Dne 5. září 1774 se ve Filadelfii sešlo 56 zástupců z 12 kolonií (bez Georgie). </a:t>
            </a:r>
          </a:p>
          <a:p>
            <a:r>
              <a:rPr lang="cs-CZ" dirty="0"/>
              <a:t>To je počátek zasedání </a:t>
            </a:r>
            <a:r>
              <a:rPr lang="cs-CZ" b="1" dirty="0"/>
              <a:t>prvního kontinentálního kongresu</a:t>
            </a:r>
            <a:r>
              <a:rPr lang="cs-CZ" dirty="0"/>
              <a:t>. Jeho cílem bylo projednat otázku obrany společných zájmů severoamerických osad. </a:t>
            </a:r>
          </a:p>
          <a:p>
            <a:r>
              <a:rPr lang="cs-CZ" dirty="0"/>
              <a:t>Výsledkem jednání byla </a:t>
            </a:r>
            <a:r>
              <a:rPr lang="cs-CZ" b="1" dirty="0"/>
              <a:t>Deklarace práv a stížností osad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4617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Počátek bojů a druhý kontinentální kongres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Válka začala potyčkou milice osadníků s </a:t>
            </a:r>
            <a:r>
              <a:rPr lang="cs-CZ" dirty="0" err="1"/>
              <a:t>Gageho</a:t>
            </a:r>
            <a:r>
              <a:rPr lang="cs-CZ" dirty="0"/>
              <a:t> vojáky u Concordu v dubnu 1775.</a:t>
            </a:r>
          </a:p>
          <a:p>
            <a:r>
              <a:rPr lang="cs-CZ" dirty="0"/>
              <a:t>O několik dní později oblehli osadníci Brity v Bostonu a 10. května 1775 se sešel ve Filadelfii </a:t>
            </a:r>
            <a:r>
              <a:rPr lang="cs-CZ" b="1" dirty="0"/>
              <a:t>druhý kontinentální kongres</a:t>
            </a:r>
            <a:r>
              <a:rPr lang="cs-CZ" dirty="0"/>
              <a:t>.</a:t>
            </a:r>
          </a:p>
          <a:p>
            <a:r>
              <a:rPr lang="cs-CZ" dirty="0"/>
              <a:t>Kolonisté se naposledy pokusili učinit smířlivou nabídku, nazvanou </a:t>
            </a:r>
            <a:r>
              <a:rPr lang="cs-CZ" i="1" dirty="0"/>
              <a:t>Petice olivové ratolesti</a:t>
            </a:r>
            <a:r>
              <a:rPr lang="cs-CZ" dirty="0"/>
              <a:t>, jejímž autorem byl John </a:t>
            </a:r>
            <a:r>
              <a:rPr lang="cs-CZ" dirty="0" err="1"/>
              <a:t>Dickinson</a:t>
            </a:r>
            <a:r>
              <a:rPr lang="cs-CZ" dirty="0"/>
              <a:t>.</a:t>
            </a:r>
            <a:r>
              <a:rPr lang="cs-CZ" i="1" dirty="0"/>
              <a:t> </a:t>
            </a:r>
            <a:r>
              <a:rPr lang="cs-CZ" dirty="0"/>
              <a:t>Ta obsahovala nabídku na smír a nové jednání. </a:t>
            </a:r>
          </a:p>
          <a:p>
            <a:r>
              <a:rPr lang="cs-CZ" dirty="0"/>
              <a:t>Petice byla doplněna </a:t>
            </a:r>
            <a:r>
              <a:rPr lang="cs-CZ" dirty="0" err="1"/>
              <a:t>Jeffersonovým</a:t>
            </a:r>
            <a:r>
              <a:rPr lang="cs-CZ" dirty="0"/>
              <a:t> </a:t>
            </a:r>
            <a:r>
              <a:rPr lang="cs-CZ" i="1" dirty="0"/>
              <a:t>Prohlášením o důvodech a nutnosti chopit se zbraní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6792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Zdravý rozum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 prosinci 1775 odmítl král Jiří III. jakékoli vyjednávání s rebely. </a:t>
            </a:r>
          </a:p>
          <a:p>
            <a:r>
              <a:rPr lang="cs-CZ" dirty="0"/>
              <a:t>V roce 1776 důležitou úlohu sehrál spis </a:t>
            </a:r>
            <a:r>
              <a:rPr lang="cs-CZ" b="1" dirty="0"/>
              <a:t>Zdravý rozum</a:t>
            </a:r>
            <a:r>
              <a:rPr lang="cs-CZ" dirty="0"/>
              <a:t> od Thomase </a:t>
            </a:r>
            <a:r>
              <a:rPr lang="cs-CZ" dirty="0" err="1"/>
              <a:t>Paina</a:t>
            </a:r>
            <a:r>
              <a:rPr lang="cs-CZ" dirty="0"/>
              <a:t>. </a:t>
            </a:r>
          </a:p>
          <a:p>
            <a:r>
              <a:rPr lang="cs-CZ" dirty="0"/>
              <a:t>Podle </a:t>
            </a:r>
            <a:r>
              <a:rPr lang="cs-CZ" dirty="0" err="1"/>
              <a:t>Paina</a:t>
            </a:r>
            <a:r>
              <a:rPr lang="cs-CZ" dirty="0"/>
              <a:t> je nezávislost jedním z přirozených lidských práv. Odmítá monarchii jakožto instituci odporující společenské smlouvě. Svým vystoupením přesvědčil řadu váhajících.</a:t>
            </a:r>
          </a:p>
        </p:txBody>
      </p:sp>
    </p:spTree>
    <p:extLst>
      <p:ext uri="{BB962C8B-B14F-4D97-AF65-F5344CB8AC3E}">
        <p14:creationId xmlns:p14="http://schemas.microsoft.com/office/powerpoint/2010/main" val="2808316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Deklarace nezávislosti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Zastupitelský sbor osadníků ve Virgínii pověřil své delegáty, aby kongresu ve Filadelfii přímo navrhli vyhlášení nezávislosti. S tímto návrhem vystoupil dne 7. června 1776 Richard Henry </a:t>
            </a:r>
            <a:r>
              <a:rPr lang="cs-CZ" dirty="0" err="1"/>
              <a:t>Lee</a:t>
            </a:r>
            <a:r>
              <a:rPr lang="cs-CZ" dirty="0"/>
              <a:t>.</a:t>
            </a:r>
          </a:p>
          <a:p>
            <a:r>
              <a:rPr lang="cs-CZ" dirty="0"/>
              <a:t>11. června 1776 byla vytvořena komise Kontinentálního kongresu, zvaná též </a:t>
            </a:r>
            <a:r>
              <a:rPr lang="cs-CZ" i="1" dirty="0"/>
              <a:t>Výbor pěti: </a:t>
            </a:r>
            <a:r>
              <a:rPr lang="cs-CZ" dirty="0"/>
              <a:t>John Adams, Benjamin Franklin, Thomas </a:t>
            </a:r>
            <a:r>
              <a:rPr lang="cs-CZ" dirty="0" err="1"/>
              <a:t>Jefferson</a:t>
            </a:r>
            <a:r>
              <a:rPr lang="cs-CZ" dirty="0"/>
              <a:t>, Robert R. </a:t>
            </a:r>
            <a:r>
              <a:rPr lang="cs-CZ" dirty="0" err="1"/>
              <a:t>Livingston</a:t>
            </a:r>
            <a:r>
              <a:rPr lang="cs-CZ" dirty="0"/>
              <a:t>, a Roger </a:t>
            </a:r>
            <a:r>
              <a:rPr lang="cs-CZ" dirty="0" err="1"/>
              <a:t>Sherman</a:t>
            </a:r>
            <a:r>
              <a:rPr lang="cs-CZ" dirty="0"/>
              <a:t>.</a:t>
            </a:r>
          </a:p>
          <a:p>
            <a:r>
              <a:rPr lang="cs-CZ" dirty="0"/>
              <a:t>Skládá se z několika částí: úvodu, preambule, obvinění Jiřího III., nařčení britského lidu, závěr.</a:t>
            </a:r>
          </a:p>
          <a:p>
            <a:r>
              <a:rPr lang="cs-CZ" dirty="0"/>
              <a:t>Deklarace nezávislosti Spojených států byla ovlivněna Deklarací nezávislosti Holandské republiky z roku 1581.</a:t>
            </a:r>
          </a:p>
          <a:p>
            <a:r>
              <a:rPr lang="cs-CZ" dirty="0"/>
              <a:t>Preambule Deklarace je ovlivněna osvícenskou filosofií, obsahuje pojmy přirozeného práva, sebeurčení a také deismu. Názory a dokonce některé fráze byly přejaty přímo ze spisů anglického filosofa Johna Locka.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8666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Válka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Obyvatelé Ameriky rozděleni podle věrnosti na tři třetiny – válka za nezávislost byla také z velké části válkou občanskou.</a:t>
            </a:r>
          </a:p>
          <a:p>
            <a:r>
              <a:rPr lang="cs-CZ" dirty="0"/>
              <a:t>Kritický okamžik přinesl rok 1777. Britové se pevně zachytili v New Yorku a v září dokonce obsadili Filadelfii.</a:t>
            </a:r>
          </a:p>
          <a:p>
            <a:r>
              <a:rPr lang="cs-CZ" dirty="0"/>
              <a:t>1777 – bitva u </a:t>
            </a:r>
            <a:r>
              <a:rPr lang="cs-CZ" dirty="0" err="1"/>
              <a:t>Saratogy</a:t>
            </a:r>
            <a:r>
              <a:rPr lang="cs-CZ" dirty="0"/>
              <a:t> (</a:t>
            </a:r>
            <a:r>
              <a:rPr lang="cs-CZ" dirty="0" err="1"/>
              <a:t>Howe</a:t>
            </a:r>
            <a:r>
              <a:rPr lang="cs-CZ" dirty="0"/>
              <a:t>, </a:t>
            </a:r>
            <a:r>
              <a:rPr lang="cs-CZ" dirty="0" err="1"/>
              <a:t>Burgoyne</a:t>
            </a:r>
            <a:r>
              <a:rPr lang="cs-CZ" dirty="0"/>
              <a:t>)</a:t>
            </a:r>
          </a:p>
          <a:p>
            <a:r>
              <a:rPr lang="cs-CZ" dirty="0"/>
              <a:t>Aliance s Francií – 1778 – dvě smlouvy (smlouva o přátelství a obchodu, smlouva o spojenectví)</a:t>
            </a:r>
          </a:p>
          <a:p>
            <a:r>
              <a:rPr lang="cs-CZ" dirty="0"/>
              <a:t>Na přelomu let 1778 a 1779 přenesli Britové vojenské operace na jih, kde dosáhli značných úspěchů.</a:t>
            </a:r>
          </a:p>
          <a:p>
            <a:r>
              <a:rPr lang="cs-CZ" dirty="0"/>
              <a:t>Avšak v roce 1779 dorazil do Ameriky francouzský expediční sbor v síle 7000 mužů, plus další dobrovolníci z celé Evropy.</a:t>
            </a:r>
          </a:p>
          <a:p>
            <a:r>
              <a:rPr lang="cs-CZ" dirty="0"/>
              <a:t>1781 – bitva a </a:t>
            </a:r>
            <a:r>
              <a:rPr lang="cs-CZ" dirty="0" err="1"/>
              <a:t>Yorktownu</a:t>
            </a:r>
            <a:endParaRPr lang="cs-CZ" dirty="0"/>
          </a:p>
          <a:p>
            <a:r>
              <a:rPr lang="cs-CZ" dirty="0"/>
              <a:t>1783 – pařížský mír</a:t>
            </a:r>
          </a:p>
        </p:txBody>
      </p:sp>
    </p:spTree>
    <p:extLst>
      <p:ext uri="{BB962C8B-B14F-4D97-AF65-F5344CB8AC3E}">
        <p14:creationId xmlns:p14="http://schemas.microsoft.com/office/powerpoint/2010/main" val="1820760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b-hdnp.org/Sarver/Maps/ah13_usgrowth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3912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519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Ústava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Dne 15. listopadu 1777 schválil druhý kontinentální kongres </a:t>
            </a:r>
            <a:r>
              <a:rPr lang="cs-CZ" b="1" dirty="0"/>
              <a:t>tzv. články konfederace</a:t>
            </a:r>
            <a:r>
              <a:rPr lang="cs-CZ" dirty="0"/>
              <a:t>, první ústavu Spojených států.</a:t>
            </a:r>
          </a:p>
          <a:p>
            <a:r>
              <a:rPr lang="cs-CZ" dirty="0"/>
              <a:t>Ta svou povahou spíše vyhovovala zájmům jednotlivých států a nezajišťovala existenci silné ústřední vlády. </a:t>
            </a:r>
          </a:p>
          <a:p>
            <a:r>
              <a:rPr lang="cs-CZ" dirty="0"/>
              <a:t>Vypisování daní zůstalo v pravomoci zastupitelských orgánů jednotlivých států a ústřední vláda byla zcela závislá na jejich finanční podpoře.</a:t>
            </a:r>
          </a:p>
        </p:txBody>
      </p:sp>
    </p:spTree>
    <p:extLst>
      <p:ext uri="{BB962C8B-B14F-4D97-AF65-F5344CB8AC3E}">
        <p14:creationId xmlns:p14="http://schemas.microsoft.com/office/powerpoint/2010/main" val="517331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b/b0/Nouvelle-France_map-en.svg/1024px-Nouvelle-France_map-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39050" cy="54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337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Dokument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http://www.youtube.com/watch?v=WPFFC1MdLbk</a:t>
            </a:r>
          </a:p>
        </p:txBody>
      </p:sp>
    </p:spTree>
    <p:extLst>
      <p:ext uri="{BB962C8B-B14F-4D97-AF65-F5344CB8AC3E}">
        <p14:creationId xmlns:p14="http://schemas.microsoft.com/office/powerpoint/2010/main" val="3941439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Počátky změn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Problémem severoamerických kolonií se podle předních britských politických představitelů v 50. letech 18. století stalo pašeráctví.</a:t>
            </a:r>
          </a:p>
          <a:p>
            <a:r>
              <a:rPr lang="cs-CZ" dirty="0"/>
              <a:t>Britské ministry přinutil jednat až nedostatek financí během sedmileté války a také zprávy, že kolonisté dodávají zásoby nepřátelským základnám v Karibiku.</a:t>
            </a:r>
          </a:p>
          <a:p>
            <a:r>
              <a:rPr lang="cs-CZ" dirty="0"/>
              <a:t>V roce 1757 proto ministerstvo obchodu a kolonií zahájilo rozsáhlé vyšetřování, které o dva roky později skončilo znepokojivým tvrzením, že ilegální koloniální obchod připravuje mateřskou zemi o státní příjmy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80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Sedmiletá válka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 srpnu 1759 padl </a:t>
            </a:r>
            <a:r>
              <a:rPr lang="cs-CZ" dirty="0" err="1"/>
              <a:t>Québec</a:t>
            </a:r>
            <a:r>
              <a:rPr lang="cs-CZ" dirty="0"/>
              <a:t> a následujícího roku Montreal. Po podpisu mírové smlouvy v Paříži v únoru 1763 přestalo francouzské koloniální panství v Severní Americe existovat.</a:t>
            </a:r>
          </a:p>
          <a:p>
            <a:r>
              <a:rPr lang="cs-CZ" dirty="0"/>
              <a:t>Sedmiletá válka přinesla mnohé změny do života britských kolonií v Severní Americe.</a:t>
            </a:r>
          </a:p>
          <a:p>
            <a:r>
              <a:rPr lang="cs-CZ" dirty="0"/>
              <a:t>Nadobro odstranila francouzskou hrozbu.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Legislativa po roce 1763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1763 – zákon, který měl odstranit pokušení celních úředníků brát úplatky, pouštět lodě bez zaplacení cla, a tak okrádat státní pokladnu.</a:t>
            </a:r>
          </a:p>
          <a:p>
            <a:r>
              <a:rPr lang="cs-CZ" dirty="0"/>
              <a:t>Královská proklamace z roku 1763 – bylo zakázáno pronikání osadníků za </a:t>
            </a:r>
            <a:r>
              <a:rPr lang="cs-CZ" dirty="0" err="1"/>
              <a:t>Appalačské</a:t>
            </a:r>
            <a:r>
              <a:rPr lang="cs-CZ" dirty="0"/>
              <a:t> pohoří. Veškerá půda na rozlehlém území mezi tímto pohořím a řekou Mississippi, byla prohlášena za majetek koruny. </a:t>
            </a:r>
          </a:p>
          <a:p>
            <a:r>
              <a:rPr lang="cs-CZ" dirty="0"/>
              <a:t>1764 schválen cukerní zákon.</a:t>
            </a:r>
          </a:p>
          <a:p>
            <a:r>
              <a:rPr lang="cs-CZ" dirty="0"/>
              <a:t>1765 londýnský parlament schválil tzv. zákon o kolkovném.</a:t>
            </a:r>
          </a:p>
          <a:p>
            <a:r>
              <a:rPr lang="cs-CZ" dirty="0"/>
              <a:t>Reakce osadníků byla bouřlivá – násilí (Synové svobody), hospodářský bojkot.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50" y="153991"/>
            <a:ext cx="4925343" cy="644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0"/>
            <a:ext cx="5670577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4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5023379" cy="655272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83" y="188640"/>
            <a:ext cx="3881681" cy="5400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248" y="4398615"/>
            <a:ext cx="18954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26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Legislativa po roce 1763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 roce 1767 britská vláda schválila tzv. </a:t>
            </a:r>
            <a:r>
              <a:rPr lang="cs-CZ" dirty="0" err="1"/>
              <a:t>Townshendovy</a:t>
            </a:r>
            <a:r>
              <a:rPr lang="cs-CZ" dirty="0"/>
              <a:t> zákony. Jimi byla zaváděna nová cla na dovoz papíru, čaje, skla a barviv do amerických osad a prostředky takto získané měly být použity na placení soudních a správních úředníků v koloniích.</a:t>
            </a:r>
          </a:p>
          <a:p>
            <a:r>
              <a:rPr lang="cs-CZ" dirty="0"/>
              <a:t>1770 britský parlament zákony zrušil a ponechal pouze clo na dovoz čaje.</a:t>
            </a:r>
          </a:p>
          <a:p>
            <a:r>
              <a:rPr lang="cs-CZ" dirty="0"/>
              <a:t>5. března 1770 došlo v Bostonu ke srážce mezi britským vojskem a demonstranty.</a:t>
            </a:r>
          </a:p>
          <a:p>
            <a:r>
              <a:rPr lang="cs-CZ" dirty="0"/>
              <a:t>1773 Bostonské pití čaje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215</Words>
  <Application>Microsoft Office PowerPoint</Application>
  <PresentationFormat>Předvádění na obrazovce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Boj severoamerických osad za nezávislost</vt:lpstr>
      <vt:lpstr>Prezentace aplikace PowerPoint</vt:lpstr>
      <vt:lpstr>Počátky změn</vt:lpstr>
      <vt:lpstr>Sedmiletá válka</vt:lpstr>
      <vt:lpstr>Legislativa po roce 1763</vt:lpstr>
      <vt:lpstr>Prezentace aplikace PowerPoint</vt:lpstr>
      <vt:lpstr>Prezentace aplikace PowerPoint</vt:lpstr>
      <vt:lpstr>Prezentace aplikace PowerPoint</vt:lpstr>
      <vt:lpstr>Legislativa po roce 1763</vt:lpstr>
      <vt:lpstr>Prezentace aplikace PowerPoint</vt:lpstr>
      <vt:lpstr>Prezentace aplikace PowerPoint</vt:lpstr>
      <vt:lpstr>Důsledky</vt:lpstr>
      <vt:lpstr>První kontinentální kongres</vt:lpstr>
      <vt:lpstr>Počátek bojů a druhý kontinentální kongres</vt:lpstr>
      <vt:lpstr>Zdravý rozum</vt:lpstr>
      <vt:lpstr>Deklarace nezávislosti</vt:lpstr>
      <vt:lpstr>Válka</vt:lpstr>
      <vt:lpstr>Prezentace aplikace PowerPoint</vt:lpstr>
      <vt:lpstr>Ústava</vt:lpstr>
      <vt:lpstr>Dokument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Boj severoamerických osad za nezávislost</dc:title>
  <dc:creator>Jaromír Soukup</dc:creator>
  <cp:lastModifiedBy>FFUK</cp:lastModifiedBy>
  <cp:revision>27</cp:revision>
  <dcterms:created xsi:type="dcterms:W3CDTF">2013-11-17T16:28:30Z</dcterms:created>
  <dcterms:modified xsi:type="dcterms:W3CDTF">2016-11-25T10:53:38Z</dcterms:modified>
</cp:coreProperties>
</file>