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0" r:id="rId4"/>
  </p:sldMasterIdLst>
  <p:sldIdLst>
    <p:sldId id="256" r:id="rId5"/>
    <p:sldId id="257" r:id="rId6"/>
    <p:sldId id="259" r:id="rId7"/>
    <p:sldId id="261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E5F71C6-6974-4779-B820-698BC0B812F6}" v="1" dt="2021-12-08T08:54:53.36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09"/>
  </p:normalViewPr>
  <p:slideViewPr>
    <p:cSldViewPr snapToGrid="0" snapToObjects="1">
      <p:cViewPr varScale="1">
        <p:scale>
          <a:sx n="104" d="100"/>
          <a:sy n="104" d="100"/>
        </p:scale>
        <p:origin x="89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ladan Oláh" userId="S::olah@vojenskyobor.cz::6d2c33f5-8da9-44e3-b4cf-65bd519e0bfb" providerId="AD" clId="Web-{5E5F71C6-6974-4779-B820-698BC0B812F6}"/>
    <pc:docChg chg="modSld">
      <pc:chgData name="Vladan Oláh" userId="S::olah@vojenskyobor.cz::6d2c33f5-8da9-44e3-b4cf-65bd519e0bfb" providerId="AD" clId="Web-{5E5F71C6-6974-4779-B820-698BC0B812F6}" dt="2021-12-08T08:54:53.364" v="0" actId="20577"/>
      <pc:docMkLst>
        <pc:docMk/>
      </pc:docMkLst>
      <pc:sldChg chg="modSp">
        <pc:chgData name="Vladan Oláh" userId="S::olah@vojenskyobor.cz::6d2c33f5-8da9-44e3-b4cf-65bd519e0bfb" providerId="AD" clId="Web-{5E5F71C6-6974-4779-B820-698BC0B812F6}" dt="2021-12-08T08:54:53.364" v="0" actId="20577"/>
        <pc:sldMkLst>
          <pc:docMk/>
          <pc:sldMk cId="807791359" sldId="259"/>
        </pc:sldMkLst>
        <pc:spChg chg="mod">
          <ac:chgData name="Vladan Oláh" userId="S::olah@vojenskyobor.cz::6d2c33f5-8da9-44e3-b4cf-65bd519e0bfb" providerId="AD" clId="Web-{5E5F71C6-6974-4779-B820-698BC0B812F6}" dt="2021-12-08T08:54:53.364" v="0" actId="20577"/>
          <ac:spMkLst>
            <pc:docMk/>
            <pc:sldMk cId="807791359" sldId="259"/>
            <ac:spMk id="3" creationId="{611B1688-8DD1-6947-8F90-F49C549F3016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66412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A279-0833-481D-8C56-F67FD0AC6C50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07799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DA83-5663-4C9C-B9AA-0B40A3DAFF81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9236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7279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9453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73301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7291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7128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805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1484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6155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0790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9" r:id="rId6"/>
    <p:sldLayoutId id="2147483754" r:id="rId7"/>
    <p:sldLayoutId id="2147483755" r:id="rId8"/>
    <p:sldLayoutId id="2147483756" r:id="rId9"/>
    <p:sldLayoutId id="2147483758" r:id="rId10"/>
    <p:sldLayoutId id="214748375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2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8">
            <a:extLst>
              <a:ext uri="{FF2B5EF4-FFF2-40B4-BE49-F238E27FC236}">
                <a16:creationId xmlns:a16="http://schemas.microsoft.com/office/drawing/2014/main" id="{0AF4F2BA-3C03-4E2C-8ABC-0949B61B3C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3">
            <a:extLst>
              <a:ext uri="{FF2B5EF4-FFF2-40B4-BE49-F238E27FC236}">
                <a16:creationId xmlns:a16="http://schemas.microsoft.com/office/drawing/2014/main" id="{8AC0EBC0-0D60-4225-BDBA-B2EB6DDF937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b="4375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06B10ED5-17A6-4D47-B959-4F03EA7F10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FFFFFF"/>
                </a:solidFill>
              </a:rPr>
              <a:t>Boj zblízka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29A49EB-1D02-C34B-96E6-7349BCF480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>
            <a:normAutofit/>
          </a:bodyPr>
          <a:lstStyle/>
          <a:p>
            <a:r>
              <a:rPr lang="cs-CZ" dirty="0"/>
              <a:t>Trénink se spolucvičencem a přechody do boje na zemi</a:t>
            </a:r>
            <a:endParaRPr lang="cs-CZ" dirty="0">
              <a:solidFill>
                <a:srgbClr val="FFFFFF"/>
              </a:solidFill>
            </a:endParaRPr>
          </a:p>
        </p:txBody>
      </p:sp>
      <p:cxnSp>
        <p:nvCxnSpPr>
          <p:cNvPr id="19" name="Straight Connector 10">
            <a:extLst>
              <a:ext uri="{FF2B5EF4-FFF2-40B4-BE49-F238E27FC236}">
                <a16:creationId xmlns:a16="http://schemas.microsoft.com/office/drawing/2014/main" id="{A07787ED-5EDC-4C54-AD87-55B60D0FE3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!!footer rectangle">
            <a:extLst>
              <a:ext uri="{FF2B5EF4-FFF2-40B4-BE49-F238E27FC236}">
                <a16:creationId xmlns:a16="http://schemas.microsoft.com/office/drawing/2014/main" id="{B40A8CA7-7D5A-43B0-A1A0-B558ECA9E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82011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EDE26E-19FD-5744-9289-7E92926866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Boj zblízka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7207630-7AF6-104B-A10D-54F90A53D1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Cíl: </a:t>
            </a:r>
            <a:r>
              <a:rPr lang="cs-CZ" dirty="0"/>
              <a:t>cvičný úderový boj s přechodem na zem</a:t>
            </a:r>
          </a:p>
          <a:p>
            <a:r>
              <a:rPr lang="cs-CZ" b="1" dirty="0"/>
              <a:t>Průběh: </a:t>
            </a:r>
            <a:r>
              <a:rPr lang="cs-CZ" dirty="0"/>
              <a:t>průpravné cvičení, trénink se spolucvičencem, přechody do boje na zemi (kombinace techniky BZ – z postoje na zem pomocí přehozů</a:t>
            </a:r>
            <a:r>
              <a:rPr lang="cs-CZ"/>
              <a:t>, porazů)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8479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748BBD-A890-DA4E-B054-D3F0281FA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/>
              <a:t>Trénink se spolucvičencem a přechody do boje na zemi</a:t>
            </a:r>
            <a:endParaRPr lang="cs-CZ" sz="3600" dirty="0">
              <a:solidFill>
                <a:srgbClr val="FFFFFF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1B1688-8DD1-6947-8F90-F49C549F3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60698"/>
            <a:ext cx="10058400" cy="4603897"/>
          </a:xfrm>
        </p:spPr>
        <p:txBody>
          <a:bodyPr vert="horz" lIns="0" tIns="45720" rIns="0" bIns="45720" rtlCol="0" anchor="t">
            <a:normAutofit/>
          </a:bodyPr>
          <a:lstStyle/>
          <a:p>
            <a:r>
              <a:rPr lang="cs-CZ" sz="1300" b="1" i="1" dirty="0"/>
              <a:t>Účelem tréninku se spolucvičencem je kombinace základních technik BZ.</a:t>
            </a:r>
          </a:p>
          <a:p>
            <a:pPr>
              <a:buFont typeface="Wingdings" pitchFamily="2" charset="2"/>
              <a:buChar char="Ø"/>
            </a:pPr>
            <a:r>
              <a:rPr lang="cs-CZ" sz="1300" i="1" dirty="0"/>
              <a:t> základní techniky na místě, za pohybu vpřed, vzad a okolo spolucvičence (nejprve spolucvičenec pouze stojí, poté se pohybuje </a:t>
            </a:r>
            <a:br>
              <a:rPr lang="cs-CZ" sz="1300" i="1" dirty="0"/>
            </a:br>
            <a:r>
              <a:rPr lang="cs-CZ" sz="1300" i="1"/>
              <a:t>a </a:t>
            </a:r>
            <a:r>
              <a:rPr lang="cs-CZ" sz="1300" i="1" dirty="0"/>
              <a:t>následně při pohybu využívá kryty, nakonec využívá v kombinaci s kryty i údery a kopy, přehozy, porazy či jiné kombinace základních technik).</a:t>
            </a:r>
          </a:p>
        </p:txBody>
      </p:sp>
    </p:spTree>
    <p:extLst>
      <p:ext uri="{BB962C8B-B14F-4D97-AF65-F5344CB8AC3E}">
        <p14:creationId xmlns:p14="http://schemas.microsoft.com/office/powerpoint/2010/main" val="8077913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748BBD-A890-DA4E-B054-D3F0281FA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Seznam literatury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1B1688-8DD1-6947-8F90-F49C549F3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60698"/>
            <a:ext cx="10058400" cy="4603897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1400" dirty="0"/>
              <a:t> VÁGNER, Michal. </a:t>
            </a:r>
            <a:r>
              <a:rPr lang="cs-CZ" sz="1400" i="1" dirty="0"/>
              <a:t>K teorii boje zblízka</a:t>
            </a:r>
            <a:r>
              <a:rPr lang="cs-CZ" sz="1400" dirty="0"/>
              <a:t>. Praha: Karolinum, 2008. ISBN 978-80-2461-476-2.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400" i="1" dirty="0"/>
              <a:t> </a:t>
            </a:r>
            <a:r>
              <a:rPr lang="cs-CZ" sz="1400" dirty="0"/>
              <a:t>VÁGNER, Michal. </a:t>
            </a:r>
            <a:r>
              <a:rPr lang="cs-CZ" sz="1400" i="1" dirty="0"/>
              <a:t>1. stupeň boje zblízka</a:t>
            </a:r>
            <a:r>
              <a:rPr lang="cs-CZ" sz="1400" dirty="0"/>
              <a:t>. Praha: 2008.</a:t>
            </a:r>
            <a:endParaRPr lang="cs-CZ" sz="1400" i="1" dirty="0"/>
          </a:p>
          <a:p>
            <a:pPr marL="0" indent="0">
              <a:buNone/>
            </a:pPr>
            <a:endParaRPr lang="cs-CZ" b="1" dirty="0"/>
          </a:p>
          <a:p>
            <a:pPr>
              <a:buFont typeface="Wingdings" pitchFamily="2" charset="2"/>
              <a:buChar char="Ø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3207713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VTI">
  <a:themeElements>
    <a:clrScheme name="AnalogousFromDarkSeedLeftStep">
      <a:dk1>
        <a:srgbClr val="000000"/>
      </a:dk1>
      <a:lt1>
        <a:srgbClr val="FFFFFF"/>
      </a:lt1>
      <a:dk2>
        <a:srgbClr val="242D41"/>
      </a:dk2>
      <a:lt2>
        <a:srgbClr val="E8E5E2"/>
      </a:lt2>
      <a:accent1>
        <a:srgbClr val="2997E7"/>
      </a:accent1>
      <a:accent2>
        <a:srgbClr val="13B3B3"/>
      </a:accent2>
      <a:accent3>
        <a:srgbClr val="21B879"/>
      </a:accent3>
      <a:accent4>
        <a:srgbClr val="14BC31"/>
      </a:accent4>
      <a:accent5>
        <a:srgbClr val="47B921"/>
      </a:accent5>
      <a:accent6>
        <a:srgbClr val="7DB213"/>
      </a:accent6>
      <a:hlink>
        <a:srgbClr val="399431"/>
      </a:hlink>
      <a:folHlink>
        <a:srgbClr val="7F7F7F"/>
      </a:folHlink>
    </a:clrScheme>
    <a:fontScheme name="Retrospect">
      <a:majorFont>
        <a:latin typeface="Arial Nova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 Nova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VTI" id="{ABE3C30C-0FC0-4450-828E-52DE70F1BCCB}" vid="{A6E2497D-935A-4CFD-B9FD-6DCB15FA68BF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FDBACBD070DD419BEEEED858171F5F" ma:contentTypeVersion="4" ma:contentTypeDescription="Vytvoří nový dokument" ma:contentTypeScope="" ma:versionID="70445f39f347e0b3c261364a5f110315">
  <xsd:schema xmlns:xsd="http://www.w3.org/2001/XMLSchema" xmlns:xs="http://www.w3.org/2001/XMLSchema" xmlns:p="http://schemas.microsoft.com/office/2006/metadata/properties" xmlns:ns2="e2285f5f-a0f1-4742-bd8a-8c092caa1a6e" targetNamespace="http://schemas.microsoft.com/office/2006/metadata/properties" ma:root="true" ma:fieldsID="1b3b94ba5c5fa0a1ef36aca64a20b860" ns2:_="">
    <xsd:import namespace="e2285f5f-a0f1-4742-bd8a-8c092caa1a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285f5f-a0f1-4742-bd8a-8c092caa1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B0E9C2A-9F01-4FEA-B276-F7826ADB77B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4101EC2-4B75-4395-A131-4488AEAE6D7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2285f5f-a0f1-4742-bd8a-8c092caa1a6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27821FA-7849-419E-AAE5-1850793D26BB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{C3CB2FD1-364E-634F-BF21-6F1E549C9A16}tf10001119</Template>
  <TotalTime>739</TotalTime>
  <Words>155</Words>
  <Application>Microsoft Office PowerPoint</Application>
  <PresentationFormat>Širokoúhlá obrazovka</PresentationFormat>
  <Paragraphs>11</Paragraphs>
  <Slides>4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5" baseType="lpstr">
      <vt:lpstr>RetrospectVTI</vt:lpstr>
      <vt:lpstr>Boj zblízka</vt:lpstr>
      <vt:lpstr>Boj zblízka</vt:lpstr>
      <vt:lpstr>Trénink se spolucvičencem a přechody do boje na zemi</vt:lpstr>
      <vt:lpstr>Seznam literatury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Boj zblízka</dc:title>
  <dc:creator>Vladan Oláh</dc:creator>
  <cp:lastModifiedBy>Vladan Oláh</cp:lastModifiedBy>
  <cp:revision>15</cp:revision>
  <dcterms:created xsi:type="dcterms:W3CDTF">2021-12-01T12:47:50Z</dcterms:created>
  <dcterms:modified xsi:type="dcterms:W3CDTF">2021-12-08T08:54:53Z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0x0101005FFDBACBD070DD419BEEEED858171F5F</vt:lpwstr>
  </property>
</Properties>
</file>