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4"/>
  </p:sldMasterIdLst>
  <p:sldIdLst>
    <p:sldId id="256" r:id="rId5"/>
    <p:sldId id="257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5F71C6-6974-4779-B820-698BC0B812F6}" v="1" dt="2021-12-08T08:54:53.3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9"/>
  </p:normalViewPr>
  <p:slideViewPr>
    <p:cSldViewPr snapToGrid="0" snapToObjects="1">
      <p:cViewPr varScale="1">
        <p:scale>
          <a:sx n="104" d="100"/>
          <a:sy n="104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an Oláh" userId="S::olah@vojenskyobor.cz::6d2c33f5-8da9-44e3-b4cf-65bd519e0bfb" providerId="AD" clId="Web-{5E5F71C6-6974-4779-B820-698BC0B812F6}"/>
    <pc:docChg chg="modSld">
      <pc:chgData name="Vladan Oláh" userId="S::olah@vojenskyobor.cz::6d2c33f5-8da9-44e3-b4cf-65bd519e0bfb" providerId="AD" clId="Web-{5E5F71C6-6974-4779-B820-698BC0B812F6}" dt="2021-12-08T08:54:53.364" v="0" actId="20577"/>
      <pc:docMkLst>
        <pc:docMk/>
      </pc:docMkLst>
      <pc:sldChg chg="modSp">
        <pc:chgData name="Vladan Oláh" userId="S::olah@vojenskyobor.cz::6d2c33f5-8da9-44e3-b4cf-65bd519e0bfb" providerId="AD" clId="Web-{5E5F71C6-6974-4779-B820-698BC0B812F6}" dt="2021-12-08T08:54:53.364" v="0" actId="20577"/>
        <pc:sldMkLst>
          <pc:docMk/>
          <pc:sldMk cId="807791359" sldId="259"/>
        </pc:sldMkLst>
        <pc:spChg chg="mod">
          <ac:chgData name="Vladan Oláh" userId="S::olah@vojenskyobor.cz::6d2c33f5-8da9-44e3-b4cf-65bd519e0bfb" providerId="AD" clId="Web-{5E5F71C6-6974-4779-B820-698BC0B812F6}" dt="2021-12-08T08:54:53.364" v="0" actId="20577"/>
          <ac:spMkLst>
            <pc:docMk/>
            <pc:sldMk cId="807791359" sldId="259"/>
            <ac:spMk id="3" creationId="{611B1688-8DD1-6947-8F90-F49C549F301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/>
              <a:t>Trénink se spolucvičencem a přechody do boje na zemi</a:t>
            </a:r>
            <a:endParaRPr lang="cs-CZ" dirty="0">
              <a:solidFill>
                <a:srgbClr val="FFFFFF"/>
              </a:solidFill>
            </a:endParaRP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 </a:t>
            </a:r>
            <a:r>
              <a:rPr lang="cs-CZ" dirty="0"/>
              <a:t>cvičný úderový boj s přechodem na zem</a:t>
            </a:r>
          </a:p>
          <a:p>
            <a:r>
              <a:rPr lang="cs-CZ" b="1" dirty="0"/>
              <a:t>Průběh: </a:t>
            </a:r>
            <a:r>
              <a:rPr lang="cs-CZ" dirty="0"/>
              <a:t>průpravné cvičení, trénink se spolucvičencem, přechody do boje na zemi (kombinace techniky BZ – z postoje na zem pomocí přehozů</a:t>
            </a:r>
            <a:r>
              <a:rPr lang="cs-CZ"/>
              <a:t>, porazů)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Trénink se spolucvičencem a přechody do boje na zemi</a:t>
            </a:r>
            <a:endParaRPr lang="cs-CZ" sz="3600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sz="1300" b="1" i="1" dirty="0"/>
              <a:t>Účelem tréninku se spolucvičencem je kombinace základních technik BZ.</a:t>
            </a:r>
          </a:p>
          <a:p>
            <a:pPr>
              <a:buFont typeface="Wingdings" pitchFamily="2" charset="2"/>
              <a:buChar char="Ø"/>
            </a:pPr>
            <a:r>
              <a:rPr lang="cs-CZ" sz="1300" i="1" dirty="0"/>
              <a:t> základní techniky na místě, za pohybu vpřed, vzad a okolo spolucvičence (nejprve spolucvičenec pouze stojí, poté se pohybuje </a:t>
            </a:r>
            <a:br>
              <a:rPr lang="cs-CZ" sz="1300" i="1" dirty="0"/>
            </a:br>
            <a:r>
              <a:rPr lang="cs-CZ" sz="1300" i="1"/>
              <a:t>a </a:t>
            </a:r>
            <a:r>
              <a:rPr lang="cs-CZ" sz="1300" i="1" dirty="0"/>
              <a:t>následně při pohybu využívá kryty, nakonec využívá v kombinaci s kryty i údery a kopy, přehozy, porazy či jiné kombinace základních technik).</a:t>
            </a:r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0E9C2A-9F01-4FEA-B276-F7826ADB77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101EC2-4B75-4395-A131-4488AEAE6D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27821FA-7849-419E-AAE5-1850793D26B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739</TotalTime>
  <Words>155</Words>
  <Application>Microsoft Office PowerPoint</Application>
  <PresentationFormat>Širokoúhlá obrazovka</PresentationFormat>
  <Paragraphs>11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RetrospectVTI</vt:lpstr>
      <vt:lpstr>Boj zblízka</vt:lpstr>
      <vt:lpstr>Boj zblízka</vt:lpstr>
      <vt:lpstr>Trénink se spolucvičencem a přechody do boje na zemi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15</cp:revision>
  <dcterms:created xsi:type="dcterms:W3CDTF">2021-12-01T12:47:50Z</dcterms:created>
  <dcterms:modified xsi:type="dcterms:W3CDTF">2021-12-08T08:54:53Z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