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F71C6-6974-4779-B820-698BC0B812F6}" v="1" dt="2021-12-08T08:54:53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5E5F71C6-6974-4779-B820-698BC0B812F6}"/>
    <pc:docChg chg="modSld">
      <pc:chgData name="Vladan Oláh" userId="S::olah@vojenskyobor.cz::6d2c33f5-8da9-44e3-b4cf-65bd519e0bfb" providerId="AD" clId="Web-{5E5F71C6-6974-4779-B820-698BC0B812F6}" dt="2021-12-08T08:54:53.364" v="0" actId="20577"/>
      <pc:docMkLst>
        <pc:docMk/>
      </pc:docMkLst>
      <pc:sldChg chg="modSp">
        <pc:chgData name="Vladan Oláh" userId="S::olah@vojenskyobor.cz::6d2c33f5-8da9-44e3-b4cf-65bd519e0bfb" providerId="AD" clId="Web-{5E5F71C6-6974-4779-B820-698BC0B812F6}" dt="2021-12-08T08:54:53.364" v="0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5E5F71C6-6974-4779-B820-698BC0B812F6}" dt="2021-12-08T08:54:53.364" v="0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/>
              <a:t>Trénink se spolucvičencem a přechody do boje na zemi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cvičný úderový boj s přechodem na zem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se spolucvičencem, přechody do boje na zemi (kombinace techniky BZ – z postoje na zem pomocí přehozů</a:t>
            </a:r>
            <a:r>
              <a:rPr lang="cs-CZ"/>
              <a:t>, porazů)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Trénink se spolucvičencem a přechody do boje na zemi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tréninku se spolucvičencem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 základní techniky na místě, za pohybu vpřed, vzad a okolo spolucvičence (nejprve spolucvičenec pouze stojí, poté se pohybuje </a:t>
            </a:r>
            <a:br>
              <a:rPr lang="cs-CZ" sz="1300" i="1" dirty="0"/>
            </a:br>
            <a:r>
              <a:rPr lang="cs-CZ" sz="1300" i="1"/>
              <a:t>a </a:t>
            </a:r>
            <a:r>
              <a:rPr lang="cs-CZ" sz="1300" i="1" dirty="0"/>
              <a:t>následně při pohybu využívá kryty, nakonec využívá v kombinaci s kryty i údery a kopy, přehozy, porazy či jiné kombinace základních technik).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0E9C2A-9F01-4FEA-B276-F7826ADB77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101EC2-4B75-4395-A131-4488AEAE6D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7821FA-7849-419E-AAE5-1850793D26B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739</TotalTime>
  <Words>155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Trénink se spolucvičencem a přechody do boje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15</cp:revision>
  <dcterms:created xsi:type="dcterms:W3CDTF">2021-12-01T12:47:50Z</dcterms:created>
  <dcterms:modified xsi:type="dcterms:W3CDTF">2021-12-08T08:54:53Z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