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3" r:id="rId8"/>
    <p:sldId id="264" r:id="rId9"/>
    <p:sldId id="265" r:id="rId10"/>
    <p:sldId id="262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036404-0B3E-4DF0-8351-A5A926466254}" v="19" dt="2024-11-24T15:13:23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Páchová" userId="d64c79f6-3d40-4eac-b98e-0b7d2610d260" providerId="ADAL" clId="{7F036404-0B3E-4DF0-8351-A5A926466254}"/>
    <pc:docChg chg="undo custSel addSld delSld modSld sldOrd">
      <pc:chgData name="Anna Páchová" userId="d64c79f6-3d40-4eac-b98e-0b7d2610d260" providerId="ADAL" clId="{7F036404-0B3E-4DF0-8351-A5A926466254}" dt="2024-11-24T15:17:38.787" v="542" actId="20577"/>
      <pc:docMkLst>
        <pc:docMk/>
      </pc:docMkLst>
      <pc:sldChg chg="addSp delSp modSp new mod">
        <pc:chgData name="Anna Páchová" userId="d64c79f6-3d40-4eac-b98e-0b7d2610d260" providerId="ADAL" clId="{7F036404-0B3E-4DF0-8351-A5A926466254}" dt="2024-11-24T14:46:11.168" v="242" actId="1076"/>
        <pc:sldMkLst>
          <pc:docMk/>
          <pc:sldMk cId="1451674882" sldId="258"/>
        </pc:sldMkLst>
        <pc:spChg chg="del mod">
          <ac:chgData name="Anna Páchová" userId="d64c79f6-3d40-4eac-b98e-0b7d2610d260" providerId="ADAL" clId="{7F036404-0B3E-4DF0-8351-A5A926466254}" dt="2024-11-24T14:45:30.791" v="224" actId="21"/>
          <ac:spMkLst>
            <pc:docMk/>
            <pc:sldMk cId="1451674882" sldId="258"/>
            <ac:spMk id="2" creationId="{93A6E374-4470-4D7E-9DA6-2E473799CE13}"/>
          </ac:spMkLst>
        </pc:spChg>
        <pc:spChg chg="del">
          <ac:chgData name="Anna Páchová" userId="d64c79f6-3d40-4eac-b98e-0b7d2610d260" providerId="ADAL" clId="{7F036404-0B3E-4DF0-8351-A5A926466254}" dt="2024-11-24T14:43:48.136" v="172" actId="478"/>
          <ac:spMkLst>
            <pc:docMk/>
            <pc:sldMk cId="1451674882" sldId="258"/>
            <ac:spMk id="3" creationId="{A62489F9-1633-CFB9-0D12-3DE073142E6E}"/>
          </ac:spMkLst>
        </pc:spChg>
        <pc:spChg chg="add del mod">
          <ac:chgData name="Anna Páchová" userId="d64c79f6-3d40-4eac-b98e-0b7d2610d260" providerId="ADAL" clId="{7F036404-0B3E-4DF0-8351-A5A926466254}" dt="2024-11-24T14:45:47.650" v="227"/>
          <ac:spMkLst>
            <pc:docMk/>
            <pc:sldMk cId="1451674882" sldId="258"/>
            <ac:spMk id="7" creationId="{3B38182C-8A63-BC7A-F341-4E2A2D096639}"/>
          </ac:spMkLst>
        </pc:spChg>
        <pc:spChg chg="add mod">
          <ac:chgData name="Anna Páchová" userId="d64c79f6-3d40-4eac-b98e-0b7d2610d260" providerId="ADAL" clId="{7F036404-0B3E-4DF0-8351-A5A926466254}" dt="2024-11-24T14:46:11.168" v="242" actId="1076"/>
          <ac:spMkLst>
            <pc:docMk/>
            <pc:sldMk cId="1451674882" sldId="258"/>
            <ac:spMk id="8" creationId="{71958E0C-83C9-CB31-DD5A-032775B96C4D}"/>
          </ac:spMkLst>
        </pc:spChg>
        <pc:picChg chg="add mod modCrop">
          <ac:chgData name="Anna Páchová" userId="d64c79f6-3d40-4eac-b98e-0b7d2610d260" providerId="ADAL" clId="{7F036404-0B3E-4DF0-8351-A5A926466254}" dt="2024-11-24T14:44:21.272" v="177" actId="1076"/>
          <ac:picMkLst>
            <pc:docMk/>
            <pc:sldMk cId="1451674882" sldId="258"/>
            <ac:picMk id="5" creationId="{03591269-706D-AEB2-6E9E-6F29DF297D25}"/>
          </ac:picMkLst>
        </pc:picChg>
      </pc:sldChg>
      <pc:sldChg chg="addSp delSp modSp new mod">
        <pc:chgData name="Anna Páchová" userId="d64c79f6-3d40-4eac-b98e-0b7d2610d260" providerId="ADAL" clId="{7F036404-0B3E-4DF0-8351-A5A926466254}" dt="2024-11-24T14:38:14.238" v="147" actId="21"/>
        <pc:sldMkLst>
          <pc:docMk/>
          <pc:sldMk cId="1016297011" sldId="259"/>
        </pc:sldMkLst>
        <pc:spChg chg="mod">
          <ac:chgData name="Anna Páchová" userId="d64c79f6-3d40-4eac-b98e-0b7d2610d260" providerId="ADAL" clId="{7F036404-0B3E-4DF0-8351-A5A926466254}" dt="2024-11-24T14:30:49.536" v="140" actId="20577"/>
          <ac:spMkLst>
            <pc:docMk/>
            <pc:sldMk cId="1016297011" sldId="259"/>
            <ac:spMk id="2" creationId="{FDEFDD44-3E41-459F-ED04-DE982CE1FFA1}"/>
          </ac:spMkLst>
        </pc:spChg>
        <pc:spChg chg="del">
          <ac:chgData name="Anna Páchová" userId="d64c79f6-3d40-4eac-b98e-0b7d2610d260" providerId="ADAL" clId="{7F036404-0B3E-4DF0-8351-A5A926466254}" dt="2024-11-24T14:37:37.931" v="144" actId="478"/>
          <ac:spMkLst>
            <pc:docMk/>
            <pc:sldMk cId="1016297011" sldId="259"/>
            <ac:spMk id="3" creationId="{D6823082-429B-5C0D-FA16-E2C8603A7152}"/>
          </ac:spMkLst>
        </pc:spChg>
        <pc:picChg chg="add del mod modCrop">
          <ac:chgData name="Anna Páchová" userId="d64c79f6-3d40-4eac-b98e-0b7d2610d260" providerId="ADAL" clId="{7F036404-0B3E-4DF0-8351-A5A926466254}" dt="2024-11-24T14:38:14.238" v="147" actId="21"/>
          <ac:picMkLst>
            <pc:docMk/>
            <pc:sldMk cId="1016297011" sldId="259"/>
            <ac:picMk id="5" creationId="{37BF10F2-3978-3C7A-B2C3-5C17CA83C709}"/>
          </ac:picMkLst>
        </pc:picChg>
      </pc:sldChg>
      <pc:sldChg chg="addSp delSp modSp new mod">
        <pc:chgData name="Anna Páchová" userId="d64c79f6-3d40-4eac-b98e-0b7d2610d260" providerId="ADAL" clId="{7F036404-0B3E-4DF0-8351-A5A926466254}" dt="2024-11-24T14:41:57.086" v="171" actId="1076"/>
        <pc:sldMkLst>
          <pc:docMk/>
          <pc:sldMk cId="1429148868" sldId="260"/>
        </pc:sldMkLst>
        <pc:spChg chg="mod">
          <ac:chgData name="Anna Páchová" userId="d64c79f6-3d40-4eac-b98e-0b7d2610d260" providerId="ADAL" clId="{7F036404-0B3E-4DF0-8351-A5A926466254}" dt="2024-11-24T14:38:28.276" v="166" actId="20577"/>
          <ac:spMkLst>
            <pc:docMk/>
            <pc:sldMk cId="1429148868" sldId="260"/>
            <ac:spMk id="2" creationId="{C92AD1C6-D8FF-1BFC-C513-C5C089D55DD5}"/>
          </ac:spMkLst>
        </pc:spChg>
        <pc:spChg chg="del">
          <ac:chgData name="Anna Páchová" userId="d64c79f6-3d40-4eac-b98e-0b7d2610d260" providerId="ADAL" clId="{7F036404-0B3E-4DF0-8351-A5A926466254}" dt="2024-11-24T14:38:19.501" v="148"/>
          <ac:spMkLst>
            <pc:docMk/>
            <pc:sldMk cId="1429148868" sldId="260"/>
            <ac:spMk id="3" creationId="{FCC88253-BFC5-B392-154B-1C7B50FE296C}"/>
          </ac:spMkLst>
        </pc:spChg>
        <pc:spChg chg="add mod">
          <ac:chgData name="Anna Páchová" userId="d64c79f6-3d40-4eac-b98e-0b7d2610d260" providerId="ADAL" clId="{7F036404-0B3E-4DF0-8351-A5A926466254}" dt="2024-11-24T14:41:40.696" v="169" actId="1076"/>
          <ac:spMkLst>
            <pc:docMk/>
            <pc:sldMk cId="1429148868" sldId="260"/>
            <ac:spMk id="6" creationId="{E289ED71-758C-D11E-2141-1F9249508B54}"/>
          </ac:spMkLst>
        </pc:spChg>
        <pc:spChg chg="add mod">
          <ac:chgData name="Anna Páchová" userId="d64c79f6-3d40-4eac-b98e-0b7d2610d260" providerId="ADAL" clId="{7F036404-0B3E-4DF0-8351-A5A926466254}" dt="2024-11-24T14:41:57.086" v="171" actId="1076"/>
          <ac:spMkLst>
            <pc:docMk/>
            <pc:sldMk cId="1429148868" sldId="260"/>
            <ac:spMk id="8" creationId="{5AD5779B-54A0-A6FF-D88E-00D8CCC2836A}"/>
          </ac:spMkLst>
        </pc:spChg>
        <pc:picChg chg="add mod">
          <ac:chgData name="Anna Páchová" userId="d64c79f6-3d40-4eac-b98e-0b7d2610d260" providerId="ADAL" clId="{7F036404-0B3E-4DF0-8351-A5A926466254}" dt="2024-11-24T14:41:35.472" v="167" actId="1076"/>
          <ac:picMkLst>
            <pc:docMk/>
            <pc:sldMk cId="1429148868" sldId="260"/>
            <ac:picMk id="5" creationId="{37BF10F2-3978-3C7A-B2C3-5C17CA83C709}"/>
          </ac:picMkLst>
        </pc:picChg>
      </pc:sldChg>
      <pc:sldChg chg="addSp delSp modSp new mod">
        <pc:chgData name="Anna Páchová" userId="d64c79f6-3d40-4eac-b98e-0b7d2610d260" providerId="ADAL" clId="{7F036404-0B3E-4DF0-8351-A5A926466254}" dt="2024-11-24T14:45:05.495" v="223" actId="20577"/>
        <pc:sldMkLst>
          <pc:docMk/>
          <pc:sldMk cId="2730564423" sldId="261"/>
        </pc:sldMkLst>
        <pc:spChg chg="del">
          <ac:chgData name="Anna Páchová" userId="d64c79f6-3d40-4eac-b98e-0b7d2610d260" providerId="ADAL" clId="{7F036404-0B3E-4DF0-8351-A5A926466254}" dt="2024-11-24T14:44:43.260" v="180" actId="478"/>
          <ac:spMkLst>
            <pc:docMk/>
            <pc:sldMk cId="2730564423" sldId="261"/>
            <ac:spMk id="2" creationId="{5784D9EF-4A9A-C41C-2676-AF78AF7897CF}"/>
          </ac:spMkLst>
        </pc:spChg>
        <pc:spChg chg="del">
          <ac:chgData name="Anna Páchová" userId="d64c79f6-3d40-4eac-b98e-0b7d2610d260" providerId="ADAL" clId="{7F036404-0B3E-4DF0-8351-A5A926466254}" dt="2024-11-24T14:44:39.669" v="179"/>
          <ac:spMkLst>
            <pc:docMk/>
            <pc:sldMk cId="2730564423" sldId="261"/>
            <ac:spMk id="3" creationId="{1C8F9761-E570-3E92-E0F6-6040D5911D82}"/>
          </ac:spMkLst>
        </pc:spChg>
        <pc:spChg chg="add mod">
          <ac:chgData name="Anna Páchová" userId="d64c79f6-3d40-4eac-b98e-0b7d2610d260" providerId="ADAL" clId="{7F036404-0B3E-4DF0-8351-A5A926466254}" dt="2024-11-24T14:45:05.495" v="223" actId="20577"/>
          <ac:spMkLst>
            <pc:docMk/>
            <pc:sldMk cId="2730564423" sldId="261"/>
            <ac:spMk id="4" creationId="{174CAD16-0500-5AEF-FA41-BA55224384D1}"/>
          </ac:spMkLst>
        </pc:spChg>
      </pc:sldChg>
      <pc:sldChg chg="addSp delSp modSp new mod ord">
        <pc:chgData name="Anna Páchová" userId="d64c79f6-3d40-4eac-b98e-0b7d2610d260" providerId="ADAL" clId="{7F036404-0B3E-4DF0-8351-A5A926466254}" dt="2024-11-24T15:17:38.787" v="542" actId="20577"/>
        <pc:sldMkLst>
          <pc:docMk/>
          <pc:sldMk cId="2660210970" sldId="262"/>
        </pc:sldMkLst>
        <pc:spChg chg="del">
          <ac:chgData name="Anna Páchová" userId="d64c79f6-3d40-4eac-b98e-0b7d2610d260" providerId="ADAL" clId="{7F036404-0B3E-4DF0-8351-A5A926466254}" dt="2024-11-24T14:45:33.827" v="226"/>
          <ac:spMkLst>
            <pc:docMk/>
            <pc:sldMk cId="2660210970" sldId="262"/>
            <ac:spMk id="2" creationId="{406C2E01-AB7C-2123-AF68-B347AE27D980}"/>
          </ac:spMkLst>
        </pc:spChg>
        <pc:spChg chg="mod">
          <ac:chgData name="Anna Páchová" userId="d64c79f6-3d40-4eac-b98e-0b7d2610d260" providerId="ADAL" clId="{7F036404-0B3E-4DF0-8351-A5A926466254}" dt="2024-11-24T15:17:38.787" v="542" actId="20577"/>
          <ac:spMkLst>
            <pc:docMk/>
            <pc:sldMk cId="2660210970" sldId="262"/>
            <ac:spMk id="3" creationId="{F89CCD11-8231-564E-2CD7-94E385082EE4}"/>
          </ac:spMkLst>
        </pc:spChg>
        <pc:spChg chg="add mod">
          <ac:chgData name="Anna Páchová" userId="d64c79f6-3d40-4eac-b98e-0b7d2610d260" providerId="ADAL" clId="{7F036404-0B3E-4DF0-8351-A5A926466254}" dt="2024-11-24T14:45:33.827" v="226"/>
          <ac:spMkLst>
            <pc:docMk/>
            <pc:sldMk cId="2660210970" sldId="262"/>
            <ac:spMk id="4" creationId="{93A6E374-4470-4D7E-9DA6-2E473799CE13}"/>
          </ac:spMkLst>
        </pc:spChg>
      </pc:sldChg>
      <pc:sldChg chg="addSp delSp modSp new mod">
        <pc:chgData name="Anna Páchová" userId="d64c79f6-3d40-4eac-b98e-0b7d2610d260" providerId="ADAL" clId="{7F036404-0B3E-4DF0-8351-A5A926466254}" dt="2024-11-24T14:50:07.837" v="339" actId="20577"/>
        <pc:sldMkLst>
          <pc:docMk/>
          <pc:sldMk cId="2796378828" sldId="263"/>
        </pc:sldMkLst>
        <pc:spChg chg="mod">
          <ac:chgData name="Anna Páchová" userId="d64c79f6-3d40-4eac-b98e-0b7d2610d260" providerId="ADAL" clId="{7F036404-0B3E-4DF0-8351-A5A926466254}" dt="2024-11-24T14:50:07.837" v="339" actId="20577"/>
          <ac:spMkLst>
            <pc:docMk/>
            <pc:sldMk cId="2796378828" sldId="263"/>
            <ac:spMk id="3" creationId="{F3F40A3B-3B7D-C183-3D97-58D2DA287C98}"/>
          </ac:spMkLst>
        </pc:spChg>
        <pc:picChg chg="add del">
          <ac:chgData name="Anna Páchová" userId="d64c79f6-3d40-4eac-b98e-0b7d2610d260" providerId="ADAL" clId="{7F036404-0B3E-4DF0-8351-A5A926466254}" dt="2024-11-24T14:49:23.977" v="330" actId="478"/>
          <ac:picMkLst>
            <pc:docMk/>
            <pc:sldMk cId="2796378828" sldId="263"/>
            <ac:picMk id="5" creationId="{7278AA77-EB24-2D2A-0ADD-682F304394DD}"/>
          </ac:picMkLst>
        </pc:picChg>
      </pc:sldChg>
      <pc:sldChg chg="addSp delSp new del mod">
        <pc:chgData name="Anna Páchová" userId="d64c79f6-3d40-4eac-b98e-0b7d2610d260" providerId="ADAL" clId="{7F036404-0B3E-4DF0-8351-A5A926466254}" dt="2024-11-24T14:51:58.031" v="340" actId="47"/>
        <pc:sldMkLst>
          <pc:docMk/>
          <pc:sldMk cId="3749079656" sldId="264"/>
        </pc:sldMkLst>
        <pc:picChg chg="add del">
          <ac:chgData name="Anna Páchová" userId="d64c79f6-3d40-4eac-b98e-0b7d2610d260" providerId="ADAL" clId="{7F036404-0B3E-4DF0-8351-A5A926466254}" dt="2024-11-24T14:48:40.875" v="274" actId="478"/>
          <ac:picMkLst>
            <pc:docMk/>
            <pc:sldMk cId="3749079656" sldId="264"/>
            <ac:picMk id="5" creationId="{FF3E1565-9DE2-95D1-22BD-6D57B4C62E3C}"/>
          </ac:picMkLst>
        </pc:picChg>
      </pc:sldChg>
      <pc:sldChg chg="addSp delSp modSp new mod">
        <pc:chgData name="Anna Páchová" userId="d64c79f6-3d40-4eac-b98e-0b7d2610d260" providerId="ADAL" clId="{7F036404-0B3E-4DF0-8351-A5A926466254}" dt="2024-11-24T15:13:26.806" v="503" actId="113"/>
        <pc:sldMkLst>
          <pc:docMk/>
          <pc:sldMk cId="3911041033" sldId="264"/>
        </pc:sldMkLst>
        <pc:spChg chg="del">
          <ac:chgData name="Anna Páchová" userId="d64c79f6-3d40-4eac-b98e-0b7d2610d260" providerId="ADAL" clId="{7F036404-0B3E-4DF0-8351-A5A926466254}" dt="2024-11-24T15:05:21.983" v="404" actId="478"/>
          <ac:spMkLst>
            <pc:docMk/>
            <pc:sldMk cId="3911041033" sldId="264"/>
            <ac:spMk id="2" creationId="{21D25406-835B-ADD9-D2E0-DACAC2CB601E}"/>
          </ac:spMkLst>
        </pc:spChg>
        <pc:spChg chg="del mod">
          <ac:chgData name="Anna Páchová" userId="d64c79f6-3d40-4eac-b98e-0b7d2610d260" providerId="ADAL" clId="{7F036404-0B3E-4DF0-8351-A5A926466254}" dt="2024-11-24T15:10:24.446" v="406"/>
          <ac:spMkLst>
            <pc:docMk/>
            <pc:sldMk cId="3911041033" sldId="264"/>
            <ac:spMk id="3" creationId="{0EB6B288-AECA-DC1C-BD53-F696C69D99C5}"/>
          </ac:spMkLst>
        </pc:spChg>
        <pc:spChg chg="add mod">
          <ac:chgData name="Anna Páchová" userId="d64c79f6-3d40-4eac-b98e-0b7d2610d260" providerId="ADAL" clId="{7F036404-0B3E-4DF0-8351-A5A926466254}" dt="2024-11-24T15:13:26.806" v="503" actId="113"/>
          <ac:spMkLst>
            <pc:docMk/>
            <pc:sldMk cId="3911041033" sldId="264"/>
            <ac:spMk id="4" creationId="{328931D0-AD91-D399-B2F9-6F0223814BD7}"/>
          </ac:spMkLst>
        </pc:spChg>
      </pc:sldChg>
      <pc:sldChg chg="addSp delSp modSp new mod">
        <pc:chgData name="Anna Páchová" userId="d64c79f6-3d40-4eac-b98e-0b7d2610d260" providerId="ADAL" clId="{7F036404-0B3E-4DF0-8351-A5A926466254}" dt="2024-11-24T15:12:42.868" v="469" actId="20577"/>
        <pc:sldMkLst>
          <pc:docMk/>
          <pc:sldMk cId="2722243747" sldId="265"/>
        </pc:sldMkLst>
        <pc:spChg chg="del">
          <ac:chgData name="Anna Páchová" userId="d64c79f6-3d40-4eac-b98e-0b7d2610d260" providerId="ADAL" clId="{7F036404-0B3E-4DF0-8351-A5A926466254}" dt="2024-11-24T15:12:12.977" v="456" actId="478"/>
          <ac:spMkLst>
            <pc:docMk/>
            <pc:sldMk cId="2722243747" sldId="265"/>
            <ac:spMk id="2" creationId="{030F504D-021A-D508-EC25-2299444B774F}"/>
          </ac:spMkLst>
        </pc:spChg>
        <pc:spChg chg="del">
          <ac:chgData name="Anna Páchová" userId="d64c79f6-3d40-4eac-b98e-0b7d2610d260" providerId="ADAL" clId="{7F036404-0B3E-4DF0-8351-A5A926466254}" dt="2024-11-24T15:11:08.484" v="415"/>
          <ac:spMkLst>
            <pc:docMk/>
            <pc:sldMk cId="2722243747" sldId="265"/>
            <ac:spMk id="3" creationId="{AF872462-10C6-C2E8-FD6F-4C06BAEA8A5B}"/>
          </ac:spMkLst>
        </pc:spChg>
        <pc:spChg chg="add mod">
          <ac:chgData name="Anna Páchová" userId="d64c79f6-3d40-4eac-b98e-0b7d2610d260" providerId="ADAL" clId="{7F036404-0B3E-4DF0-8351-A5A926466254}" dt="2024-11-24T15:12:42.868" v="469" actId="20577"/>
          <ac:spMkLst>
            <pc:docMk/>
            <pc:sldMk cId="2722243747" sldId="265"/>
            <ac:spMk id="4" creationId="{90BB2D57-51C8-D201-6B67-EF3AB722F680}"/>
          </ac:spMkLst>
        </pc:spChg>
        <pc:spChg chg="add">
          <ac:chgData name="Anna Páchová" userId="d64c79f6-3d40-4eac-b98e-0b7d2610d260" providerId="ADAL" clId="{7F036404-0B3E-4DF0-8351-A5A926466254}" dt="2024-11-24T15:11:34.471" v="418"/>
          <ac:spMkLst>
            <pc:docMk/>
            <pc:sldMk cId="2722243747" sldId="265"/>
            <ac:spMk id="5" creationId="{D4691313-A6FF-9A85-61DB-24A68DD92FA1}"/>
          </ac:spMkLst>
        </pc:spChg>
        <pc:spChg chg="add">
          <ac:chgData name="Anna Páchová" userId="d64c79f6-3d40-4eac-b98e-0b7d2610d260" providerId="ADAL" clId="{7F036404-0B3E-4DF0-8351-A5A926466254}" dt="2024-11-24T15:11:39.356" v="419"/>
          <ac:spMkLst>
            <pc:docMk/>
            <pc:sldMk cId="2722243747" sldId="265"/>
            <ac:spMk id="6" creationId="{C5A8DD4A-EDB1-73AF-AD57-5A5EB7061252}"/>
          </ac:spMkLst>
        </pc:spChg>
        <pc:spChg chg="add">
          <ac:chgData name="Anna Páchová" userId="d64c79f6-3d40-4eac-b98e-0b7d2610d260" providerId="ADAL" clId="{7F036404-0B3E-4DF0-8351-A5A926466254}" dt="2024-11-24T15:11:45.739" v="421"/>
          <ac:spMkLst>
            <pc:docMk/>
            <pc:sldMk cId="2722243747" sldId="265"/>
            <ac:spMk id="7" creationId="{6F3584C3-F25E-2ADF-4EEA-F363EDE9E79F}"/>
          </ac:spMkLst>
        </pc:spChg>
      </pc:sldChg>
      <pc:sldChg chg="addSp delSp modSp new mod">
        <pc:chgData name="Anna Páchová" userId="d64c79f6-3d40-4eac-b98e-0b7d2610d260" providerId="ADAL" clId="{7F036404-0B3E-4DF0-8351-A5A926466254}" dt="2024-11-24T15:15:35.824" v="513" actId="1076"/>
        <pc:sldMkLst>
          <pc:docMk/>
          <pc:sldMk cId="112216181" sldId="266"/>
        </pc:sldMkLst>
        <pc:spChg chg="del">
          <ac:chgData name="Anna Páchová" userId="d64c79f6-3d40-4eac-b98e-0b7d2610d260" providerId="ADAL" clId="{7F036404-0B3E-4DF0-8351-A5A926466254}" dt="2024-11-24T15:15:10.329" v="507" actId="478"/>
          <ac:spMkLst>
            <pc:docMk/>
            <pc:sldMk cId="112216181" sldId="266"/>
            <ac:spMk id="2" creationId="{D6CB4E2A-EF41-A296-B453-AF5FDB5DAAD3}"/>
          </ac:spMkLst>
        </pc:spChg>
        <pc:spChg chg="del">
          <ac:chgData name="Anna Páchová" userId="d64c79f6-3d40-4eac-b98e-0b7d2610d260" providerId="ADAL" clId="{7F036404-0B3E-4DF0-8351-A5A926466254}" dt="2024-11-24T15:15:12.590" v="508" actId="478"/>
          <ac:spMkLst>
            <pc:docMk/>
            <pc:sldMk cId="112216181" sldId="266"/>
            <ac:spMk id="3" creationId="{60926414-3B42-D57F-86D0-A5CD343E0C75}"/>
          </ac:spMkLst>
        </pc:spChg>
        <pc:picChg chg="add mod modCrop">
          <ac:chgData name="Anna Páchová" userId="d64c79f6-3d40-4eac-b98e-0b7d2610d260" providerId="ADAL" clId="{7F036404-0B3E-4DF0-8351-A5A926466254}" dt="2024-11-24T15:15:35.824" v="513" actId="1076"/>
          <ac:picMkLst>
            <pc:docMk/>
            <pc:sldMk cId="112216181" sldId="266"/>
            <ac:picMk id="5" creationId="{E918B0AB-63DF-60A5-95F3-51D1507B8A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3BE66-058B-4485-8AD1-5B54FA03C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0F0DC8-14F8-D5E2-B60F-659F36FBB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4EDA95-368F-67F3-BDC8-F70FD0F9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6633-CDEF-46EF-A4E4-5D3FABC2C3C9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90D0C5-242D-0236-FF0F-7AC753312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62CA01-764A-9F59-62DC-8376DB21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477A-5017-4F28-9244-CC80C6268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97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53947-6AC4-B121-9CA6-42DE8D2D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87870B-70C1-CE68-A0DA-3DCA25ED9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00834B-F301-FCF2-4632-BB603F597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6633-CDEF-46EF-A4E4-5D3FABC2C3C9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9806F7-9B52-7624-A98C-81747AE57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B866BE-5BE8-3244-35F8-74D17486D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477A-5017-4F28-9244-CC80C6268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28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E929CDB-A04C-1B98-47CC-E38FCDC023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3705A3B-26E4-246C-D55D-83C839E70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7C46F0-A66A-777B-082E-B6DA00BAF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6633-CDEF-46EF-A4E4-5D3FABC2C3C9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939AD8-AD83-5E69-474E-BB894AF7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D35927-354C-ABBB-4D1F-D64756C5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477A-5017-4F28-9244-CC80C6268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55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363EB1-CDCC-5845-8F5A-892EF5E64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E14EC-158E-6C08-722B-B820C2340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C9DB2D-777A-D00F-D6F8-D548E0E89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6633-CDEF-46EF-A4E4-5D3FABC2C3C9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436D52-D301-94BA-675A-ED3645C0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17369-6E07-F314-56BC-7A95950B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477A-5017-4F28-9244-CC80C6268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46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7F72BA-0A8B-324A-E9E1-1CB1CA6C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E1D5BE-1752-93EF-3E9D-A8B7A08CB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1B2B38-7FE0-E148-18BA-6CF65335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6633-CDEF-46EF-A4E4-5D3FABC2C3C9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95B6A3-8BA2-B59D-E304-B8CD6C97D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4607E4-038A-42CA-B6D8-D0082FE1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477A-5017-4F28-9244-CC80C6268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02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5DCEF5-7DEE-20B5-E410-CD8A29DE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28472B-7245-5BCD-2B19-1224449C2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F6B773C-5CEE-9C19-D44B-6AFD516B7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BBE8FC-5AE2-7530-82C3-34516F6E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6633-CDEF-46EF-A4E4-5D3FABC2C3C9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3C643A-A2F7-3216-ADC4-FDD97223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3EEEB1-4517-431B-D957-BCE35231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477A-5017-4F28-9244-CC80C6268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76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7AD71-9AA1-D2E6-E6B6-2C9D894D7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67238C-F02F-7E99-35F6-84683E69F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9822AD7-6023-4D05-BFE1-5486BA2B7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2714105-5E3B-E717-B33D-8988D152F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C93BF2F-D4A0-6526-A64D-6E92DCDCE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79391EE-ABA9-A016-326B-1CBF0F692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6633-CDEF-46EF-A4E4-5D3FABC2C3C9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DA3037-194D-85F6-9E8C-8738F9948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19FAEA5-CACB-BE49-A396-4FD36CA3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477A-5017-4F28-9244-CC80C6268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54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43235-750B-F9D0-A6A6-384D3A61A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2B34990-2F94-BA9B-B759-E5DA9053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6633-CDEF-46EF-A4E4-5D3FABC2C3C9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C546F9-EA6A-B6A6-CE8F-02CEB8BD9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2D79A5-09BB-1A2C-20D3-10742638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477A-5017-4F28-9244-CC80C6268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32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C5240AF-C6B7-EBA5-037F-001EFBA0E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6633-CDEF-46EF-A4E4-5D3FABC2C3C9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43E8026-6BF8-6D14-F220-008D8E73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F0DEDD-C86F-578D-0810-49EC50A8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477A-5017-4F28-9244-CC80C6268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73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B8CCA-7EA5-C1B3-EC05-D1EDC299F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8AF0E2-37C7-4694-4574-A1B63B774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1F78F8-08D9-7DAF-9D49-5F278A8DF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E174FE-552A-D62F-CF6D-B634A1AE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6633-CDEF-46EF-A4E4-5D3FABC2C3C9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89B605-9914-16FE-0BD9-1F9115ED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C43E87-BF84-67A2-9D35-6EBBFF24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477A-5017-4F28-9244-CC80C6268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13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EADA3C-BBB5-27D3-C831-5F7BE933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8B3EB71-BAB2-7A25-2931-D08AD51D7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5A1A992-D6E2-A529-6AFB-FE7BD9B91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74764F-49BF-4B04-FF84-81DD675C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6633-CDEF-46EF-A4E4-5D3FABC2C3C9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EF0D3B-DDC8-3945-2B18-39B9433C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A632F2-0239-D865-0530-6FDEF17B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477A-5017-4F28-9244-CC80C6268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60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FEEF1BE-9797-8728-9E8C-62F8993C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88EEAD-6669-29E1-CFF8-2F65BD65D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187B10-4449-2C77-30B5-C07162CBF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F6633-CDEF-46EF-A4E4-5D3FABC2C3C9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4AD408-956A-D9BA-8567-DF9F66915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E58709-B7B4-D5EF-CA4C-C8C389318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3477A-5017-4F28-9244-CC80C6268E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28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aEI0VCfY5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iMiKE1185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2749A-82B1-130A-B83F-A24389E8C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Zhodnocení ZOO </a:t>
            </a:r>
            <a:r>
              <a:rPr lang="cs-CZ" dirty="0" err="1"/>
              <a:t>Memory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93151B-0136-FB85-9660-28E6F63995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688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9CCD11-8231-564E-2CD7-94E385082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Mnemotechnické pomůcky</a:t>
            </a:r>
          </a:p>
          <a:p>
            <a:r>
              <a:rPr lang="cs-CZ" dirty="0"/>
              <a:t>Vizuální asociace – technika </a:t>
            </a:r>
            <a:r>
              <a:rPr lang="cs-CZ"/>
              <a:t>paměťového paláce</a:t>
            </a:r>
            <a:endParaRPr lang="cs-CZ" dirty="0"/>
          </a:p>
          <a:p>
            <a:r>
              <a:rPr lang="cs-CZ" dirty="0" err="1"/>
              <a:t>Chunking</a:t>
            </a:r>
            <a:r>
              <a:rPr lang="cs-CZ" dirty="0"/>
              <a:t>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3A6E374-4470-4D7E-9DA6-2E473799C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Specifický trénink paměti</a:t>
            </a:r>
          </a:p>
        </p:txBody>
      </p:sp>
    </p:spTree>
    <p:extLst>
      <p:ext uri="{BB962C8B-B14F-4D97-AF65-F5344CB8AC3E}">
        <p14:creationId xmlns:p14="http://schemas.microsoft.com/office/powerpoint/2010/main" val="2660210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918B0AB-63DF-60A5-95F3-51D1507B8A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60" t="22857" r="37143" b="7777"/>
          <a:stretch/>
        </p:blipFill>
        <p:spPr>
          <a:xfrm>
            <a:off x="2579914" y="968829"/>
            <a:ext cx="6302829" cy="47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2AE380-BD02-0568-AE10-B274265D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Zhodnocení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7A138A-A5B4-0165-0844-B61EBB42F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Jak vám to šlo? </a:t>
            </a:r>
          </a:p>
          <a:p>
            <a:pPr>
              <a:buFontTx/>
              <a:buChar char="-"/>
            </a:pPr>
            <a:r>
              <a:rPr lang="cs-CZ" dirty="0"/>
              <a:t>Jak vás to (ne) bavilo? </a:t>
            </a:r>
          </a:p>
          <a:p>
            <a:pPr>
              <a:buFontTx/>
              <a:buChar char="-"/>
            </a:pPr>
            <a:r>
              <a:rPr lang="cs-CZ" dirty="0"/>
              <a:t>Jaké jste používali strategie k zapamatování? Zhodnoťte zvlášť zrakový  N-</a:t>
            </a:r>
            <a:r>
              <a:rPr lang="cs-CZ" dirty="0" err="1"/>
              <a:t>back</a:t>
            </a:r>
            <a:r>
              <a:rPr lang="cs-CZ" dirty="0"/>
              <a:t>, zrakově prostorový N-</a:t>
            </a:r>
            <a:r>
              <a:rPr lang="cs-CZ" dirty="0" err="1"/>
              <a:t>back</a:t>
            </a:r>
            <a:r>
              <a:rPr lang="cs-CZ" dirty="0"/>
              <a:t> a </a:t>
            </a:r>
            <a:r>
              <a:rPr lang="cs-CZ" dirty="0" err="1"/>
              <a:t>Memory</a:t>
            </a:r>
            <a:r>
              <a:rPr lang="cs-CZ" dirty="0"/>
              <a:t> Matrix (hledačky). </a:t>
            </a:r>
          </a:p>
          <a:p>
            <a:pPr>
              <a:buFontTx/>
              <a:buChar char="-"/>
            </a:pPr>
            <a:r>
              <a:rPr lang="cs-CZ" dirty="0"/>
              <a:t>Jak hodnotíte rozdíly mezi zrakovým a zrakově prostorovým N- </a:t>
            </a:r>
            <a:r>
              <a:rPr lang="cs-CZ" dirty="0" err="1"/>
              <a:t>backem</a:t>
            </a:r>
            <a:r>
              <a:rPr lang="cs-CZ" dirty="0"/>
              <a:t> a </a:t>
            </a:r>
            <a:r>
              <a:rPr lang="cs-CZ" dirty="0" err="1"/>
              <a:t>Memory</a:t>
            </a:r>
            <a:r>
              <a:rPr lang="cs-CZ" dirty="0"/>
              <a:t> Matrix?</a:t>
            </a:r>
          </a:p>
          <a:p>
            <a:pPr>
              <a:buFontTx/>
              <a:buChar char="-"/>
            </a:pPr>
            <a:r>
              <a:rPr lang="cs-CZ" dirty="0"/>
              <a:t>Co by bylo možné v rámci hry zlepšit?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27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FDD44-3E41-459F-ED04-DE982CE1F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možnosti trénování kognitivních funkcí </a:t>
            </a:r>
          </a:p>
        </p:txBody>
      </p:sp>
    </p:spTree>
    <p:extLst>
      <p:ext uri="{BB962C8B-B14F-4D97-AF65-F5344CB8AC3E}">
        <p14:creationId xmlns:p14="http://schemas.microsoft.com/office/powerpoint/2010/main" val="1016297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AD1C6-D8FF-1BFC-C513-C5C089D5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Lumosity.com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7BF10F2-3978-3C7A-B2C3-5C17CA83C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3035" t="24652" r="16518" b="8254"/>
          <a:stretch/>
        </p:blipFill>
        <p:spPr>
          <a:xfrm>
            <a:off x="838200" y="1625374"/>
            <a:ext cx="5816368" cy="435133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289ED71-758C-D11E-2141-1F9249508B54}"/>
              </a:ext>
            </a:extLst>
          </p:cNvPr>
          <p:cNvSpPr txBox="1"/>
          <p:nvPr/>
        </p:nvSpPr>
        <p:spPr>
          <a:xfrm>
            <a:off x="5542721" y="61235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https://www.youtube.com/watch?v=eaEI0VCfY54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AD5779B-54A0-A6FF-D88E-00D8CCC2836A}"/>
              </a:ext>
            </a:extLst>
          </p:cNvPr>
          <p:cNvSpPr txBox="1"/>
          <p:nvPr/>
        </p:nvSpPr>
        <p:spPr>
          <a:xfrm>
            <a:off x="971550" y="1468187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penguin</a:t>
            </a:r>
            <a:r>
              <a:rPr lang="cs-CZ" dirty="0"/>
              <a:t> </a:t>
            </a:r>
            <a:r>
              <a:rPr lang="cs-CZ" dirty="0" err="1"/>
              <a:t>pursuit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14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74CAD16-0500-5AEF-FA41-BA55224384D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1512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Prostorová představivost </a:t>
            </a:r>
          </a:p>
          <a:p>
            <a:r>
              <a:rPr lang="cs-CZ" dirty="0">
                <a:hlinkClick r:id="rId2"/>
              </a:rPr>
              <a:t>https://www.youtube.com/watch?v=eaEI0VCfY54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056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3591269-706D-AEB2-6E9E-6F29DF297D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29" t="26507" r="36875" b="3967"/>
          <a:stretch/>
        </p:blipFill>
        <p:spPr>
          <a:xfrm>
            <a:off x="751114" y="2002971"/>
            <a:ext cx="6302830" cy="4767943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71958E0C-83C9-CB31-DD5A-032775B96C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633639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Star </a:t>
            </a:r>
            <a:r>
              <a:rPr lang="cs-CZ" sz="2000" dirty="0" err="1"/>
              <a:t>search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51674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8EE4B-7566-F9BE-4C44-E23D64D7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F40A3B-3B7D-C183-3D97-58D2DA287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Selektivní pozornost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https://www.youtube.com/watch?v=5iMiKE1185Y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Náročnější typ cvičení</a:t>
            </a:r>
          </a:p>
          <a:p>
            <a:pPr marL="0" indent="0">
              <a:buNone/>
            </a:pPr>
            <a:r>
              <a:rPr lang="cs-CZ" dirty="0"/>
              <a:t>https://www.youtube.com/watch?v=OFXWUKZ5awE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637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28931D0-AD91-D399-B2F9-6F0223814B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97835" y="1308752"/>
            <a:ext cx="126509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příroda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střecha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hodiny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čokoláda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jezero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kancelář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diamant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poušť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kominík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listopad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1800" b="1" dirty="0">
                <a:latin typeface="Arial" panose="020B0604020202020204" pitchFamily="34" charset="0"/>
              </a:rPr>
              <a:t>hudba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raketa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1800" b="1" dirty="0">
                <a:latin typeface="Arial" panose="020B0604020202020204" pitchFamily="34" charset="0"/>
              </a:rPr>
              <a:t>pohovka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1800" b="1" dirty="0">
                <a:latin typeface="Arial" panose="020B0604020202020204" pitchFamily="34" charset="0"/>
              </a:rPr>
              <a:t>škola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41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0BB2D57-51C8-D201-6B67-EF3AB722F6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07165" y="1166842"/>
            <a:ext cx="139333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vesmír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sladkost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zrcadlo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průvodce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ostrov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město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opice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výstava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vlaštovka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poznámka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budík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1800" b="1" dirty="0">
                <a:latin typeface="Arial" panose="020B0604020202020204" pitchFamily="34" charset="0"/>
              </a:rPr>
              <a:t>s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vítilna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1800" b="1" dirty="0">
                <a:latin typeface="Arial" panose="020B0604020202020204" pitchFamily="34" charset="0"/>
              </a:rPr>
              <a:t>povídka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květina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1800" b="1" dirty="0">
                <a:latin typeface="Arial" panose="020B0604020202020204" pitchFamily="34" charset="0"/>
              </a:rPr>
              <a:t>strom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437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173</Words>
  <Application>Microsoft Office PowerPoint</Application>
  <PresentationFormat>Širokoúhlá obrazovka</PresentationFormat>
  <Paragraphs>52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Zhodnocení ZOO Memory</vt:lpstr>
      <vt:lpstr>Zhodnocení </vt:lpstr>
      <vt:lpstr>Další možnosti trénování kognitivních funkcí </vt:lpstr>
      <vt:lpstr>Lumosity.com</vt:lpstr>
      <vt:lpstr>Prezentace aplikace PowerPoint</vt:lpstr>
      <vt:lpstr>Star search</vt:lpstr>
      <vt:lpstr>Prezentace aplikace PowerPoint</vt:lpstr>
      <vt:lpstr>Prezentace aplikace PowerPoint</vt:lpstr>
      <vt:lpstr>Prezentace aplikace PowerPoint</vt:lpstr>
      <vt:lpstr>Specifický trénink paměti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Zhodnocení ZOO Memory</dc:title>
  <dc:creator>Anna Páchová</dc:creator>
  <cp:lastModifiedBy>Anna Páchová</cp:lastModifiedBy>
  <cp:revision>1</cp:revision>
  <dcterms:created xsi:type="dcterms:W3CDTF">2023-03-27T09:16:45Z</dcterms:created>
  <dcterms:modified xsi:type="dcterms:W3CDTF">2024-11-24T15:17:40Z</dcterms:modified>
</cp:coreProperties>
</file>