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80" r:id="rId4"/>
    <p:sldId id="281" r:id="rId5"/>
    <p:sldId id="262" r:id="rId6"/>
    <p:sldId id="263" r:id="rId7"/>
    <p:sldId id="265" r:id="rId8"/>
    <p:sldId id="266" r:id="rId9"/>
    <p:sldId id="267" r:id="rId10"/>
    <p:sldId id="278" r:id="rId11"/>
    <p:sldId id="268" r:id="rId12"/>
    <p:sldId id="276" r:id="rId13"/>
    <p:sldId id="27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3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C00C25-21CC-4B7E-8464-189366138D7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42BF8EE-9E5B-4A04-ADB3-3AA503C0ADA0}">
      <dgm:prSet phldrT="[Text]" custT="1"/>
      <dgm:spPr/>
      <dgm:t>
        <a:bodyPr/>
        <a:lstStyle/>
        <a:p>
          <a:r>
            <a:rPr lang="cs-CZ" sz="1600" dirty="0"/>
            <a:t>šógun Jošimasa</a:t>
          </a:r>
        </a:p>
        <a:p>
          <a:r>
            <a:rPr lang="cs-CZ" sz="1200" dirty="0"/>
            <a:t>1436-90</a:t>
          </a:r>
        </a:p>
      </dgm:t>
    </dgm:pt>
    <dgm:pt modelId="{9B79C16E-FE43-45A0-BA0C-77A4F1915436}" type="parTrans" cxnId="{DE3939C1-3B9F-4A08-89DF-9C43ADB7595A}">
      <dgm:prSet/>
      <dgm:spPr/>
      <dgm:t>
        <a:bodyPr/>
        <a:lstStyle/>
        <a:p>
          <a:endParaRPr lang="cs-CZ"/>
        </a:p>
      </dgm:t>
    </dgm:pt>
    <dgm:pt modelId="{F3E68A40-5552-4207-927F-0FDE65389C9B}" type="sibTrans" cxnId="{DE3939C1-3B9F-4A08-89DF-9C43ADB7595A}">
      <dgm:prSet/>
      <dgm:spPr/>
      <dgm:t>
        <a:bodyPr/>
        <a:lstStyle/>
        <a:p>
          <a:endParaRPr lang="cs-CZ"/>
        </a:p>
      </dgm:t>
    </dgm:pt>
    <dgm:pt modelId="{E2A9D2A5-CC27-4634-BD70-EAF88BA67AC3}" type="asst">
      <dgm:prSet phldrT="[Text]"/>
      <dgm:spPr/>
      <dgm:t>
        <a:bodyPr/>
        <a:lstStyle/>
        <a:p>
          <a:r>
            <a:rPr lang="cs-CZ" dirty="0"/>
            <a:t>Tomiko</a:t>
          </a:r>
        </a:p>
      </dgm:t>
    </dgm:pt>
    <dgm:pt modelId="{A17CD501-25D5-40D0-86FB-DD2C52CBDF34}" type="parTrans" cxnId="{948CAD2D-58A9-4FB5-8A3F-9DA24AD80F5A}">
      <dgm:prSet/>
      <dgm:spPr/>
      <dgm:t>
        <a:bodyPr/>
        <a:lstStyle/>
        <a:p>
          <a:endParaRPr lang="cs-CZ"/>
        </a:p>
      </dgm:t>
    </dgm:pt>
    <dgm:pt modelId="{548D3608-2095-4A6D-A00E-4BBC1A565832}" type="sibTrans" cxnId="{948CAD2D-58A9-4FB5-8A3F-9DA24AD80F5A}">
      <dgm:prSet/>
      <dgm:spPr/>
      <dgm:t>
        <a:bodyPr/>
        <a:lstStyle/>
        <a:p>
          <a:endParaRPr lang="cs-CZ"/>
        </a:p>
      </dgm:t>
    </dgm:pt>
    <dgm:pt modelId="{42A5B640-1D6F-4665-92FA-2E43E7AC485E}">
      <dgm:prSet phldrT="[Text]"/>
      <dgm:spPr/>
      <dgm:t>
        <a:bodyPr/>
        <a:lstStyle/>
        <a:p>
          <a:r>
            <a:rPr lang="cs-CZ" dirty="0"/>
            <a:t>bratr Jošimi</a:t>
          </a:r>
        </a:p>
        <a:p>
          <a:r>
            <a:rPr lang="cs-CZ" dirty="0"/>
            <a:t>1439-91</a:t>
          </a:r>
        </a:p>
      </dgm:t>
    </dgm:pt>
    <dgm:pt modelId="{1D8F9A74-3278-4899-A5D9-C0B18BC1875D}" type="parTrans" cxnId="{8B515A30-80F5-4CE1-8FEA-11C0B22D8F93}">
      <dgm:prSet/>
      <dgm:spPr/>
      <dgm:t>
        <a:bodyPr/>
        <a:lstStyle/>
        <a:p>
          <a:endParaRPr lang="cs-CZ"/>
        </a:p>
      </dgm:t>
    </dgm:pt>
    <dgm:pt modelId="{5367F290-34C2-4A69-A490-6391FF2D197C}" type="sibTrans" cxnId="{8B515A30-80F5-4CE1-8FEA-11C0B22D8F93}">
      <dgm:prSet/>
      <dgm:spPr/>
      <dgm:t>
        <a:bodyPr/>
        <a:lstStyle/>
        <a:p>
          <a:endParaRPr lang="cs-CZ"/>
        </a:p>
      </dgm:t>
    </dgm:pt>
    <dgm:pt modelId="{DB3C5049-A231-4537-97ED-58D8A4C03000}">
      <dgm:prSet phldrT="[Text]"/>
      <dgm:spPr/>
      <dgm:t>
        <a:bodyPr/>
        <a:lstStyle/>
        <a:p>
          <a:r>
            <a:rPr lang="cs-CZ" dirty="0"/>
            <a:t>syn Jošihisa</a:t>
          </a:r>
        </a:p>
        <a:p>
          <a:r>
            <a:rPr lang="cs-CZ" dirty="0"/>
            <a:t>1465-89</a:t>
          </a:r>
        </a:p>
      </dgm:t>
    </dgm:pt>
    <dgm:pt modelId="{7C7EE768-0FD5-44C7-808F-7D8F04031C85}" type="parTrans" cxnId="{391F041A-8428-4414-8017-6509E8DBBDBF}">
      <dgm:prSet/>
      <dgm:spPr/>
      <dgm:t>
        <a:bodyPr/>
        <a:lstStyle/>
        <a:p>
          <a:endParaRPr lang="cs-CZ"/>
        </a:p>
      </dgm:t>
    </dgm:pt>
    <dgm:pt modelId="{DCE43E41-C2EF-459A-BD89-9D8846BCBA4D}" type="sibTrans" cxnId="{391F041A-8428-4414-8017-6509E8DBBDBF}">
      <dgm:prSet/>
      <dgm:spPr/>
      <dgm:t>
        <a:bodyPr/>
        <a:lstStyle/>
        <a:p>
          <a:endParaRPr lang="cs-CZ"/>
        </a:p>
      </dgm:t>
    </dgm:pt>
    <dgm:pt modelId="{04A38036-DCD4-4DBD-B614-D74D46A8D5FC}">
      <dgm:prSet/>
      <dgm:spPr/>
      <dgm:t>
        <a:bodyPr/>
        <a:lstStyle/>
        <a:p>
          <a:r>
            <a:rPr lang="cs-CZ" dirty="0"/>
            <a:t>Jamana Močitojo</a:t>
          </a:r>
        </a:p>
        <a:p>
          <a:r>
            <a:rPr lang="ja-JP" altLang="en-US" dirty="0"/>
            <a:t>西軍</a:t>
          </a:r>
          <a:endParaRPr lang="cs-CZ" dirty="0"/>
        </a:p>
      </dgm:t>
    </dgm:pt>
    <dgm:pt modelId="{28FFF454-9A23-4E29-9672-53F0512E3171}" type="parTrans" cxnId="{E4525EB4-97C7-4FD1-8190-C775BEF76CA6}">
      <dgm:prSet/>
      <dgm:spPr/>
      <dgm:t>
        <a:bodyPr/>
        <a:lstStyle/>
        <a:p>
          <a:endParaRPr lang="cs-CZ"/>
        </a:p>
      </dgm:t>
    </dgm:pt>
    <dgm:pt modelId="{3FA44BEA-E990-49FE-9FFC-A31C1AAAA8AC}" type="sibTrans" cxnId="{E4525EB4-97C7-4FD1-8190-C775BEF76CA6}">
      <dgm:prSet/>
      <dgm:spPr/>
      <dgm:t>
        <a:bodyPr/>
        <a:lstStyle/>
        <a:p>
          <a:endParaRPr lang="cs-CZ"/>
        </a:p>
      </dgm:t>
    </dgm:pt>
    <dgm:pt modelId="{74DAB14D-C1D7-4FF9-A235-B0729D5A6A59}">
      <dgm:prSet/>
      <dgm:spPr/>
      <dgm:t>
        <a:bodyPr/>
        <a:lstStyle/>
        <a:p>
          <a:r>
            <a:rPr lang="cs-CZ" dirty="0"/>
            <a:t>H</a:t>
          </a:r>
          <a:r>
            <a:rPr lang="en-US" dirty="0" err="1"/>
            <a:t>osokaw</a:t>
          </a:r>
          <a:r>
            <a:rPr lang="cs-CZ" dirty="0"/>
            <a:t>a Kacumoto</a:t>
          </a:r>
          <a:endParaRPr lang="en-US" dirty="0"/>
        </a:p>
        <a:p>
          <a:r>
            <a:rPr lang="ja-JP" altLang="en-US" dirty="0"/>
            <a:t>東軍</a:t>
          </a:r>
          <a:endParaRPr lang="cs-CZ" dirty="0"/>
        </a:p>
      </dgm:t>
    </dgm:pt>
    <dgm:pt modelId="{6099F431-4CAE-4855-ADB8-9A65A75A9577}" type="parTrans" cxnId="{0E40590D-F495-41D3-95D4-373A75DCD42F}">
      <dgm:prSet/>
      <dgm:spPr/>
      <dgm:t>
        <a:bodyPr/>
        <a:lstStyle/>
        <a:p>
          <a:endParaRPr lang="cs-CZ"/>
        </a:p>
      </dgm:t>
    </dgm:pt>
    <dgm:pt modelId="{FE809CC5-9AAA-426A-9F97-765C46EF7949}" type="sibTrans" cxnId="{0E40590D-F495-41D3-95D4-373A75DCD42F}">
      <dgm:prSet/>
      <dgm:spPr/>
      <dgm:t>
        <a:bodyPr/>
        <a:lstStyle/>
        <a:p>
          <a:endParaRPr lang="cs-CZ"/>
        </a:p>
      </dgm:t>
    </dgm:pt>
    <dgm:pt modelId="{306EDFB3-CECF-4712-B609-F5158DD87E26}" type="pres">
      <dgm:prSet presAssocID="{57C00C25-21CC-4B7E-8464-189366138D7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CBC7E12-A057-44A1-8788-472AFEEF6904}" type="pres">
      <dgm:prSet presAssocID="{342BF8EE-9E5B-4A04-ADB3-3AA503C0ADA0}" presName="hierRoot1" presStyleCnt="0">
        <dgm:presLayoutVars>
          <dgm:hierBranch val="init"/>
        </dgm:presLayoutVars>
      </dgm:prSet>
      <dgm:spPr/>
    </dgm:pt>
    <dgm:pt modelId="{2E7BB0D3-2D69-4954-AA92-6DC6D33DBC95}" type="pres">
      <dgm:prSet presAssocID="{342BF8EE-9E5B-4A04-ADB3-3AA503C0ADA0}" presName="rootComposite1" presStyleCnt="0"/>
      <dgm:spPr/>
    </dgm:pt>
    <dgm:pt modelId="{09F83FC9-8D99-4EAE-B219-076057C37DB5}" type="pres">
      <dgm:prSet presAssocID="{342BF8EE-9E5B-4A04-ADB3-3AA503C0ADA0}" presName="rootText1" presStyleLbl="node0" presStyleIdx="0" presStyleCnt="1" custScaleX="104369">
        <dgm:presLayoutVars>
          <dgm:chPref val="3"/>
        </dgm:presLayoutVars>
      </dgm:prSet>
      <dgm:spPr/>
    </dgm:pt>
    <dgm:pt modelId="{4715D45E-9C0E-4F80-AACC-FED51A6833BF}" type="pres">
      <dgm:prSet presAssocID="{342BF8EE-9E5B-4A04-ADB3-3AA503C0ADA0}" presName="rootConnector1" presStyleLbl="node1" presStyleIdx="0" presStyleCnt="0"/>
      <dgm:spPr/>
    </dgm:pt>
    <dgm:pt modelId="{7632EB4E-8888-411A-8518-9D244D5B9CB4}" type="pres">
      <dgm:prSet presAssocID="{342BF8EE-9E5B-4A04-ADB3-3AA503C0ADA0}" presName="hierChild2" presStyleCnt="0"/>
      <dgm:spPr/>
    </dgm:pt>
    <dgm:pt modelId="{2039BCFF-6E88-4BDF-BAE8-FF1CB6A03D18}" type="pres">
      <dgm:prSet presAssocID="{1D8F9A74-3278-4899-A5D9-C0B18BC1875D}" presName="Name37" presStyleLbl="parChTrans1D2" presStyleIdx="0" presStyleCnt="3"/>
      <dgm:spPr/>
    </dgm:pt>
    <dgm:pt modelId="{FE00D935-4DEB-48C0-BB60-D8C8B0745BE0}" type="pres">
      <dgm:prSet presAssocID="{42A5B640-1D6F-4665-92FA-2E43E7AC485E}" presName="hierRoot2" presStyleCnt="0">
        <dgm:presLayoutVars>
          <dgm:hierBranch val="init"/>
        </dgm:presLayoutVars>
      </dgm:prSet>
      <dgm:spPr/>
    </dgm:pt>
    <dgm:pt modelId="{66D0F938-1793-465C-B7B5-D1138B23F234}" type="pres">
      <dgm:prSet presAssocID="{42A5B640-1D6F-4665-92FA-2E43E7AC485E}" presName="rootComposite" presStyleCnt="0"/>
      <dgm:spPr/>
    </dgm:pt>
    <dgm:pt modelId="{6CE3E935-F5C0-4A6F-BAC6-64BB145D6A44}" type="pres">
      <dgm:prSet presAssocID="{42A5B640-1D6F-4665-92FA-2E43E7AC485E}" presName="rootText" presStyleLbl="node2" presStyleIdx="0" presStyleCnt="2" custScaleX="77254" custScaleY="59610">
        <dgm:presLayoutVars>
          <dgm:chPref val="3"/>
        </dgm:presLayoutVars>
      </dgm:prSet>
      <dgm:spPr/>
    </dgm:pt>
    <dgm:pt modelId="{095F87AC-0F19-4316-A3AD-FD1B270C5309}" type="pres">
      <dgm:prSet presAssocID="{42A5B640-1D6F-4665-92FA-2E43E7AC485E}" presName="rootConnector" presStyleLbl="node2" presStyleIdx="0" presStyleCnt="2"/>
      <dgm:spPr/>
    </dgm:pt>
    <dgm:pt modelId="{00A90343-F732-4E27-805F-AEB166C0B3C6}" type="pres">
      <dgm:prSet presAssocID="{42A5B640-1D6F-4665-92FA-2E43E7AC485E}" presName="hierChild4" presStyleCnt="0"/>
      <dgm:spPr/>
    </dgm:pt>
    <dgm:pt modelId="{DD9DBD23-84CE-4086-9B4E-6697467E19D1}" type="pres">
      <dgm:prSet presAssocID="{28FFF454-9A23-4E29-9672-53F0512E3171}" presName="Name37" presStyleLbl="parChTrans1D3" presStyleIdx="0" presStyleCnt="2"/>
      <dgm:spPr/>
    </dgm:pt>
    <dgm:pt modelId="{44F72A7D-E3FA-4914-8EAC-5AF0CA8B61A0}" type="pres">
      <dgm:prSet presAssocID="{04A38036-DCD4-4DBD-B614-D74D46A8D5FC}" presName="hierRoot2" presStyleCnt="0">
        <dgm:presLayoutVars>
          <dgm:hierBranch val="init"/>
        </dgm:presLayoutVars>
      </dgm:prSet>
      <dgm:spPr/>
    </dgm:pt>
    <dgm:pt modelId="{19BBB778-6E74-4DBC-BF2D-18AD9BFBEF4F}" type="pres">
      <dgm:prSet presAssocID="{04A38036-DCD4-4DBD-B614-D74D46A8D5FC}" presName="rootComposite" presStyleCnt="0"/>
      <dgm:spPr/>
    </dgm:pt>
    <dgm:pt modelId="{AB2F047C-055B-4B3B-B92F-E79636652813}" type="pres">
      <dgm:prSet presAssocID="{04A38036-DCD4-4DBD-B614-D74D46A8D5FC}" presName="rootText" presStyleLbl="node3" presStyleIdx="0" presStyleCnt="2" custScaleX="82012" custLinFactNeighborX="-18064" custLinFactNeighborY="1104">
        <dgm:presLayoutVars>
          <dgm:chPref val="3"/>
        </dgm:presLayoutVars>
      </dgm:prSet>
      <dgm:spPr/>
    </dgm:pt>
    <dgm:pt modelId="{2C9E6BC8-A769-4895-8306-CEC9A1819BD1}" type="pres">
      <dgm:prSet presAssocID="{04A38036-DCD4-4DBD-B614-D74D46A8D5FC}" presName="rootConnector" presStyleLbl="node3" presStyleIdx="0" presStyleCnt="2"/>
      <dgm:spPr/>
    </dgm:pt>
    <dgm:pt modelId="{DBE5E1E8-5229-490E-9B60-004A4F38EB52}" type="pres">
      <dgm:prSet presAssocID="{04A38036-DCD4-4DBD-B614-D74D46A8D5FC}" presName="hierChild4" presStyleCnt="0"/>
      <dgm:spPr/>
    </dgm:pt>
    <dgm:pt modelId="{1E6DE1DC-F023-48FF-9F3C-BF287F014C23}" type="pres">
      <dgm:prSet presAssocID="{04A38036-DCD4-4DBD-B614-D74D46A8D5FC}" presName="hierChild5" presStyleCnt="0"/>
      <dgm:spPr/>
    </dgm:pt>
    <dgm:pt modelId="{CDFCE66E-41DC-4CC9-9955-A09935681BAC}" type="pres">
      <dgm:prSet presAssocID="{42A5B640-1D6F-4665-92FA-2E43E7AC485E}" presName="hierChild5" presStyleCnt="0"/>
      <dgm:spPr/>
    </dgm:pt>
    <dgm:pt modelId="{6183527A-77C6-44FE-84F0-4F84211991F5}" type="pres">
      <dgm:prSet presAssocID="{7C7EE768-0FD5-44C7-808F-7D8F04031C85}" presName="Name37" presStyleLbl="parChTrans1D2" presStyleIdx="1" presStyleCnt="3"/>
      <dgm:spPr/>
    </dgm:pt>
    <dgm:pt modelId="{E1A90323-464C-493F-91B9-FB641638766B}" type="pres">
      <dgm:prSet presAssocID="{DB3C5049-A231-4537-97ED-58D8A4C03000}" presName="hierRoot2" presStyleCnt="0">
        <dgm:presLayoutVars>
          <dgm:hierBranch val="init"/>
        </dgm:presLayoutVars>
      </dgm:prSet>
      <dgm:spPr/>
    </dgm:pt>
    <dgm:pt modelId="{250C6B54-55B6-472C-97AB-1C0D7CF6A455}" type="pres">
      <dgm:prSet presAssocID="{DB3C5049-A231-4537-97ED-58D8A4C03000}" presName="rootComposite" presStyleCnt="0"/>
      <dgm:spPr/>
    </dgm:pt>
    <dgm:pt modelId="{83632A9A-BB70-4E63-8565-DCDF625BAA00}" type="pres">
      <dgm:prSet presAssocID="{DB3C5049-A231-4537-97ED-58D8A4C03000}" presName="rootText" presStyleLbl="node2" presStyleIdx="1" presStyleCnt="2">
        <dgm:presLayoutVars>
          <dgm:chPref val="3"/>
        </dgm:presLayoutVars>
      </dgm:prSet>
      <dgm:spPr/>
    </dgm:pt>
    <dgm:pt modelId="{0A7B5511-188E-49BD-BAEF-25D437107BBE}" type="pres">
      <dgm:prSet presAssocID="{DB3C5049-A231-4537-97ED-58D8A4C03000}" presName="rootConnector" presStyleLbl="node2" presStyleIdx="1" presStyleCnt="2"/>
      <dgm:spPr/>
    </dgm:pt>
    <dgm:pt modelId="{C9441F20-937C-4B71-A3EB-A15B316DDB08}" type="pres">
      <dgm:prSet presAssocID="{DB3C5049-A231-4537-97ED-58D8A4C03000}" presName="hierChild4" presStyleCnt="0"/>
      <dgm:spPr/>
    </dgm:pt>
    <dgm:pt modelId="{1257D2F7-9FE1-4B90-A360-30A9DB990362}" type="pres">
      <dgm:prSet presAssocID="{6099F431-4CAE-4855-ADB8-9A65A75A9577}" presName="Name37" presStyleLbl="parChTrans1D3" presStyleIdx="1" presStyleCnt="2"/>
      <dgm:spPr/>
    </dgm:pt>
    <dgm:pt modelId="{CB83495B-F856-4392-929C-AC8E1BD5918C}" type="pres">
      <dgm:prSet presAssocID="{74DAB14D-C1D7-4FF9-A235-B0729D5A6A59}" presName="hierRoot2" presStyleCnt="0">
        <dgm:presLayoutVars>
          <dgm:hierBranch val="init"/>
        </dgm:presLayoutVars>
      </dgm:prSet>
      <dgm:spPr/>
    </dgm:pt>
    <dgm:pt modelId="{25C328AE-3630-4A60-A682-D47013503B0A}" type="pres">
      <dgm:prSet presAssocID="{74DAB14D-C1D7-4FF9-A235-B0729D5A6A59}" presName="rootComposite" presStyleCnt="0"/>
      <dgm:spPr/>
    </dgm:pt>
    <dgm:pt modelId="{CE38F379-649D-4DA2-959B-22921F2A2ABE}" type="pres">
      <dgm:prSet presAssocID="{74DAB14D-C1D7-4FF9-A235-B0729D5A6A59}" presName="rootText" presStyleLbl="node3" presStyleIdx="1" presStyleCnt="2" custLinFactNeighborX="-24620" custLinFactNeighborY="-16877">
        <dgm:presLayoutVars>
          <dgm:chPref val="3"/>
        </dgm:presLayoutVars>
      </dgm:prSet>
      <dgm:spPr/>
    </dgm:pt>
    <dgm:pt modelId="{19083740-004A-4AA5-ABF3-230FF4A8ECEC}" type="pres">
      <dgm:prSet presAssocID="{74DAB14D-C1D7-4FF9-A235-B0729D5A6A59}" presName="rootConnector" presStyleLbl="node3" presStyleIdx="1" presStyleCnt="2"/>
      <dgm:spPr/>
    </dgm:pt>
    <dgm:pt modelId="{ABC390AA-66B5-4053-8858-B1BE0A80DF89}" type="pres">
      <dgm:prSet presAssocID="{74DAB14D-C1D7-4FF9-A235-B0729D5A6A59}" presName="hierChild4" presStyleCnt="0"/>
      <dgm:spPr/>
    </dgm:pt>
    <dgm:pt modelId="{2444FBAC-44AD-4A12-9679-1EB9C6207535}" type="pres">
      <dgm:prSet presAssocID="{74DAB14D-C1D7-4FF9-A235-B0729D5A6A59}" presName="hierChild5" presStyleCnt="0"/>
      <dgm:spPr/>
    </dgm:pt>
    <dgm:pt modelId="{1D3A8EF9-75CA-4C93-8D45-D260DD2B7C95}" type="pres">
      <dgm:prSet presAssocID="{DB3C5049-A231-4537-97ED-58D8A4C03000}" presName="hierChild5" presStyleCnt="0"/>
      <dgm:spPr/>
    </dgm:pt>
    <dgm:pt modelId="{A1AF4533-E0E1-4DCB-8F79-745A87BC88F1}" type="pres">
      <dgm:prSet presAssocID="{342BF8EE-9E5B-4A04-ADB3-3AA503C0ADA0}" presName="hierChild3" presStyleCnt="0"/>
      <dgm:spPr/>
    </dgm:pt>
    <dgm:pt modelId="{6F505B24-2ACA-4C24-9501-C8427EA85B62}" type="pres">
      <dgm:prSet presAssocID="{A17CD501-25D5-40D0-86FB-DD2C52CBDF34}" presName="Name111" presStyleLbl="parChTrans1D2" presStyleIdx="2" presStyleCnt="3"/>
      <dgm:spPr/>
    </dgm:pt>
    <dgm:pt modelId="{6D80E22D-FE6E-4E97-84BF-DFE0483BF5F8}" type="pres">
      <dgm:prSet presAssocID="{E2A9D2A5-CC27-4634-BD70-EAF88BA67AC3}" presName="hierRoot3" presStyleCnt="0">
        <dgm:presLayoutVars>
          <dgm:hierBranch val="init"/>
        </dgm:presLayoutVars>
      </dgm:prSet>
      <dgm:spPr/>
    </dgm:pt>
    <dgm:pt modelId="{19630540-2814-4DCD-B320-6BC74DC95629}" type="pres">
      <dgm:prSet presAssocID="{E2A9D2A5-CC27-4634-BD70-EAF88BA67AC3}" presName="rootComposite3" presStyleCnt="0"/>
      <dgm:spPr/>
    </dgm:pt>
    <dgm:pt modelId="{4E405C27-FFEF-48D7-A651-47CAD38BAB92}" type="pres">
      <dgm:prSet presAssocID="{E2A9D2A5-CC27-4634-BD70-EAF88BA67AC3}" presName="rootText3" presStyleLbl="asst1" presStyleIdx="0" presStyleCnt="1" custLinFactX="49264" custLinFactNeighborX="100000" custLinFactNeighborY="-20743">
        <dgm:presLayoutVars>
          <dgm:chPref val="3"/>
        </dgm:presLayoutVars>
      </dgm:prSet>
      <dgm:spPr/>
    </dgm:pt>
    <dgm:pt modelId="{101FA00B-3D63-45DA-8E3B-2957A21EEADC}" type="pres">
      <dgm:prSet presAssocID="{E2A9D2A5-CC27-4634-BD70-EAF88BA67AC3}" presName="rootConnector3" presStyleLbl="asst1" presStyleIdx="0" presStyleCnt="1"/>
      <dgm:spPr/>
    </dgm:pt>
    <dgm:pt modelId="{C55167FA-D28F-4ABF-A792-730AA9C22272}" type="pres">
      <dgm:prSet presAssocID="{E2A9D2A5-CC27-4634-BD70-EAF88BA67AC3}" presName="hierChild6" presStyleCnt="0"/>
      <dgm:spPr/>
    </dgm:pt>
    <dgm:pt modelId="{EE9032D4-9694-48D4-9731-87CC9514DA03}" type="pres">
      <dgm:prSet presAssocID="{E2A9D2A5-CC27-4634-BD70-EAF88BA67AC3}" presName="hierChild7" presStyleCnt="0"/>
      <dgm:spPr/>
    </dgm:pt>
  </dgm:ptLst>
  <dgm:cxnLst>
    <dgm:cxn modelId="{0E40590D-F495-41D3-95D4-373A75DCD42F}" srcId="{DB3C5049-A231-4537-97ED-58D8A4C03000}" destId="{74DAB14D-C1D7-4FF9-A235-B0729D5A6A59}" srcOrd="0" destOrd="0" parTransId="{6099F431-4CAE-4855-ADB8-9A65A75A9577}" sibTransId="{FE809CC5-9AAA-426A-9F97-765C46EF7949}"/>
    <dgm:cxn modelId="{73D4300E-9A1C-4D4F-A56A-0FFC19F67298}" type="presOf" srcId="{42A5B640-1D6F-4665-92FA-2E43E7AC485E}" destId="{6CE3E935-F5C0-4A6F-BAC6-64BB145D6A44}" srcOrd="0" destOrd="0" presId="urn:microsoft.com/office/officeart/2005/8/layout/orgChart1"/>
    <dgm:cxn modelId="{A005440E-FB9B-4FE2-8405-D561EC62D3FF}" type="presOf" srcId="{342BF8EE-9E5B-4A04-ADB3-3AA503C0ADA0}" destId="{09F83FC9-8D99-4EAE-B219-076057C37DB5}" srcOrd="0" destOrd="0" presId="urn:microsoft.com/office/officeart/2005/8/layout/orgChart1"/>
    <dgm:cxn modelId="{5D91CB12-982B-4424-8304-628C88F025E0}" type="presOf" srcId="{42A5B640-1D6F-4665-92FA-2E43E7AC485E}" destId="{095F87AC-0F19-4316-A3AD-FD1B270C5309}" srcOrd="1" destOrd="0" presId="urn:microsoft.com/office/officeart/2005/8/layout/orgChart1"/>
    <dgm:cxn modelId="{6D8F9515-F693-4E85-B710-EC812882BA26}" type="presOf" srcId="{E2A9D2A5-CC27-4634-BD70-EAF88BA67AC3}" destId="{101FA00B-3D63-45DA-8E3B-2957A21EEADC}" srcOrd="1" destOrd="0" presId="urn:microsoft.com/office/officeart/2005/8/layout/orgChart1"/>
    <dgm:cxn modelId="{391F041A-8428-4414-8017-6509E8DBBDBF}" srcId="{342BF8EE-9E5B-4A04-ADB3-3AA503C0ADA0}" destId="{DB3C5049-A231-4537-97ED-58D8A4C03000}" srcOrd="2" destOrd="0" parTransId="{7C7EE768-0FD5-44C7-808F-7D8F04031C85}" sibTransId="{DCE43E41-C2EF-459A-BD89-9D8846BCBA4D}"/>
    <dgm:cxn modelId="{A1608523-8665-43FA-8290-A7A8F5111E65}" type="presOf" srcId="{74DAB14D-C1D7-4FF9-A235-B0729D5A6A59}" destId="{CE38F379-649D-4DA2-959B-22921F2A2ABE}" srcOrd="0" destOrd="0" presId="urn:microsoft.com/office/officeart/2005/8/layout/orgChart1"/>
    <dgm:cxn modelId="{A7F54A29-E187-4801-9299-027CB17A9CED}" type="presOf" srcId="{DB3C5049-A231-4537-97ED-58D8A4C03000}" destId="{83632A9A-BB70-4E63-8565-DCDF625BAA00}" srcOrd="0" destOrd="0" presId="urn:microsoft.com/office/officeart/2005/8/layout/orgChart1"/>
    <dgm:cxn modelId="{948CAD2D-58A9-4FB5-8A3F-9DA24AD80F5A}" srcId="{342BF8EE-9E5B-4A04-ADB3-3AA503C0ADA0}" destId="{E2A9D2A5-CC27-4634-BD70-EAF88BA67AC3}" srcOrd="0" destOrd="0" parTransId="{A17CD501-25D5-40D0-86FB-DD2C52CBDF34}" sibTransId="{548D3608-2095-4A6D-A00E-4BBC1A565832}"/>
    <dgm:cxn modelId="{7450BA2E-6EB5-432C-BA26-42D9ECE98D4B}" type="presOf" srcId="{E2A9D2A5-CC27-4634-BD70-EAF88BA67AC3}" destId="{4E405C27-FFEF-48D7-A651-47CAD38BAB92}" srcOrd="0" destOrd="0" presId="urn:microsoft.com/office/officeart/2005/8/layout/orgChart1"/>
    <dgm:cxn modelId="{8B515A30-80F5-4CE1-8FEA-11C0B22D8F93}" srcId="{342BF8EE-9E5B-4A04-ADB3-3AA503C0ADA0}" destId="{42A5B640-1D6F-4665-92FA-2E43E7AC485E}" srcOrd="1" destOrd="0" parTransId="{1D8F9A74-3278-4899-A5D9-C0B18BC1875D}" sibTransId="{5367F290-34C2-4A69-A490-6391FF2D197C}"/>
    <dgm:cxn modelId="{331AC13C-F120-4238-B194-17583052CC30}" type="presOf" srcId="{1D8F9A74-3278-4899-A5D9-C0B18BC1875D}" destId="{2039BCFF-6E88-4BDF-BAE8-FF1CB6A03D18}" srcOrd="0" destOrd="0" presId="urn:microsoft.com/office/officeart/2005/8/layout/orgChart1"/>
    <dgm:cxn modelId="{869F2967-3BB1-4B6A-B923-9F46D35325CB}" type="presOf" srcId="{A17CD501-25D5-40D0-86FB-DD2C52CBDF34}" destId="{6F505B24-2ACA-4C24-9501-C8427EA85B62}" srcOrd="0" destOrd="0" presId="urn:microsoft.com/office/officeart/2005/8/layout/orgChart1"/>
    <dgm:cxn modelId="{B09E4E7D-0B8C-49C9-9C4B-024943A2A091}" type="presOf" srcId="{57C00C25-21CC-4B7E-8464-189366138D71}" destId="{306EDFB3-CECF-4712-B609-F5158DD87E26}" srcOrd="0" destOrd="0" presId="urn:microsoft.com/office/officeart/2005/8/layout/orgChart1"/>
    <dgm:cxn modelId="{0E091580-0D52-42EC-8954-AEA52B76218D}" type="presOf" srcId="{04A38036-DCD4-4DBD-B614-D74D46A8D5FC}" destId="{AB2F047C-055B-4B3B-B92F-E79636652813}" srcOrd="0" destOrd="0" presId="urn:microsoft.com/office/officeart/2005/8/layout/orgChart1"/>
    <dgm:cxn modelId="{32F5AD81-316F-4765-A14F-5BBDEF7999B4}" type="presOf" srcId="{6099F431-4CAE-4855-ADB8-9A65A75A9577}" destId="{1257D2F7-9FE1-4B90-A360-30A9DB990362}" srcOrd="0" destOrd="0" presId="urn:microsoft.com/office/officeart/2005/8/layout/orgChart1"/>
    <dgm:cxn modelId="{2EBC4A90-76EC-4DD1-8421-8E0B49702A48}" type="presOf" srcId="{7C7EE768-0FD5-44C7-808F-7D8F04031C85}" destId="{6183527A-77C6-44FE-84F0-4F84211991F5}" srcOrd="0" destOrd="0" presId="urn:microsoft.com/office/officeart/2005/8/layout/orgChart1"/>
    <dgm:cxn modelId="{27ED359C-4824-4C8D-92F8-5469F9216F5E}" type="presOf" srcId="{DB3C5049-A231-4537-97ED-58D8A4C03000}" destId="{0A7B5511-188E-49BD-BAEF-25D437107BBE}" srcOrd="1" destOrd="0" presId="urn:microsoft.com/office/officeart/2005/8/layout/orgChart1"/>
    <dgm:cxn modelId="{E4525EB4-97C7-4FD1-8190-C775BEF76CA6}" srcId="{42A5B640-1D6F-4665-92FA-2E43E7AC485E}" destId="{04A38036-DCD4-4DBD-B614-D74D46A8D5FC}" srcOrd="0" destOrd="0" parTransId="{28FFF454-9A23-4E29-9672-53F0512E3171}" sibTransId="{3FA44BEA-E990-49FE-9FFC-A31C1AAAA8AC}"/>
    <dgm:cxn modelId="{DE3939C1-3B9F-4A08-89DF-9C43ADB7595A}" srcId="{57C00C25-21CC-4B7E-8464-189366138D71}" destId="{342BF8EE-9E5B-4A04-ADB3-3AA503C0ADA0}" srcOrd="0" destOrd="0" parTransId="{9B79C16E-FE43-45A0-BA0C-77A4F1915436}" sibTransId="{F3E68A40-5552-4207-927F-0FDE65389C9B}"/>
    <dgm:cxn modelId="{FDF05AC4-61EC-42E0-BF97-3054254D049F}" type="presOf" srcId="{28FFF454-9A23-4E29-9672-53F0512E3171}" destId="{DD9DBD23-84CE-4086-9B4E-6697467E19D1}" srcOrd="0" destOrd="0" presId="urn:microsoft.com/office/officeart/2005/8/layout/orgChart1"/>
    <dgm:cxn modelId="{00AFC6D2-B26E-4243-BDFB-A392DE98BB1F}" type="presOf" srcId="{342BF8EE-9E5B-4A04-ADB3-3AA503C0ADA0}" destId="{4715D45E-9C0E-4F80-AACC-FED51A6833BF}" srcOrd="1" destOrd="0" presId="urn:microsoft.com/office/officeart/2005/8/layout/orgChart1"/>
    <dgm:cxn modelId="{26C912DE-328A-40F5-85B6-7F62AC0ED02F}" type="presOf" srcId="{74DAB14D-C1D7-4FF9-A235-B0729D5A6A59}" destId="{19083740-004A-4AA5-ABF3-230FF4A8ECEC}" srcOrd="1" destOrd="0" presId="urn:microsoft.com/office/officeart/2005/8/layout/orgChart1"/>
    <dgm:cxn modelId="{110A67E3-F705-427A-B143-8FD6BE46275C}" type="presOf" srcId="{04A38036-DCD4-4DBD-B614-D74D46A8D5FC}" destId="{2C9E6BC8-A769-4895-8306-CEC9A1819BD1}" srcOrd="1" destOrd="0" presId="urn:microsoft.com/office/officeart/2005/8/layout/orgChart1"/>
    <dgm:cxn modelId="{A198F392-FE46-4FC8-A7BC-CC64E8F9ACAE}" type="presParOf" srcId="{306EDFB3-CECF-4712-B609-F5158DD87E26}" destId="{7CBC7E12-A057-44A1-8788-472AFEEF6904}" srcOrd="0" destOrd="0" presId="urn:microsoft.com/office/officeart/2005/8/layout/orgChart1"/>
    <dgm:cxn modelId="{4DD14521-DD2D-4AF7-996B-66F99F24899D}" type="presParOf" srcId="{7CBC7E12-A057-44A1-8788-472AFEEF6904}" destId="{2E7BB0D3-2D69-4954-AA92-6DC6D33DBC95}" srcOrd="0" destOrd="0" presId="urn:microsoft.com/office/officeart/2005/8/layout/orgChart1"/>
    <dgm:cxn modelId="{5F0B19F9-E8CB-4501-B224-851DD11EF586}" type="presParOf" srcId="{2E7BB0D3-2D69-4954-AA92-6DC6D33DBC95}" destId="{09F83FC9-8D99-4EAE-B219-076057C37DB5}" srcOrd="0" destOrd="0" presId="urn:microsoft.com/office/officeart/2005/8/layout/orgChart1"/>
    <dgm:cxn modelId="{7E09671A-C3DE-409D-971C-A579AE20A9DE}" type="presParOf" srcId="{2E7BB0D3-2D69-4954-AA92-6DC6D33DBC95}" destId="{4715D45E-9C0E-4F80-AACC-FED51A6833BF}" srcOrd="1" destOrd="0" presId="urn:microsoft.com/office/officeart/2005/8/layout/orgChart1"/>
    <dgm:cxn modelId="{4E396108-B67E-4440-B936-3168330DCA24}" type="presParOf" srcId="{7CBC7E12-A057-44A1-8788-472AFEEF6904}" destId="{7632EB4E-8888-411A-8518-9D244D5B9CB4}" srcOrd="1" destOrd="0" presId="urn:microsoft.com/office/officeart/2005/8/layout/orgChart1"/>
    <dgm:cxn modelId="{58088711-0A82-41F3-97D8-FE043D39B18F}" type="presParOf" srcId="{7632EB4E-8888-411A-8518-9D244D5B9CB4}" destId="{2039BCFF-6E88-4BDF-BAE8-FF1CB6A03D18}" srcOrd="0" destOrd="0" presId="urn:microsoft.com/office/officeart/2005/8/layout/orgChart1"/>
    <dgm:cxn modelId="{56CB211B-6028-458B-99C7-F069F6AAD620}" type="presParOf" srcId="{7632EB4E-8888-411A-8518-9D244D5B9CB4}" destId="{FE00D935-4DEB-48C0-BB60-D8C8B0745BE0}" srcOrd="1" destOrd="0" presId="urn:microsoft.com/office/officeart/2005/8/layout/orgChart1"/>
    <dgm:cxn modelId="{760943C7-3FF7-43CD-BC81-09E0689192C9}" type="presParOf" srcId="{FE00D935-4DEB-48C0-BB60-D8C8B0745BE0}" destId="{66D0F938-1793-465C-B7B5-D1138B23F234}" srcOrd="0" destOrd="0" presId="urn:microsoft.com/office/officeart/2005/8/layout/orgChart1"/>
    <dgm:cxn modelId="{E09D19EA-F854-43AA-8690-25170F380E39}" type="presParOf" srcId="{66D0F938-1793-465C-B7B5-D1138B23F234}" destId="{6CE3E935-F5C0-4A6F-BAC6-64BB145D6A44}" srcOrd="0" destOrd="0" presId="urn:microsoft.com/office/officeart/2005/8/layout/orgChart1"/>
    <dgm:cxn modelId="{4AB08F19-F640-471D-856A-1D53BE1C008C}" type="presParOf" srcId="{66D0F938-1793-465C-B7B5-D1138B23F234}" destId="{095F87AC-0F19-4316-A3AD-FD1B270C5309}" srcOrd="1" destOrd="0" presId="urn:microsoft.com/office/officeart/2005/8/layout/orgChart1"/>
    <dgm:cxn modelId="{2F5DC664-DFA8-432B-A1AD-044D2652DE53}" type="presParOf" srcId="{FE00D935-4DEB-48C0-BB60-D8C8B0745BE0}" destId="{00A90343-F732-4E27-805F-AEB166C0B3C6}" srcOrd="1" destOrd="0" presId="urn:microsoft.com/office/officeart/2005/8/layout/orgChart1"/>
    <dgm:cxn modelId="{148EC040-1FE4-4A7A-95B8-1D90C58FC51E}" type="presParOf" srcId="{00A90343-F732-4E27-805F-AEB166C0B3C6}" destId="{DD9DBD23-84CE-4086-9B4E-6697467E19D1}" srcOrd="0" destOrd="0" presId="urn:microsoft.com/office/officeart/2005/8/layout/orgChart1"/>
    <dgm:cxn modelId="{4447155B-0E6D-405F-9932-F94F28E3138C}" type="presParOf" srcId="{00A90343-F732-4E27-805F-AEB166C0B3C6}" destId="{44F72A7D-E3FA-4914-8EAC-5AF0CA8B61A0}" srcOrd="1" destOrd="0" presId="urn:microsoft.com/office/officeart/2005/8/layout/orgChart1"/>
    <dgm:cxn modelId="{EAF0791C-B9A0-4B78-B3F1-5F53F0E283D7}" type="presParOf" srcId="{44F72A7D-E3FA-4914-8EAC-5AF0CA8B61A0}" destId="{19BBB778-6E74-4DBC-BF2D-18AD9BFBEF4F}" srcOrd="0" destOrd="0" presId="urn:microsoft.com/office/officeart/2005/8/layout/orgChart1"/>
    <dgm:cxn modelId="{6F936190-6715-4D66-89BA-CC685C13ECFA}" type="presParOf" srcId="{19BBB778-6E74-4DBC-BF2D-18AD9BFBEF4F}" destId="{AB2F047C-055B-4B3B-B92F-E79636652813}" srcOrd="0" destOrd="0" presId="urn:microsoft.com/office/officeart/2005/8/layout/orgChart1"/>
    <dgm:cxn modelId="{F378CB5C-F518-4B61-AE94-24721DF73646}" type="presParOf" srcId="{19BBB778-6E74-4DBC-BF2D-18AD9BFBEF4F}" destId="{2C9E6BC8-A769-4895-8306-CEC9A1819BD1}" srcOrd="1" destOrd="0" presId="urn:microsoft.com/office/officeart/2005/8/layout/orgChart1"/>
    <dgm:cxn modelId="{8EE61C69-B184-420D-BDB5-6AAB4CC32BEE}" type="presParOf" srcId="{44F72A7D-E3FA-4914-8EAC-5AF0CA8B61A0}" destId="{DBE5E1E8-5229-490E-9B60-004A4F38EB52}" srcOrd="1" destOrd="0" presId="urn:microsoft.com/office/officeart/2005/8/layout/orgChart1"/>
    <dgm:cxn modelId="{46FC2CA4-1592-4577-BE46-000B6BFBAFA7}" type="presParOf" srcId="{44F72A7D-E3FA-4914-8EAC-5AF0CA8B61A0}" destId="{1E6DE1DC-F023-48FF-9F3C-BF287F014C23}" srcOrd="2" destOrd="0" presId="urn:microsoft.com/office/officeart/2005/8/layout/orgChart1"/>
    <dgm:cxn modelId="{62926AF5-5DDB-494F-9075-9021DBE764AB}" type="presParOf" srcId="{FE00D935-4DEB-48C0-BB60-D8C8B0745BE0}" destId="{CDFCE66E-41DC-4CC9-9955-A09935681BAC}" srcOrd="2" destOrd="0" presId="urn:microsoft.com/office/officeart/2005/8/layout/orgChart1"/>
    <dgm:cxn modelId="{8D90FCDC-47B1-4126-9EF6-FDDA1772B28B}" type="presParOf" srcId="{7632EB4E-8888-411A-8518-9D244D5B9CB4}" destId="{6183527A-77C6-44FE-84F0-4F84211991F5}" srcOrd="2" destOrd="0" presId="urn:microsoft.com/office/officeart/2005/8/layout/orgChart1"/>
    <dgm:cxn modelId="{CD6880BC-BEF5-4384-9000-1E56075291CD}" type="presParOf" srcId="{7632EB4E-8888-411A-8518-9D244D5B9CB4}" destId="{E1A90323-464C-493F-91B9-FB641638766B}" srcOrd="3" destOrd="0" presId="urn:microsoft.com/office/officeart/2005/8/layout/orgChart1"/>
    <dgm:cxn modelId="{CA8EBB6F-D24E-4929-8D98-1747EEFEE2B4}" type="presParOf" srcId="{E1A90323-464C-493F-91B9-FB641638766B}" destId="{250C6B54-55B6-472C-97AB-1C0D7CF6A455}" srcOrd="0" destOrd="0" presId="urn:microsoft.com/office/officeart/2005/8/layout/orgChart1"/>
    <dgm:cxn modelId="{80BEA46D-DFAF-4B58-A2BE-BD291B9DCF47}" type="presParOf" srcId="{250C6B54-55B6-472C-97AB-1C0D7CF6A455}" destId="{83632A9A-BB70-4E63-8565-DCDF625BAA00}" srcOrd="0" destOrd="0" presId="urn:microsoft.com/office/officeart/2005/8/layout/orgChart1"/>
    <dgm:cxn modelId="{31E8C99C-48CB-485E-A101-B1323ACA29D9}" type="presParOf" srcId="{250C6B54-55B6-472C-97AB-1C0D7CF6A455}" destId="{0A7B5511-188E-49BD-BAEF-25D437107BBE}" srcOrd="1" destOrd="0" presId="urn:microsoft.com/office/officeart/2005/8/layout/orgChart1"/>
    <dgm:cxn modelId="{E4166A71-B655-4BD3-B089-086340B92A6F}" type="presParOf" srcId="{E1A90323-464C-493F-91B9-FB641638766B}" destId="{C9441F20-937C-4B71-A3EB-A15B316DDB08}" srcOrd="1" destOrd="0" presId="urn:microsoft.com/office/officeart/2005/8/layout/orgChart1"/>
    <dgm:cxn modelId="{4A9BA81A-565F-4C36-BBD6-2EEAB18D2C3A}" type="presParOf" srcId="{C9441F20-937C-4B71-A3EB-A15B316DDB08}" destId="{1257D2F7-9FE1-4B90-A360-30A9DB990362}" srcOrd="0" destOrd="0" presId="urn:microsoft.com/office/officeart/2005/8/layout/orgChart1"/>
    <dgm:cxn modelId="{C5C77485-8BDD-4A1E-8C64-AC119617B7EF}" type="presParOf" srcId="{C9441F20-937C-4B71-A3EB-A15B316DDB08}" destId="{CB83495B-F856-4392-929C-AC8E1BD5918C}" srcOrd="1" destOrd="0" presId="urn:microsoft.com/office/officeart/2005/8/layout/orgChart1"/>
    <dgm:cxn modelId="{B8741C5F-BD9E-43DC-BF75-61D897725761}" type="presParOf" srcId="{CB83495B-F856-4392-929C-AC8E1BD5918C}" destId="{25C328AE-3630-4A60-A682-D47013503B0A}" srcOrd="0" destOrd="0" presId="urn:microsoft.com/office/officeart/2005/8/layout/orgChart1"/>
    <dgm:cxn modelId="{E499FAF9-F188-4227-9E87-58176C33DE7C}" type="presParOf" srcId="{25C328AE-3630-4A60-A682-D47013503B0A}" destId="{CE38F379-649D-4DA2-959B-22921F2A2ABE}" srcOrd="0" destOrd="0" presId="urn:microsoft.com/office/officeart/2005/8/layout/orgChart1"/>
    <dgm:cxn modelId="{1E3F5966-5ACF-43A6-AA22-CCFB3031B7A3}" type="presParOf" srcId="{25C328AE-3630-4A60-A682-D47013503B0A}" destId="{19083740-004A-4AA5-ABF3-230FF4A8ECEC}" srcOrd="1" destOrd="0" presId="urn:microsoft.com/office/officeart/2005/8/layout/orgChart1"/>
    <dgm:cxn modelId="{20A070DC-C25A-4C80-831C-45DC4F44D88A}" type="presParOf" srcId="{CB83495B-F856-4392-929C-AC8E1BD5918C}" destId="{ABC390AA-66B5-4053-8858-B1BE0A80DF89}" srcOrd="1" destOrd="0" presId="urn:microsoft.com/office/officeart/2005/8/layout/orgChart1"/>
    <dgm:cxn modelId="{C60D029D-35BF-435E-81DF-75998B293E87}" type="presParOf" srcId="{CB83495B-F856-4392-929C-AC8E1BD5918C}" destId="{2444FBAC-44AD-4A12-9679-1EB9C6207535}" srcOrd="2" destOrd="0" presId="urn:microsoft.com/office/officeart/2005/8/layout/orgChart1"/>
    <dgm:cxn modelId="{C9D47466-4C42-4367-8B58-EA1E2FE8C20E}" type="presParOf" srcId="{E1A90323-464C-493F-91B9-FB641638766B}" destId="{1D3A8EF9-75CA-4C93-8D45-D260DD2B7C95}" srcOrd="2" destOrd="0" presId="urn:microsoft.com/office/officeart/2005/8/layout/orgChart1"/>
    <dgm:cxn modelId="{F71F4183-8DC7-42AE-822E-7A3F6B88FAC5}" type="presParOf" srcId="{7CBC7E12-A057-44A1-8788-472AFEEF6904}" destId="{A1AF4533-E0E1-4DCB-8F79-745A87BC88F1}" srcOrd="2" destOrd="0" presId="urn:microsoft.com/office/officeart/2005/8/layout/orgChart1"/>
    <dgm:cxn modelId="{ED0B23CC-BC4C-4F6E-AD6C-BDE0F1D97DC4}" type="presParOf" srcId="{A1AF4533-E0E1-4DCB-8F79-745A87BC88F1}" destId="{6F505B24-2ACA-4C24-9501-C8427EA85B62}" srcOrd="0" destOrd="0" presId="urn:microsoft.com/office/officeart/2005/8/layout/orgChart1"/>
    <dgm:cxn modelId="{158C1C27-D4F2-459B-8B77-7E8F43529FEA}" type="presParOf" srcId="{A1AF4533-E0E1-4DCB-8F79-745A87BC88F1}" destId="{6D80E22D-FE6E-4E97-84BF-DFE0483BF5F8}" srcOrd="1" destOrd="0" presId="urn:microsoft.com/office/officeart/2005/8/layout/orgChart1"/>
    <dgm:cxn modelId="{D16A437C-4EC3-48D0-8EF5-BEF5B16D47F6}" type="presParOf" srcId="{6D80E22D-FE6E-4E97-84BF-DFE0483BF5F8}" destId="{19630540-2814-4DCD-B320-6BC74DC95629}" srcOrd="0" destOrd="0" presId="urn:microsoft.com/office/officeart/2005/8/layout/orgChart1"/>
    <dgm:cxn modelId="{8D562A48-4F0B-4C72-93B4-DEEF56E64D1B}" type="presParOf" srcId="{19630540-2814-4DCD-B320-6BC74DC95629}" destId="{4E405C27-FFEF-48D7-A651-47CAD38BAB92}" srcOrd="0" destOrd="0" presId="urn:microsoft.com/office/officeart/2005/8/layout/orgChart1"/>
    <dgm:cxn modelId="{68669FFA-073E-43EC-80B1-284B5E70C63C}" type="presParOf" srcId="{19630540-2814-4DCD-B320-6BC74DC95629}" destId="{101FA00B-3D63-45DA-8E3B-2957A21EEADC}" srcOrd="1" destOrd="0" presId="urn:microsoft.com/office/officeart/2005/8/layout/orgChart1"/>
    <dgm:cxn modelId="{7223C7C7-ED67-4969-A7F4-55983401115C}" type="presParOf" srcId="{6D80E22D-FE6E-4E97-84BF-DFE0483BF5F8}" destId="{C55167FA-D28F-4ABF-A792-730AA9C22272}" srcOrd="1" destOrd="0" presId="urn:microsoft.com/office/officeart/2005/8/layout/orgChart1"/>
    <dgm:cxn modelId="{DF09D1C4-15BC-425D-B28F-B6CB0BD428D8}" type="presParOf" srcId="{6D80E22D-FE6E-4E97-84BF-DFE0483BF5F8}" destId="{EE9032D4-9694-48D4-9731-87CC9514DA0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505B24-2ACA-4C24-9501-C8427EA85B62}">
      <dsp:nvSpPr>
        <dsp:cNvPr id="0" name=""/>
        <dsp:cNvSpPr/>
      </dsp:nvSpPr>
      <dsp:spPr>
        <a:xfrm>
          <a:off x="2146472" y="630172"/>
          <a:ext cx="488003" cy="4485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8530"/>
              </a:lnTo>
              <a:lnTo>
                <a:pt x="488003" y="4485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57D2F7-9FE1-4B90-A360-30A9DB990362}">
      <dsp:nvSpPr>
        <dsp:cNvPr id="0" name=""/>
        <dsp:cNvSpPr/>
      </dsp:nvSpPr>
      <dsp:spPr>
        <a:xfrm>
          <a:off x="2140265" y="2417824"/>
          <a:ext cx="121107" cy="472865"/>
        </a:xfrm>
        <a:custGeom>
          <a:avLst/>
          <a:gdLst/>
          <a:ahLst/>
          <a:cxnLst/>
          <a:rect l="0" t="0" r="0" b="0"/>
          <a:pathLst>
            <a:path>
              <a:moveTo>
                <a:pt x="121107" y="0"/>
              </a:moveTo>
              <a:lnTo>
                <a:pt x="0" y="4728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3527A-77C6-44FE-84F0-4F84211991F5}">
      <dsp:nvSpPr>
        <dsp:cNvPr id="0" name=""/>
        <dsp:cNvSpPr/>
      </dsp:nvSpPr>
      <dsp:spPr>
        <a:xfrm>
          <a:off x="2146472" y="630172"/>
          <a:ext cx="618464" cy="11581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6011"/>
              </a:lnTo>
              <a:lnTo>
                <a:pt x="618464" y="1026011"/>
              </a:lnTo>
              <a:lnTo>
                <a:pt x="618464" y="11581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9DBD23-84CE-4086-9B4E-6697467E19D1}">
      <dsp:nvSpPr>
        <dsp:cNvPr id="0" name=""/>
        <dsp:cNvSpPr/>
      </dsp:nvSpPr>
      <dsp:spPr>
        <a:xfrm>
          <a:off x="868563" y="2163587"/>
          <a:ext cx="91440" cy="586047"/>
        </a:xfrm>
        <a:custGeom>
          <a:avLst/>
          <a:gdLst/>
          <a:ahLst/>
          <a:cxnLst/>
          <a:rect l="0" t="0" r="0" b="0"/>
          <a:pathLst>
            <a:path>
              <a:moveTo>
                <a:pt x="127245" y="0"/>
              </a:moveTo>
              <a:lnTo>
                <a:pt x="45720" y="5860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39BCFF-6E88-4BDF-BAE8-FF1CB6A03D18}">
      <dsp:nvSpPr>
        <dsp:cNvPr id="0" name=""/>
        <dsp:cNvSpPr/>
      </dsp:nvSpPr>
      <dsp:spPr>
        <a:xfrm>
          <a:off x="1384832" y="630172"/>
          <a:ext cx="761640" cy="1158196"/>
        </a:xfrm>
        <a:custGeom>
          <a:avLst/>
          <a:gdLst/>
          <a:ahLst/>
          <a:cxnLst/>
          <a:rect l="0" t="0" r="0" b="0"/>
          <a:pathLst>
            <a:path>
              <a:moveTo>
                <a:pt x="761640" y="0"/>
              </a:moveTo>
              <a:lnTo>
                <a:pt x="761640" y="1026011"/>
              </a:lnTo>
              <a:lnTo>
                <a:pt x="0" y="1026011"/>
              </a:lnTo>
              <a:lnTo>
                <a:pt x="0" y="11581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F83FC9-8D99-4EAE-B219-076057C37DB5}">
      <dsp:nvSpPr>
        <dsp:cNvPr id="0" name=""/>
        <dsp:cNvSpPr/>
      </dsp:nvSpPr>
      <dsp:spPr>
        <a:xfrm>
          <a:off x="1489516" y="718"/>
          <a:ext cx="1313911" cy="6294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šógun Jošimasa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1436-90</a:t>
          </a:r>
        </a:p>
      </dsp:txBody>
      <dsp:txXfrm>
        <a:off x="1489516" y="718"/>
        <a:ext cx="1313911" cy="629454"/>
      </dsp:txXfrm>
    </dsp:sp>
    <dsp:sp modelId="{6CE3E935-F5C0-4A6F-BAC6-64BB145D6A44}">
      <dsp:nvSpPr>
        <dsp:cNvPr id="0" name=""/>
        <dsp:cNvSpPr/>
      </dsp:nvSpPr>
      <dsp:spPr>
        <a:xfrm>
          <a:off x="898553" y="1788369"/>
          <a:ext cx="972557" cy="3752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bratr Jošimi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1439-91</a:t>
          </a:r>
        </a:p>
      </dsp:txBody>
      <dsp:txXfrm>
        <a:off x="898553" y="1788369"/>
        <a:ext cx="972557" cy="375217"/>
      </dsp:txXfrm>
    </dsp:sp>
    <dsp:sp modelId="{AB2F047C-055B-4B3B-B92F-E79636652813}">
      <dsp:nvSpPr>
        <dsp:cNvPr id="0" name=""/>
        <dsp:cNvSpPr/>
      </dsp:nvSpPr>
      <dsp:spPr>
        <a:xfrm>
          <a:off x="914283" y="2434907"/>
          <a:ext cx="1032456" cy="6294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Jamana Močitojo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000" kern="1200" dirty="0"/>
            <a:t>西軍</a:t>
          </a:r>
          <a:endParaRPr lang="cs-CZ" sz="1000" kern="1200" dirty="0"/>
        </a:p>
      </dsp:txBody>
      <dsp:txXfrm>
        <a:off x="914283" y="2434907"/>
        <a:ext cx="1032456" cy="629454"/>
      </dsp:txXfrm>
    </dsp:sp>
    <dsp:sp modelId="{83632A9A-BB70-4E63-8565-DCDF625BAA00}">
      <dsp:nvSpPr>
        <dsp:cNvPr id="0" name=""/>
        <dsp:cNvSpPr/>
      </dsp:nvSpPr>
      <dsp:spPr>
        <a:xfrm>
          <a:off x="2135481" y="1788369"/>
          <a:ext cx="1258909" cy="6294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syn Jošihisa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1465-89</a:t>
          </a:r>
        </a:p>
      </dsp:txBody>
      <dsp:txXfrm>
        <a:off x="2135481" y="1788369"/>
        <a:ext cx="1258909" cy="629454"/>
      </dsp:txXfrm>
    </dsp:sp>
    <dsp:sp modelId="{CE38F379-649D-4DA2-959B-22921F2A2ABE}">
      <dsp:nvSpPr>
        <dsp:cNvPr id="0" name=""/>
        <dsp:cNvSpPr/>
      </dsp:nvSpPr>
      <dsp:spPr>
        <a:xfrm>
          <a:off x="2140265" y="2575962"/>
          <a:ext cx="1258909" cy="6294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H</a:t>
          </a:r>
          <a:r>
            <a:rPr lang="en-US" sz="1000" kern="1200" dirty="0" err="1"/>
            <a:t>osokaw</a:t>
          </a:r>
          <a:r>
            <a:rPr lang="cs-CZ" sz="1000" kern="1200" dirty="0"/>
            <a:t>a Kacumoto</a:t>
          </a:r>
          <a:endParaRPr lang="en-US" sz="1000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000" kern="1200" dirty="0"/>
            <a:t>東軍</a:t>
          </a:r>
          <a:endParaRPr lang="cs-CZ" sz="1000" kern="1200" dirty="0"/>
        </a:p>
      </dsp:txBody>
      <dsp:txXfrm>
        <a:off x="2140265" y="2575962"/>
        <a:ext cx="1258909" cy="629454"/>
      </dsp:txXfrm>
    </dsp:sp>
    <dsp:sp modelId="{4E405C27-FFEF-48D7-A651-47CAD38BAB92}">
      <dsp:nvSpPr>
        <dsp:cNvPr id="0" name=""/>
        <dsp:cNvSpPr/>
      </dsp:nvSpPr>
      <dsp:spPr>
        <a:xfrm>
          <a:off x="2634475" y="763976"/>
          <a:ext cx="1258909" cy="6294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Tomiko</a:t>
          </a:r>
        </a:p>
      </dsp:txBody>
      <dsp:txXfrm>
        <a:off x="2634475" y="763976"/>
        <a:ext cx="1258909" cy="6294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006A-2E9C-422E-9577-0971910E188E}" type="datetimeFigureOut">
              <a:rPr lang="cs-CZ" smtClean="0"/>
              <a:t>12.09.2021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2D881-C44A-4967-98B0-5456D2B4223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2468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006A-2E9C-422E-9577-0971910E188E}" type="datetimeFigureOut">
              <a:rPr lang="cs-CZ" smtClean="0"/>
              <a:t>12.09.2021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2D881-C44A-4967-98B0-5456D2B4223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049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006A-2E9C-422E-9577-0971910E188E}" type="datetimeFigureOut">
              <a:rPr lang="cs-CZ" smtClean="0"/>
              <a:t>12.09.2021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2D881-C44A-4967-98B0-5456D2B4223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0239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006A-2E9C-422E-9577-0971910E188E}" type="datetimeFigureOut">
              <a:rPr lang="cs-CZ" smtClean="0"/>
              <a:t>12.09.2021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2D881-C44A-4967-98B0-5456D2B4223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5476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006A-2E9C-422E-9577-0971910E188E}" type="datetimeFigureOut">
              <a:rPr lang="cs-CZ" smtClean="0"/>
              <a:t>12.09.2021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2D881-C44A-4967-98B0-5456D2B4223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0222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006A-2E9C-422E-9577-0971910E188E}" type="datetimeFigureOut">
              <a:rPr lang="cs-CZ" smtClean="0"/>
              <a:t>12.09.2021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2D881-C44A-4967-98B0-5456D2B4223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1514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006A-2E9C-422E-9577-0971910E188E}" type="datetimeFigureOut">
              <a:rPr lang="cs-CZ" smtClean="0"/>
              <a:t>12.09.2021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2D881-C44A-4967-98B0-5456D2B4223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5707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006A-2E9C-422E-9577-0971910E188E}" type="datetimeFigureOut">
              <a:rPr lang="cs-CZ" smtClean="0"/>
              <a:t>12.09.2021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2D881-C44A-4967-98B0-5456D2B4223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9621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006A-2E9C-422E-9577-0971910E188E}" type="datetimeFigureOut">
              <a:rPr lang="cs-CZ" smtClean="0"/>
              <a:t>12.09.2021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2D881-C44A-4967-98B0-5456D2B4223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5424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006A-2E9C-422E-9577-0971910E188E}" type="datetimeFigureOut">
              <a:rPr lang="cs-CZ" smtClean="0"/>
              <a:t>12.09.2021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2D881-C44A-4967-98B0-5456D2B4223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2395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006A-2E9C-422E-9577-0971910E188E}" type="datetimeFigureOut">
              <a:rPr lang="cs-CZ" smtClean="0"/>
              <a:t>12.09.2021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2D881-C44A-4967-98B0-5456D2B4223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273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7006A-2E9C-422E-9577-0971910E188E}" type="datetimeFigureOut">
              <a:rPr lang="cs-CZ" smtClean="0"/>
              <a:t>12.09.2021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2D881-C44A-4967-98B0-5456D2B4223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6476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1944215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Book Antiqua" pitchFamily="18" charset="0"/>
              </a:rPr>
              <a:t>Vláda vojenské šlechty,</a:t>
            </a:r>
            <a:br>
              <a:rPr lang="cs-CZ" sz="4000" dirty="0">
                <a:latin typeface="Book Antiqua" pitchFamily="18" charset="0"/>
              </a:rPr>
            </a:br>
            <a:r>
              <a:rPr lang="cs-CZ" sz="4000" dirty="0">
                <a:latin typeface="Book Antiqua" pitchFamily="18" charset="0"/>
              </a:rPr>
              <a:t>14. až 16. století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789040"/>
            <a:ext cx="6400800" cy="2448272"/>
          </a:xfrm>
        </p:spPr>
        <p:txBody>
          <a:bodyPr>
            <a:normAutofit lnSpcReduction="10000"/>
          </a:bodyPr>
          <a:lstStyle/>
          <a:p>
            <a:r>
              <a:rPr lang="cs-CZ" altLang="ja-JP" sz="2800">
                <a:solidFill>
                  <a:schemeClr val="bg2">
                    <a:lumMod val="25000"/>
                  </a:schemeClr>
                </a:solidFill>
              </a:rPr>
              <a:t>1. Proměny ve vojenské vrstvě</a:t>
            </a:r>
          </a:p>
          <a:p>
            <a:r>
              <a:rPr lang="cs-CZ" sz="2800">
                <a:solidFill>
                  <a:schemeClr val="bg2">
                    <a:lumMod val="25000"/>
                  </a:schemeClr>
                </a:solidFill>
              </a:rPr>
              <a:t>2. Svržení Hódžóů</a:t>
            </a:r>
          </a:p>
          <a:p>
            <a:r>
              <a:rPr lang="cs-CZ" sz="2800">
                <a:solidFill>
                  <a:schemeClr val="bg2">
                    <a:lumMod val="25000"/>
                  </a:schemeClr>
                </a:solidFill>
              </a:rPr>
              <a:t>3.Restaurace Kenmu</a:t>
            </a:r>
          </a:p>
          <a:p>
            <a:r>
              <a:rPr lang="cs-CZ" sz="2800">
                <a:solidFill>
                  <a:schemeClr val="bg2">
                    <a:lumMod val="25000"/>
                  </a:schemeClr>
                </a:solidFill>
              </a:rPr>
              <a:t>4. Šógunát Muromači</a:t>
            </a:r>
          </a:p>
          <a:p>
            <a:r>
              <a:rPr lang="cs-CZ" sz="2800">
                <a:solidFill>
                  <a:schemeClr val="bg2">
                    <a:lumMod val="25000"/>
                  </a:schemeClr>
                </a:solidFill>
              </a:rPr>
              <a:t>5. Rozvoj ekonomiky</a:t>
            </a:r>
            <a:endParaRPr lang="cs-CZ" sz="2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928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76064"/>
          </a:xfrm>
        </p:spPr>
        <p:txBody>
          <a:bodyPr>
            <a:normAutofit/>
          </a:bodyPr>
          <a:lstStyle/>
          <a:p>
            <a:pPr algn="l"/>
            <a:r>
              <a:rPr lang="cs-CZ" sz="1400">
                <a:latin typeface="Book Antiqua" pitchFamily="18" charset="0"/>
              </a:rPr>
              <a:t>4. Šógunát Muromači / Ašikaga</a:t>
            </a:r>
            <a:endParaRPr lang="cs-CZ" sz="14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764705"/>
            <a:ext cx="8229600" cy="2160240"/>
          </a:xfrm>
        </p:spPr>
        <p:txBody>
          <a:bodyPr/>
          <a:lstStyle/>
          <a:p>
            <a:pPr>
              <a:buFont typeface="Book Antiqua" panose="02040602050305030304" pitchFamily="18" charset="0"/>
              <a:buChar char="–"/>
            </a:pPr>
            <a:r>
              <a:rPr lang="cs-CZ" sz="1800">
                <a:latin typeface="Book Antiqua" pitchFamily="18" charset="0"/>
              </a:rPr>
              <a:t>Regiony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>
                <a:latin typeface="Book Antiqua" pitchFamily="18" charset="0"/>
              </a:rPr>
              <a:t>bez kontroly Kjúšú, slábnoucí vliv v Kantó</a:t>
            </a:r>
          </a:p>
          <a:p>
            <a:endParaRPr lang="cs-CZ" sz="1800">
              <a:latin typeface="Book Antiqua" pitchFamily="18" charset="0"/>
            </a:endParaRPr>
          </a:p>
          <a:p>
            <a:pPr>
              <a:buFont typeface="Book Antiqua" panose="02040602050305030304" pitchFamily="18" charset="0"/>
              <a:buChar char="–"/>
            </a:pPr>
            <a:r>
              <a:rPr lang="cs-CZ" sz="1800">
                <a:latin typeface="Book Antiqua" pitchFamily="18" charset="0"/>
              </a:rPr>
              <a:t>Kjúšú &gt; princ Kanejoši   vs  Imagawa Rjóšun</a:t>
            </a:r>
          </a:p>
          <a:p>
            <a:pPr>
              <a:buFont typeface="Book Antiqua" panose="02040602050305030304" pitchFamily="18" charset="0"/>
              <a:buChar char="–"/>
            </a:pPr>
            <a:r>
              <a:rPr lang="cs-CZ" sz="1800">
                <a:latin typeface="Book Antiqua" pitchFamily="18" charset="0"/>
              </a:rPr>
              <a:t>Kantó &gt; Kamakura-fu a rod Uesugi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680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360040"/>
          </a:xfrm>
        </p:spPr>
        <p:txBody>
          <a:bodyPr>
            <a:normAutofit fontScale="90000"/>
          </a:bodyPr>
          <a:lstStyle/>
          <a:p>
            <a:pPr algn="r"/>
            <a:r>
              <a:rPr lang="cs-CZ" sz="1800">
                <a:latin typeface="Book Antiqua" pitchFamily="18" charset="0"/>
              </a:rPr>
              <a:t>Šógunát Muromači / Ašikaga</a:t>
            </a:r>
            <a:endParaRPr lang="cs-CZ" sz="1800" dirty="0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111" y="332656"/>
            <a:ext cx="8229600" cy="6284333"/>
          </a:xfrm>
        </p:spPr>
        <p:txBody>
          <a:bodyPr>
            <a:normAutofit fontScale="92500" lnSpcReduction="10000"/>
          </a:bodyPr>
          <a:lstStyle/>
          <a:p>
            <a:pPr>
              <a:buFont typeface="Book Antiqua" panose="02040602050305030304" pitchFamily="18" charset="0"/>
              <a:buChar char="–"/>
            </a:pPr>
            <a:r>
              <a:rPr lang="cs-CZ" sz="1900" b="1" dirty="0">
                <a:latin typeface="Book Antiqua" pitchFamily="18" charset="0"/>
              </a:rPr>
              <a:t>Postup dezintegrace</a:t>
            </a:r>
          </a:p>
          <a:p>
            <a:endParaRPr lang="cs-CZ" sz="1500" dirty="0">
              <a:latin typeface="Book Antiqua" pitchFamily="18" charset="0"/>
            </a:endParaRPr>
          </a:p>
          <a:p>
            <a:r>
              <a:rPr lang="cs-CZ" sz="1500" dirty="0">
                <a:latin typeface="Book Antiqua" pitchFamily="18" charset="0"/>
              </a:rPr>
              <a:t>1441 konec rovnováhy – 6. šógun </a:t>
            </a:r>
            <a:r>
              <a:rPr lang="cs-CZ" sz="1500" dirty="0" err="1">
                <a:latin typeface="Book Antiqua" pitchFamily="18" charset="0"/>
              </a:rPr>
              <a:t>Jošinori</a:t>
            </a:r>
            <a:r>
              <a:rPr lang="cs-CZ" sz="1500" dirty="0">
                <a:latin typeface="Book Antiqua" pitchFamily="18" charset="0"/>
              </a:rPr>
              <a:t> zavražděn (nepokoje </a:t>
            </a:r>
            <a:r>
              <a:rPr lang="cs-CZ" sz="1500" dirty="0" err="1">
                <a:latin typeface="Book Antiqua" pitchFamily="18" charset="0"/>
              </a:rPr>
              <a:t>Kakicu</a:t>
            </a:r>
            <a:r>
              <a:rPr lang="cs-CZ" sz="1500" dirty="0">
                <a:latin typeface="Book Antiqua" pitchFamily="18" charset="0"/>
              </a:rPr>
              <a:t>)</a:t>
            </a:r>
          </a:p>
          <a:p>
            <a:r>
              <a:rPr lang="cs-CZ" sz="1500" dirty="0">
                <a:latin typeface="Book Antiqua" pitchFamily="18" charset="0"/>
              </a:rPr>
              <a:t>vrchol politických zmatků ve válce Ónin (1467-77)</a:t>
            </a:r>
          </a:p>
          <a:p>
            <a:r>
              <a:rPr lang="cs-CZ" sz="1500" dirty="0">
                <a:latin typeface="Book Antiqua" pitchFamily="18" charset="0"/>
              </a:rPr>
              <a:t>nástupnické spory v rodech Hatakejama a Šiba, zbývají </a:t>
            </a:r>
            <a:r>
              <a:rPr lang="cs-CZ" sz="1500" u="sng" dirty="0" err="1">
                <a:latin typeface="Book Antiqua" pitchFamily="18" charset="0"/>
              </a:rPr>
              <a:t>Hosokawa</a:t>
            </a:r>
            <a:r>
              <a:rPr lang="cs-CZ" sz="1500" u="sng" dirty="0">
                <a:latin typeface="Book Antiqua" pitchFamily="18" charset="0"/>
              </a:rPr>
              <a:t> a </a:t>
            </a:r>
            <a:r>
              <a:rPr lang="cs-CZ" sz="1500" u="sng" dirty="0" err="1">
                <a:latin typeface="Book Antiqua" pitchFamily="18" charset="0"/>
              </a:rPr>
              <a:t>Jamana</a:t>
            </a:r>
            <a:endParaRPr lang="cs-CZ" sz="1500" u="sng" dirty="0">
              <a:latin typeface="Book Antiqua" pitchFamily="18" charset="0"/>
            </a:endParaRPr>
          </a:p>
          <a:p>
            <a:endParaRPr lang="cs-CZ" sz="1800" dirty="0">
              <a:latin typeface="Book Antiqua" pitchFamily="18" charset="0"/>
            </a:endParaRPr>
          </a:p>
          <a:p>
            <a:endParaRPr lang="cs-CZ" sz="1800" dirty="0">
              <a:latin typeface="Book Antiqua" pitchFamily="18" charset="0"/>
            </a:endParaRPr>
          </a:p>
          <a:p>
            <a:endParaRPr lang="cs-CZ" sz="1800" dirty="0">
              <a:latin typeface="Book Antiqua" pitchFamily="18" charset="0"/>
            </a:endParaRPr>
          </a:p>
          <a:p>
            <a:endParaRPr lang="cs-CZ" sz="1800" dirty="0">
              <a:latin typeface="Book Antiqua" pitchFamily="18" charset="0"/>
            </a:endParaRPr>
          </a:p>
          <a:p>
            <a:endParaRPr lang="cs-CZ" sz="1800" dirty="0">
              <a:latin typeface="Book Antiqua" pitchFamily="18" charset="0"/>
            </a:endParaRPr>
          </a:p>
          <a:p>
            <a:endParaRPr lang="cs-CZ" sz="1800" dirty="0">
              <a:latin typeface="Book Antiqua" pitchFamily="18" charset="0"/>
            </a:endParaRPr>
          </a:p>
          <a:p>
            <a:endParaRPr lang="cs-CZ" sz="1800" dirty="0">
              <a:latin typeface="Book Antiqua" pitchFamily="18" charset="0"/>
            </a:endParaRPr>
          </a:p>
          <a:p>
            <a:endParaRPr lang="cs-CZ" sz="1800" dirty="0">
              <a:latin typeface="Book Antiqua" pitchFamily="18" charset="0"/>
            </a:endParaRPr>
          </a:p>
          <a:p>
            <a:endParaRPr lang="cs-CZ" sz="1800" dirty="0">
              <a:latin typeface="Book Antiqua" pitchFamily="18" charset="0"/>
            </a:endParaRPr>
          </a:p>
          <a:p>
            <a:endParaRPr lang="cs-CZ" sz="1800" dirty="0">
              <a:latin typeface="Book Antiqua" pitchFamily="18" charset="0"/>
            </a:endParaRPr>
          </a:p>
          <a:p>
            <a:endParaRPr lang="cs-CZ" sz="1800" dirty="0">
              <a:latin typeface="Book Antiqua" pitchFamily="18" charset="0"/>
            </a:endParaRPr>
          </a:p>
          <a:p>
            <a:endParaRPr lang="cs-CZ" sz="1800" dirty="0">
              <a:latin typeface="Book Antiqua" pitchFamily="18" charset="0"/>
            </a:endParaRPr>
          </a:p>
          <a:p>
            <a:endParaRPr lang="cs-CZ" sz="1800" dirty="0">
              <a:latin typeface="Book Antiqua" pitchFamily="18" charset="0"/>
            </a:endParaRPr>
          </a:p>
          <a:p>
            <a:endParaRPr lang="cs-CZ" sz="1800" dirty="0">
              <a:latin typeface="Book Antiqua" pitchFamily="18" charset="0"/>
            </a:endParaRPr>
          </a:p>
          <a:p>
            <a:r>
              <a:rPr lang="cs-CZ" sz="1500" dirty="0">
                <a:latin typeface="Book Antiqua" pitchFamily="18" charset="0"/>
              </a:rPr>
              <a:t>stav „válčících knížectví“  </a:t>
            </a:r>
            <a:r>
              <a:rPr lang="cs-CZ" sz="1500">
                <a:latin typeface="Book Antiqua" pitchFamily="18" charset="0"/>
              </a:rPr>
              <a:t>(</a:t>
            </a:r>
            <a:r>
              <a:rPr lang="cs-CZ" sz="1500" i="1">
                <a:latin typeface="Book Antiqua" pitchFamily="18" charset="0"/>
              </a:rPr>
              <a:t>sengoku</a:t>
            </a:r>
            <a:r>
              <a:rPr lang="cs-CZ" altLang="ja-JP" sz="1500">
                <a:latin typeface="Book Antiqua" pitchFamily="18" charset="0"/>
              </a:rPr>
              <a:t>)</a:t>
            </a:r>
            <a:endParaRPr lang="cs-CZ" sz="1500" dirty="0">
              <a:latin typeface="Book Antiqua" pitchFamily="18" charset="0"/>
            </a:endParaRPr>
          </a:p>
          <a:p>
            <a:r>
              <a:rPr lang="cs-CZ" sz="1500" dirty="0">
                <a:latin typeface="Book Antiqua" pitchFamily="18" charset="0"/>
              </a:rPr>
              <a:t>vražda 13. šóguna </a:t>
            </a:r>
            <a:r>
              <a:rPr lang="cs-CZ" sz="1500" dirty="0" err="1">
                <a:latin typeface="Book Antiqua" pitchFamily="18" charset="0"/>
              </a:rPr>
              <a:t>Jošiterua</a:t>
            </a:r>
            <a:r>
              <a:rPr lang="cs-CZ" sz="1500" dirty="0">
                <a:latin typeface="Book Antiqua" pitchFamily="18" charset="0"/>
              </a:rPr>
              <a:t> 1565 – </a:t>
            </a:r>
            <a:r>
              <a:rPr lang="cs-CZ" sz="1500">
                <a:latin typeface="Book Antiqua" pitchFamily="18" charset="0"/>
              </a:rPr>
              <a:t>stav </a:t>
            </a:r>
            <a:r>
              <a:rPr lang="cs-CZ" sz="1500" i="1">
                <a:latin typeface="Book Antiqua" pitchFamily="18" charset="0"/>
              </a:rPr>
              <a:t>gekokudžó</a:t>
            </a:r>
            <a:endParaRPr lang="cs-CZ" sz="1500" dirty="0">
              <a:latin typeface="Book Antiqua" pitchFamily="18" charset="0"/>
            </a:endParaRPr>
          </a:p>
          <a:p>
            <a:r>
              <a:rPr lang="cs-CZ" sz="1500" dirty="0">
                <a:latin typeface="Book Antiqua" pitchFamily="18" charset="0"/>
              </a:rPr>
              <a:t>nové organizační principy schopnosti a loajality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77424242"/>
              </p:ext>
            </p:extLst>
          </p:nvPr>
        </p:nvGraphicFramePr>
        <p:xfrm>
          <a:off x="2051720" y="2132856"/>
          <a:ext cx="4464496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961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264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>
                <a:latin typeface="Book Antiqua" pitchFamily="18" charset="0"/>
              </a:rPr>
              <a:t>		5 Rozvoj ekonomiky (zemědělství)</a:t>
            </a:r>
          </a:p>
          <a:p>
            <a:pPr marL="0" indent="0">
              <a:buNone/>
            </a:pPr>
            <a:endParaRPr lang="cs-CZ" sz="2000" b="1">
              <a:latin typeface="Book Antiqua" pitchFamily="18" charset="0"/>
            </a:endParaRPr>
          </a:p>
          <a:p>
            <a:r>
              <a:rPr lang="cs-CZ" sz="1600">
                <a:latin typeface="Book Antiqua" pitchFamily="18" charset="0"/>
              </a:rPr>
              <a:t>„středověké“ uzavřené obd 1250-1550, konec ricurjó se státní půdou a šóeny</a:t>
            </a:r>
          </a:p>
          <a:p>
            <a:r>
              <a:rPr lang="cs-CZ" sz="1600">
                <a:latin typeface="Book Antiqua" pitchFamily="18" charset="0"/>
              </a:rPr>
              <a:t>4 hlavní trendy	(Intenzifikace; Občiny; Komercionalizace + Urbanizace)</a:t>
            </a:r>
          </a:p>
          <a:p>
            <a:endParaRPr lang="cs-CZ" sz="1600">
              <a:latin typeface="Book Antiqua" pitchFamily="18" charset="0"/>
            </a:endParaRPr>
          </a:p>
          <a:p>
            <a:r>
              <a:rPr lang="cs-CZ" sz="1800" b="1">
                <a:latin typeface="Book Antiqua" pitchFamily="18" charset="0"/>
              </a:rPr>
              <a:t>Intenzifikace</a:t>
            </a:r>
          </a:p>
          <a:p>
            <a:pPr lvl="1"/>
            <a:r>
              <a:rPr lang="cs-CZ" sz="1400">
                <a:latin typeface="Book Antiqua" panose="02040602050305030304" pitchFamily="18" charset="0"/>
              </a:rPr>
              <a:t>lepší složení prac. síly</a:t>
            </a:r>
          </a:p>
          <a:p>
            <a:pPr lvl="1"/>
            <a:r>
              <a:rPr lang="cs-CZ" sz="1400">
                <a:latin typeface="Book Antiqua" panose="02040602050305030304" pitchFamily="18" charset="0"/>
              </a:rPr>
              <a:t>klasické kaizeny:</a:t>
            </a:r>
          </a:p>
          <a:p>
            <a:pPr lvl="1"/>
            <a:r>
              <a:rPr lang="cs-CZ" sz="1200">
                <a:latin typeface="Book Antiqua" pitchFamily="18" charset="0"/>
              </a:rPr>
              <a:t>pravidelnější obdělávání			</a:t>
            </a:r>
            <a:r>
              <a:rPr lang="cs-CZ" sz="1200">
                <a:latin typeface="Book Antiqua" pitchFamily="18" charset="0"/>
                <a:sym typeface="Wingdings" panose="05000000000000000000" pitchFamily="2" charset="2"/>
              </a:rPr>
              <a:t>lepší hnojiva</a:t>
            </a:r>
          </a:p>
          <a:p>
            <a:pPr lvl="1"/>
            <a:r>
              <a:rPr lang="cs-CZ" sz="1200">
                <a:latin typeface="Book Antiqua" pitchFamily="18" charset="0"/>
              </a:rPr>
              <a:t>rozšíření dvojí úrody			</a:t>
            </a:r>
            <a:r>
              <a:rPr lang="cs-CZ" sz="1200">
                <a:latin typeface="Book Antiqua" pitchFamily="18" charset="0"/>
                <a:sym typeface="Wingdings" panose="05000000000000000000" pitchFamily="2" charset="2"/>
              </a:rPr>
              <a:t>víc terasových políček</a:t>
            </a:r>
          </a:p>
          <a:p>
            <a:pPr marL="457200" lvl="1" indent="0">
              <a:buNone/>
            </a:pPr>
            <a:r>
              <a:rPr lang="cs-CZ" sz="1400">
                <a:latin typeface="Book Antiqua" pitchFamily="18" charset="0"/>
                <a:sym typeface="Wingdings" panose="05000000000000000000" pitchFamily="2" charset="2"/>
              </a:rPr>
              <a:t> </a:t>
            </a:r>
          </a:p>
          <a:p>
            <a:pPr marL="457200" lvl="1" indent="0">
              <a:buNone/>
            </a:pPr>
            <a:r>
              <a:rPr lang="cs-CZ" sz="1400">
                <a:latin typeface="Book Antiqua" pitchFamily="18" charset="0"/>
                <a:sym typeface="Wingdings" panose="05000000000000000000" pitchFamily="2" charset="2"/>
              </a:rPr>
              <a:t>                                              stabilní malorolnické hospodaření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1800" b="1">
                <a:latin typeface="Book Antiqua" pitchFamily="18" charset="0"/>
                <a:sym typeface="Wingdings" panose="05000000000000000000" pitchFamily="2" charset="2"/>
              </a:rPr>
              <a:t>Občina</a:t>
            </a:r>
          </a:p>
          <a:p>
            <a:pPr lvl="1"/>
            <a:r>
              <a:rPr lang="cs-CZ" sz="1400">
                <a:latin typeface="Book Antiqua" panose="02040602050305030304" pitchFamily="18" charset="0"/>
                <a:sym typeface="Wingdings" panose="05000000000000000000" pitchFamily="2" charset="2"/>
              </a:rPr>
              <a:t>menší závislost na vnější pomoci</a:t>
            </a:r>
          </a:p>
          <a:p>
            <a:pPr lvl="1"/>
            <a:r>
              <a:rPr lang="cs-CZ" sz="1400">
                <a:latin typeface="Book Antiqua" panose="02040602050305030304" pitchFamily="18" charset="0"/>
                <a:sym typeface="Wingdings" panose="05000000000000000000" pitchFamily="2" charset="2"/>
              </a:rPr>
              <a:t>společné zdroje </a:t>
            </a:r>
          </a:p>
          <a:p>
            <a:pPr lvl="1"/>
            <a:r>
              <a:rPr lang="cs-CZ" sz="1400">
                <a:latin typeface="Book Antiqua" panose="02040602050305030304" pitchFamily="18" charset="0"/>
                <a:sym typeface="Wingdings" panose="05000000000000000000" pitchFamily="2" charset="2"/>
              </a:rPr>
              <a:t>vynucovací mechanismy + obrana</a:t>
            </a:r>
          </a:p>
          <a:p>
            <a:pPr lvl="1"/>
            <a:r>
              <a:rPr lang="cs-CZ" sz="1400">
                <a:latin typeface="Book Antiqua" panose="02040602050305030304" pitchFamily="18" charset="0"/>
                <a:sym typeface="Wingdings" panose="05000000000000000000" pitchFamily="2" charset="2"/>
              </a:rPr>
              <a:t>„uči“ vs „soto“</a:t>
            </a:r>
          </a:p>
          <a:p>
            <a:pPr lvl="1"/>
            <a:r>
              <a:rPr lang="cs-CZ" sz="1400">
                <a:latin typeface="Book Antiqua" panose="02040602050305030304" pitchFamily="18" charset="0"/>
                <a:sym typeface="Wingdings" panose="05000000000000000000" pitchFamily="2" charset="2"/>
              </a:rPr>
              <a:t>růst pravomocí, nezávislého jednání (</a:t>
            </a:r>
            <a:r>
              <a:rPr lang="cs-CZ" sz="1100">
                <a:latin typeface="Book Antiqua" panose="02040602050305030304" pitchFamily="18" charset="0"/>
                <a:sym typeface="Wingdings" panose="05000000000000000000" pitchFamily="2" charset="2"/>
              </a:rPr>
              <a:t>povstání</a:t>
            </a:r>
            <a:r>
              <a:rPr lang="cs-CZ" sz="1400">
                <a:latin typeface="Book Antiqua" panose="02040602050305030304" pitchFamily="18" charset="0"/>
                <a:sym typeface="Wingdings" panose="05000000000000000000" pitchFamily="2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13114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>
                <a:latin typeface="Book Antiqua" pitchFamily="18" charset="0"/>
              </a:rPr>
              <a:t>Komercionalizace</a:t>
            </a:r>
            <a:endParaRPr lang="cs-CZ" sz="1800">
              <a:latin typeface="Book Antiqua" pitchFamily="18" charset="0"/>
            </a:endParaRPr>
          </a:p>
          <a:p>
            <a:pPr lvl="1"/>
            <a:r>
              <a:rPr lang="cs-CZ" sz="1400">
                <a:latin typeface="Book Antiqua" panose="02040602050305030304" pitchFamily="18" charset="0"/>
              </a:rPr>
              <a:t>bohatší / rozmanitější tok statků</a:t>
            </a:r>
          </a:p>
          <a:p>
            <a:pPr lvl="1"/>
            <a:r>
              <a:rPr lang="cs-CZ" sz="1400">
                <a:latin typeface="Book Antiqua" panose="02040602050305030304" pitchFamily="18" charset="0"/>
              </a:rPr>
              <a:t>během 13C &gt; růst moci a autonomie obchodníků</a:t>
            </a:r>
          </a:p>
          <a:p>
            <a:pPr lvl="1"/>
            <a:r>
              <a:rPr lang="cs-CZ" sz="1400">
                <a:latin typeface="Book Antiqua" panose="02040602050305030304" pitchFamily="18" charset="0"/>
              </a:rPr>
              <a:t>společenské postavení</a:t>
            </a:r>
          </a:p>
          <a:p>
            <a:pPr lvl="1"/>
            <a:r>
              <a:rPr lang="cs-CZ" sz="1400">
                <a:latin typeface="Book Antiqua" panose="02040602050305030304" pitchFamily="18" charset="0"/>
              </a:rPr>
              <a:t>snaha prosadit se místní specialitou</a:t>
            </a:r>
          </a:p>
          <a:p>
            <a:pPr lvl="1"/>
            <a:endParaRPr lang="cs-CZ" sz="140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cs-CZ" sz="1600" b="1">
              <a:latin typeface="Book Antiqua" pitchFamily="18" charset="0"/>
            </a:endParaRPr>
          </a:p>
          <a:p>
            <a:pPr marL="0" indent="0">
              <a:buNone/>
            </a:pPr>
            <a:r>
              <a:rPr lang="cs-CZ" sz="1800" b="1">
                <a:latin typeface="Book Antiqua" pitchFamily="18" charset="0"/>
              </a:rPr>
              <a:t>Urbanizace</a:t>
            </a:r>
          </a:p>
          <a:p>
            <a:pPr lvl="1"/>
            <a:r>
              <a:rPr lang="cs-CZ" sz="1400">
                <a:latin typeface="Book Antiqua" panose="02040602050305030304" pitchFamily="18" charset="0"/>
              </a:rPr>
              <a:t>vyjímečné postavení Kjóta</a:t>
            </a:r>
          </a:p>
          <a:p>
            <a:pPr lvl="1"/>
            <a:r>
              <a:rPr lang="cs-CZ" sz="1400">
                <a:latin typeface="Book Antiqua" panose="02040602050305030304" pitchFamily="18" charset="0"/>
              </a:rPr>
              <a:t>městské bloky (mači) do samosprávných jednotek</a:t>
            </a:r>
          </a:p>
          <a:p>
            <a:pPr lvl="1"/>
            <a:r>
              <a:rPr lang="cs-CZ" sz="1400">
                <a:latin typeface="Book Antiqua" panose="02040602050305030304" pitchFamily="18" charset="0"/>
              </a:rPr>
              <a:t>prostor i pro ženy</a:t>
            </a:r>
          </a:p>
          <a:p>
            <a:pPr lvl="1"/>
            <a:r>
              <a:rPr lang="cs-CZ" sz="1400">
                <a:latin typeface="Book Antiqua" panose="02040602050305030304" pitchFamily="18" charset="0"/>
              </a:rPr>
              <a:t>od 15C „noví“ obchodníci</a:t>
            </a:r>
          </a:p>
          <a:p>
            <a:pPr lvl="1"/>
            <a:endParaRPr lang="cs-CZ" sz="1400">
              <a:latin typeface="Book Antiqua" panose="02040602050305030304" pitchFamily="18" charset="0"/>
            </a:endParaRPr>
          </a:p>
          <a:p>
            <a:pPr lvl="1"/>
            <a:r>
              <a:rPr lang="cs-CZ" sz="1400">
                <a:latin typeface="Book Antiqua" panose="02040602050305030304" pitchFamily="18" charset="0"/>
              </a:rPr>
              <a:t>nové typy měst </a:t>
            </a:r>
          </a:p>
          <a:p>
            <a:pPr lvl="2"/>
            <a:r>
              <a:rPr lang="cs-CZ" sz="1200">
                <a:latin typeface="Book Antiqua" panose="02040602050305030304" pitchFamily="18" charset="0"/>
              </a:rPr>
              <a:t>džókamači, monzenmači, šukubamači + džijú</a:t>
            </a:r>
          </a:p>
        </p:txBody>
      </p:sp>
    </p:spTree>
    <p:extLst>
      <p:ext uri="{BB962C8B-B14F-4D97-AF65-F5344CB8AC3E}">
        <p14:creationId xmlns:p14="http://schemas.microsoft.com/office/powerpoint/2010/main" val="685729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>
                <a:latin typeface="Book Antiqua" pitchFamily="18" charset="0"/>
              </a:rPr>
              <a:t>literatura – </a:t>
            </a:r>
            <a:r>
              <a:rPr lang="ja-JP" altLang="en-US" sz="2000">
                <a:latin typeface="Book Antiqua" pitchFamily="18" charset="0"/>
              </a:rPr>
              <a:t>文献</a:t>
            </a:r>
            <a:endParaRPr lang="cs-CZ" altLang="ja-JP" sz="2000">
              <a:latin typeface="Book Antiqua" pitchFamily="18" charset="0"/>
            </a:endParaRPr>
          </a:p>
          <a:p>
            <a:endParaRPr lang="cs-CZ" altLang="ja-JP" sz="2000">
              <a:latin typeface="Book Antiqua" pitchFamily="18" charset="0"/>
            </a:endParaRPr>
          </a:p>
          <a:p>
            <a:r>
              <a:rPr lang="cs-CZ" sz="2000" i="1">
                <a:latin typeface="Book Antiqua" pitchFamily="18" charset="0"/>
              </a:rPr>
              <a:t>Dějiny Japonska</a:t>
            </a:r>
            <a:r>
              <a:rPr lang="cs-CZ" sz="2000">
                <a:latin typeface="Book Antiqua" pitchFamily="18" charset="0"/>
              </a:rPr>
              <a:t>, Reischauer, Craig, </a:t>
            </a:r>
            <a:r>
              <a:rPr lang="cs-CZ" sz="1600">
                <a:latin typeface="Book Antiqua" pitchFamily="18" charset="0"/>
              </a:rPr>
              <a:t>s 49-69</a:t>
            </a:r>
            <a:endParaRPr lang="cs-CZ" sz="2000">
              <a:latin typeface="Book Antiqua" pitchFamily="18" charset="0"/>
            </a:endParaRPr>
          </a:p>
          <a:p>
            <a:r>
              <a:rPr lang="cs-CZ" sz="2000">
                <a:latin typeface="Book Antiqua" pitchFamily="18" charset="0"/>
              </a:rPr>
              <a:t>Vasiljevová, </a:t>
            </a:r>
            <a:r>
              <a:rPr lang="cs-CZ" sz="2000" i="1">
                <a:latin typeface="Book Antiqua" pitchFamily="18" charset="0"/>
              </a:rPr>
              <a:t>Dějiny Japonska</a:t>
            </a:r>
            <a:r>
              <a:rPr lang="cs-CZ" sz="2000">
                <a:latin typeface="Book Antiqua" pitchFamily="18" charset="0"/>
              </a:rPr>
              <a:t>,</a:t>
            </a:r>
            <a:r>
              <a:rPr lang="cs-CZ" sz="1600">
                <a:latin typeface="Book Antiqua" pitchFamily="18" charset="0"/>
              </a:rPr>
              <a:t>  s 145-219</a:t>
            </a:r>
            <a:endParaRPr lang="cs-CZ" sz="2000">
              <a:latin typeface="Book Antiqua" pitchFamily="18" charset="0"/>
            </a:endParaRPr>
          </a:p>
          <a:p>
            <a:r>
              <a:rPr lang="cs-CZ" sz="2000">
                <a:latin typeface="Book Antiqua" pitchFamily="18" charset="0"/>
              </a:rPr>
              <a:t>Boháčková , </a:t>
            </a:r>
            <a:r>
              <a:rPr lang="cs-CZ" sz="2000" i="1">
                <a:latin typeface="Book Antiqua" pitchFamily="18" charset="0"/>
              </a:rPr>
              <a:t>Vějíř a meč</a:t>
            </a:r>
            <a:r>
              <a:rPr lang="cs-CZ" sz="2000">
                <a:latin typeface="Book Antiqua" pitchFamily="18" charset="0"/>
              </a:rPr>
              <a:t>, </a:t>
            </a:r>
            <a:r>
              <a:rPr lang="cs-CZ" sz="1600">
                <a:latin typeface="Book Antiqua" pitchFamily="18" charset="0"/>
              </a:rPr>
              <a:t>s 66-77</a:t>
            </a:r>
            <a:endParaRPr lang="cs-CZ" sz="2000">
              <a:latin typeface="Book Antiqua" pitchFamily="18" charset="0"/>
            </a:endParaRPr>
          </a:p>
          <a:p>
            <a:r>
              <a:rPr lang="cs-CZ" sz="2000" i="1">
                <a:latin typeface="Book Antiqua" pitchFamily="18" charset="0"/>
              </a:rPr>
              <a:t>Cambridge History</a:t>
            </a:r>
            <a:r>
              <a:rPr lang="cs-CZ" sz="2000">
                <a:latin typeface="Book Antiqua" pitchFamily="18" charset="0"/>
              </a:rPr>
              <a:t>, sv. 3 </a:t>
            </a:r>
            <a:r>
              <a:rPr lang="cs-CZ" sz="1600">
                <a:latin typeface="Book Antiqua" pitchFamily="18" charset="0"/>
              </a:rPr>
              <a:t>(kap. </a:t>
            </a:r>
            <a:r>
              <a:rPr lang="cs-CZ" sz="1600" i="1">
                <a:latin typeface="Book Antiqua" pitchFamily="18" charset="0"/>
              </a:rPr>
              <a:t>Kamakura bakufu</a:t>
            </a:r>
            <a:r>
              <a:rPr lang="cs-CZ" sz="1600">
                <a:latin typeface="Book Antiqua" pitchFamily="18" charset="0"/>
              </a:rPr>
              <a:t>, </a:t>
            </a:r>
            <a:r>
              <a:rPr lang="cs-CZ" sz="1600" i="1">
                <a:latin typeface="Book Antiqua" pitchFamily="18" charset="0"/>
              </a:rPr>
              <a:t>Muromachi bakufu</a:t>
            </a:r>
            <a:r>
              <a:rPr lang="cs-CZ" sz="1600">
                <a:latin typeface="Book Antiqua" pitchFamily="18" charset="0"/>
              </a:rPr>
              <a:t>)</a:t>
            </a:r>
            <a:endParaRPr lang="cs-CZ" sz="2000">
              <a:latin typeface="Book Antiqua" pitchFamily="18" charset="0"/>
            </a:endParaRPr>
          </a:p>
          <a:p>
            <a:endParaRPr lang="cs-CZ" sz="2000">
              <a:latin typeface="Book Antiqua" pitchFamily="18" charset="0"/>
            </a:endParaRPr>
          </a:p>
          <a:p>
            <a:r>
              <a:rPr lang="cs-CZ" sz="2000">
                <a:latin typeface="Book Antiqua" pitchFamily="18" charset="0"/>
              </a:rPr>
              <a:t>Sansom, </a:t>
            </a:r>
            <a:r>
              <a:rPr lang="cs-CZ" sz="2000" i="1">
                <a:latin typeface="Book Antiqua" pitchFamily="18" charset="0"/>
              </a:rPr>
              <a:t>A History of Japan</a:t>
            </a:r>
            <a:r>
              <a:rPr lang="cs-CZ" sz="2000">
                <a:latin typeface="Book Antiqua" pitchFamily="18" charset="0"/>
              </a:rPr>
              <a:t>, 2. sv. </a:t>
            </a:r>
            <a:r>
              <a:rPr lang="cs-CZ" sz="1600">
                <a:latin typeface="Book Antiqua" pitchFamily="18" charset="0"/>
              </a:rPr>
              <a:t>(1334-1615)</a:t>
            </a:r>
            <a:endParaRPr lang="cs-CZ" sz="1800">
              <a:latin typeface="Book Antiqua" pitchFamily="18" charset="0"/>
            </a:endParaRPr>
          </a:p>
          <a:p>
            <a:r>
              <a:rPr lang="cs-CZ" sz="1800">
                <a:latin typeface="Book Antiqua" pitchFamily="18" charset="0"/>
              </a:rPr>
              <a:t>Ikegami, </a:t>
            </a:r>
            <a:r>
              <a:rPr lang="cs-CZ" sz="1800" i="1">
                <a:latin typeface="Book Antiqua" pitchFamily="18" charset="0"/>
              </a:rPr>
              <a:t>The Taming of the Samurai</a:t>
            </a:r>
            <a:endParaRPr lang="cs-CZ" sz="1800">
              <a:latin typeface="Book Antiqua" pitchFamily="18" charset="0"/>
            </a:endParaRPr>
          </a:p>
          <a:p>
            <a:r>
              <a:rPr lang="cs-CZ" sz="1800">
                <a:latin typeface="Book Antiqua" pitchFamily="18" charset="0"/>
              </a:rPr>
              <a:t>J.W. Hall, J.P. Mass, </a:t>
            </a:r>
            <a:r>
              <a:rPr lang="cs-CZ" sz="1800" i="1">
                <a:latin typeface="Book Antiqua" pitchFamily="18" charset="0"/>
              </a:rPr>
              <a:t>Medieval Japan, Essays in Institutional History</a:t>
            </a:r>
            <a:r>
              <a:rPr lang="cs-CZ" sz="1800">
                <a:latin typeface="Book Antiqua" pitchFamily="18" charset="0"/>
              </a:rPr>
              <a:t>, </a:t>
            </a:r>
            <a:r>
              <a:rPr lang="cs-CZ" sz="1600">
                <a:latin typeface="Book Antiqua" pitchFamily="18" charset="0"/>
              </a:rPr>
              <a:t>B I 1365</a:t>
            </a:r>
            <a:endParaRPr lang="cs-CZ" sz="2000">
              <a:latin typeface="Book Antiqua" pitchFamily="18" charset="0"/>
            </a:endParaRPr>
          </a:p>
          <a:p>
            <a:endParaRPr lang="cs-CZ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180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/>
          </a:bodyPr>
          <a:lstStyle/>
          <a:p>
            <a:r>
              <a:rPr lang="cs-CZ" sz="2400">
                <a:latin typeface="Book Antiqua" pitchFamily="18" charset="0"/>
              </a:rPr>
              <a:t>1. Proměny ve vojenské vrstvě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lnSpcReduction="10000"/>
          </a:bodyPr>
          <a:lstStyle/>
          <a:p>
            <a:pPr>
              <a:buFont typeface="Calibri" pitchFamily="34" charset="0"/>
              <a:buChar char="‒"/>
            </a:pPr>
            <a:r>
              <a:rPr lang="cs-CZ" sz="1800" dirty="0">
                <a:latin typeface="Book Antiqua" pitchFamily="18" charset="0"/>
              </a:rPr>
              <a:t>tvrze </a:t>
            </a:r>
            <a:r>
              <a:rPr lang="cs-CZ" sz="1800" i="1" dirty="0" err="1">
                <a:latin typeface="Book Antiqua" pitchFamily="18" charset="0"/>
              </a:rPr>
              <a:t>tate</a:t>
            </a:r>
            <a:r>
              <a:rPr lang="cs-CZ" sz="1800" dirty="0">
                <a:latin typeface="Book Antiqua" pitchFamily="18" charset="0"/>
              </a:rPr>
              <a:t> / </a:t>
            </a:r>
            <a:r>
              <a:rPr lang="cs-CZ" sz="1800" i="1" dirty="0" err="1">
                <a:latin typeface="Book Antiqua" pitchFamily="18" charset="0"/>
              </a:rPr>
              <a:t>tači</a:t>
            </a:r>
            <a:r>
              <a:rPr lang="cs-CZ" sz="1800" i="1" dirty="0">
                <a:latin typeface="Book Antiqua" pitchFamily="18" charset="0"/>
              </a:rPr>
              <a:t> </a:t>
            </a:r>
            <a:r>
              <a:rPr lang="cs-CZ" sz="1400" dirty="0">
                <a:latin typeface="Book Antiqua" pitchFamily="18" charset="0"/>
              </a:rPr>
              <a:t>(viz další slide)</a:t>
            </a:r>
          </a:p>
          <a:p>
            <a:pPr>
              <a:buFont typeface="Calibri" pitchFamily="34" charset="0"/>
              <a:buChar char="‒"/>
            </a:pPr>
            <a:r>
              <a:rPr lang="cs-CZ" sz="1800" dirty="0">
                <a:latin typeface="Book Antiqua" pitchFamily="18" charset="0"/>
              </a:rPr>
              <a:t>rodová struktura </a:t>
            </a:r>
          </a:p>
          <a:p>
            <a:pPr lvl="1">
              <a:buFont typeface="Calibri" pitchFamily="34" charset="0"/>
              <a:buChar char="‒"/>
            </a:pPr>
            <a:r>
              <a:rPr lang="cs-CZ" sz="1400" dirty="0">
                <a:latin typeface="Book Antiqua" pitchFamily="18" charset="0"/>
              </a:rPr>
              <a:t>hlavní větev </a:t>
            </a:r>
            <a:r>
              <a:rPr lang="cs-CZ" sz="1400" i="1" dirty="0" err="1">
                <a:latin typeface="Book Antiqua" pitchFamily="18" charset="0"/>
              </a:rPr>
              <a:t>honke</a:t>
            </a:r>
            <a:r>
              <a:rPr lang="cs-CZ" sz="1400" dirty="0">
                <a:latin typeface="Book Antiqua" pitchFamily="18" charset="0"/>
              </a:rPr>
              <a:t>, vedlejší </a:t>
            </a:r>
            <a:r>
              <a:rPr lang="cs-CZ" sz="1400">
                <a:latin typeface="Book Antiqua" pitchFamily="18" charset="0"/>
              </a:rPr>
              <a:t>větve </a:t>
            </a:r>
            <a:r>
              <a:rPr lang="cs-CZ" sz="1400" i="1">
                <a:latin typeface="Book Antiqua" pitchFamily="18" charset="0"/>
              </a:rPr>
              <a:t>bunke</a:t>
            </a:r>
            <a:endParaRPr lang="cs-CZ" sz="1400" dirty="0">
              <a:latin typeface="Book Antiqua" pitchFamily="18" charset="0"/>
            </a:endParaRPr>
          </a:p>
          <a:p>
            <a:pPr lvl="1">
              <a:buFont typeface="Calibri" pitchFamily="34" charset="0"/>
              <a:buChar char="‒"/>
            </a:pPr>
            <a:r>
              <a:rPr lang="cs-CZ" sz="1400">
                <a:latin typeface="Book Antiqua" pitchFamily="18" charset="0"/>
              </a:rPr>
              <a:t>hlava rodu </a:t>
            </a:r>
            <a:r>
              <a:rPr lang="cs-CZ" sz="1400" i="1">
                <a:latin typeface="Book Antiqua" pitchFamily="18" charset="0"/>
              </a:rPr>
              <a:t>sórjó</a:t>
            </a:r>
            <a:endParaRPr lang="cs-CZ" sz="1400" dirty="0">
              <a:latin typeface="Book Antiqua" pitchFamily="18" charset="0"/>
            </a:endParaRPr>
          </a:p>
          <a:p>
            <a:pPr lvl="1">
              <a:buFont typeface="Calibri" pitchFamily="34" charset="0"/>
              <a:buChar char="‒"/>
            </a:pPr>
            <a:endParaRPr lang="cs-CZ" sz="1800" dirty="0">
              <a:latin typeface="Book Antiqua" pitchFamily="18" charset="0"/>
            </a:endParaRPr>
          </a:p>
          <a:p>
            <a:pPr lvl="1">
              <a:buFont typeface="Calibri" pitchFamily="34" charset="0"/>
              <a:buChar char="‒"/>
            </a:pPr>
            <a:r>
              <a:rPr lang="cs-CZ" sz="1800" dirty="0">
                <a:latin typeface="Book Antiqua" pitchFamily="18" charset="0"/>
              </a:rPr>
              <a:t>1) správa rodového majetku </a:t>
            </a:r>
          </a:p>
          <a:p>
            <a:pPr marL="1257300" lvl="2" indent="-342900">
              <a:buFont typeface="+mj-lt"/>
              <a:buAutoNum type="alphaUcPeriod"/>
            </a:pPr>
            <a:r>
              <a:rPr lang="cs-CZ" sz="1600" dirty="0" err="1">
                <a:latin typeface="Book Antiqua" pitchFamily="18" charset="0"/>
              </a:rPr>
              <a:t>pův</a:t>
            </a:r>
            <a:r>
              <a:rPr lang="cs-CZ" sz="1600" dirty="0">
                <a:latin typeface="Book Antiqua" pitchFamily="18" charset="0"/>
              </a:rPr>
              <a:t>. poměrné, </a:t>
            </a:r>
            <a:r>
              <a:rPr lang="cs-CZ" sz="1600">
                <a:latin typeface="Book Antiqua" pitchFamily="18" charset="0"/>
              </a:rPr>
              <a:t>individuální dědění</a:t>
            </a:r>
          </a:p>
          <a:p>
            <a:pPr marL="1371600" lvl="3" indent="0">
              <a:buNone/>
            </a:pPr>
            <a:endParaRPr lang="cs-CZ" sz="1400">
              <a:latin typeface="Book Antiqua" pitchFamily="18" charset="0"/>
              <a:sym typeface="Wingdings" pitchFamily="2" charset="2"/>
            </a:endParaRPr>
          </a:p>
          <a:p>
            <a:pPr lvl="1">
              <a:buFont typeface="Calibri" pitchFamily="34" charset="0"/>
              <a:buChar char="‒"/>
            </a:pPr>
            <a:endParaRPr lang="cs-CZ" sz="1400" dirty="0">
              <a:latin typeface="Book Antiqua" pitchFamily="18" charset="0"/>
              <a:sym typeface="Wingdings" pitchFamily="2" charset="2"/>
            </a:endParaRPr>
          </a:p>
          <a:p>
            <a:pPr marL="1257300" lvl="2" indent="-342900">
              <a:buFont typeface="+mj-lt"/>
              <a:buAutoNum type="alphaUcPeriod" startAt="2"/>
            </a:pPr>
            <a:r>
              <a:rPr lang="cs-CZ" sz="1600" dirty="0">
                <a:latin typeface="Book Antiqua" pitchFamily="18" charset="0"/>
                <a:sym typeface="Wingdings" pitchFamily="2" charset="2"/>
              </a:rPr>
              <a:t>nedělené / ucelené dědění</a:t>
            </a:r>
            <a:r>
              <a:rPr lang="cs-CZ" sz="1000" dirty="0">
                <a:latin typeface="Book Antiqua" pitchFamily="18" charset="0"/>
                <a:sym typeface="Wingdings" pitchFamily="2" charset="2"/>
              </a:rPr>
              <a:t> </a:t>
            </a:r>
          </a:p>
          <a:p>
            <a:pPr lvl="3">
              <a:buFont typeface="Calibri" pitchFamily="34" charset="0"/>
              <a:buChar char="‒"/>
            </a:pPr>
            <a:endParaRPr lang="cs-CZ" sz="1400" dirty="0">
              <a:latin typeface="Book Antiqua" pitchFamily="18" charset="0"/>
              <a:sym typeface="Wingdings" pitchFamily="2" charset="2"/>
            </a:endParaRPr>
          </a:p>
          <a:p>
            <a:pPr marL="800100" lvl="1" indent="-342900">
              <a:buFont typeface="+mj-lt"/>
              <a:buAutoNum type="alphaUcPeriod"/>
            </a:pPr>
            <a:endParaRPr lang="cs-CZ" sz="1400" dirty="0">
              <a:latin typeface="Book Antiqua" pitchFamily="18" charset="0"/>
              <a:sym typeface="Wingdings" pitchFamily="2" charset="2"/>
            </a:endParaRPr>
          </a:p>
          <a:p>
            <a:pPr lvl="1">
              <a:buFont typeface="Calibri" pitchFamily="34" charset="0"/>
              <a:buChar char="‒"/>
            </a:pPr>
            <a:r>
              <a:rPr lang="cs-CZ" sz="1800" dirty="0">
                <a:latin typeface="Book Antiqua" pitchFamily="18" charset="0"/>
                <a:sym typeface="Wingdings" pitchFamily="2" charset="2"/>
              </a:rPr>
              <a:t>2) posilování regionálních na úkor pokrevních vztahů </a:t>
            </a:r>
          </a:p>
          <a:p>
            <a:pPr lvl="2">
              <a:buFont typeface="Calibri" pitchFamily="34" charset="0"/>
              <a:buChar char="‒"/>
            </a:pPr>
            <a:r>
              <a:rPr lang="cs-CZ" sz="1400" dirty="0">
                <a:latin typeface="Book Antiqua" pitchFamily="18" charset="0"/>
                <a:sym typeface="Wingdings" pitchFamily="2" charset="2"/>
              </a:rPr>
              <a:t>místní hejtman </a:t>
            </a:r>
            <a:r>
              <a:rPr lang="cs-CZ" sz="1400" dirty="0" err="1">
                <a:latin typeface="Book Antiqua" pitchFamily="18" charset="0"/>
                <a:sym typeface="Wingdings" pitchFamily="2" charset="2"/>
              </a:rPr>
              <a:t>vs</a:t>
            </a:r>
            <a:r>
              <a:rPr lang="cs-CZ" sz="1400" dirty="0">
                <a:latin typeface="Book Antiqua" pitchFamily="18" charset="0"/>
                <a:sym typeface="Wingdings" pitchFamily="2" charset="2"/>
              </a:rPr>
              <a:t> </a:t>
            </a:r>
            <a:r>
              <a:rPr lang="cs-CZ" sz="1400" dirty="0" err="1">
                <a:latin typeface="Book Antiqua" pitchFamily="18" charset="0"/>
                <a:sym typeface="Wingdings" pitchFamily="2" charset="2"/>
              </a:rPr>
              <a:t>Kamakura</a:t>
            </a:r>
            <a:endParaRPr lang="cs-CZ" sz="1400" dirty="0">
              <a:latin typeface="Book Antiqua" pitchFamily="18" charset="0"/>
              <a:sym typeface="Wingdings" pitchFamily="2" charset="2"/>
            </a:endParaRPr>
          </a:p>
          <a:p>
            <a:pPr lvl="2">
              <a:buFont typeface="Calibri" pitchFamily="34" charset="0"/>
              <a:buChar char="‒"/>
            </a:pPr>
            <a:endParaRPr lang="cs-CZ" sz="1400" dirty="0">
              <a:latin typeface="Book Antiqua" pitchFamily="18" charset="0"/>
              <a:sym typeface="Wingdings" pitchFamily="2" charset="2"/>
            </a:endParaRPr>
          </a:p>
          <a:p>
            <a:pPr lvl="1">
              <a:buFont typeface="Calibri" pitchFamily="34" charset="0"/>
              <a:buChar char="‒"/>
            </a:pPr>
            <a:endParaRPr lang="cs-CZ" sz="1800" dirty="0">
              <a:latin typeface="Book Antiqua" pitchFamily="18" charset="0"/>
            </a:endParaRPr>
          </a:p>
          <a:p>
            <a:pPr lvl="1">
              <a:buFont typeface="Calibri" pitchFamily="34" charset="0"/>
              <a:buChar char="‒"/>
            </a:pPr>
            <a:r>
              <a:rPr lang="cs-CZ" sz="1800" dirty="0">
                <a:latin typeface="Book Antiqua" pitchFamily="18" charset="0"/>
              </a:rPr>
              <a:t>3) obrana na vlastní náklady (i po 1281)</a:t>
            </a:r>
          </a:p>
          <a:p>
            <a:pPr lvl="2">
              <a:buFont typeface="Calibri" pitchFamily="34" charset="0"/>
              <a:buChar char="‒"/>
            </a:pPr>
            <a:r>
              <a:rPr lang="cs-CZ" sz="1400" dirty="0">
                <a:latin typeface="Book Antiqua" pitchFamily="18" charset="0"/>
                <a:sym typeface="Wingdings" pitchFamily="2" charset="2"/>
              </a:rPr>
              <a:t>situace menších rodů  půda </a:t>
            </a:r>
            <a:r>
              <a:rPr lang="cs-CZ" sz="1400">
                <a:latin typeface="Book Antiqua" pitchFamily="18" charset="0"/>
                <a:sym typeface="Wingdings" pitchFamily="2" charset="2"/>
              </a:rPr>
              <a:t>do zástavy</a:t>
            </a:r>
            <a:endParaRPr lang="cs-CZ" sz="1400" dirty="0">
              <a:latin typeface="Book Antiqua" pitchFamily="18" charset="0"/>
              <a:sym typeface="Wingdings" pitchFamily="2" charset="2"/>
            </a:endParaRPr>
          </a:p>
          <a:p>
            <a:pPr lvl="2">
              <a:buFont typeface="Calibri" pitchFamily="34" charset="0"/>
              <a:buChar char="‒"/>
            </a:pPr>
            <a:r>
              <a:rPr lang="cs-CZ" sz="1400" dirty="0">
                <a:latin typeface="Book Antiqua" pitchFamily="18" charset="0"/>
                <a:sym typeface="Wingdings" pitchFamily="2" charset="2"/>
              </a:rPr>
              <a:t>1297 zákony </a:t>
            </a:r>
            <a:r>
              <a:rPr lang="cs-CZ" sz="1400" i="1" dirty="0" err="1">
                <a:latin typeface="Book Antiqua" pitchFamily="18" charset="0"/>
                <a:sym typeface="Wingdings" pitchFamily="2" charset="2"/>
              </a:rPr>
              <a:t>Tokuseirei</a:t>
            </a:r>
            <a:r>
              <a:rPr lang="cs-CZ" sz="1400" dirty="0">
                <a:latin typeface="Book Antiqua" pitchFamily="18" charset="0"/>
                <a:sym typeface="Wingdings" pitchFamily="2" charset="2"/>
              </a:rPr>
              <a:t> („akty dobrotivosti“)</a:t>
            </a:r>
          </a:p>
          <a:p>
            <a:pPr lvl="1">
              <a:buFont typeface="Calibri" pitchFamily="34" charset="0"/>
              <a:buChar char="‒"/>
            </a:pPr>
            <a:endParaRPr lang="cs-CZ" sz="1800" dirty="0">
              <a:latin typeface="Book Antiqua" pitchFamily="18" charset="0"/>
              <a:sym typeface="Wingdings" pitchFamily="2" charset="2"/>
            </a:endParaRPr>
          </a:p>
        </p:txBody>
      </p:sp>
      <p:sp>
        <p:nvSpPr>
          <p:cNvPr id="4" name="Šipka dolů 3"/>
          <p:cNvSpPr/>
          <p:nvPr/>
        </p:nvSpPr>
        <p:spPr>
          <a:xfrm>
            <a:off x="1403648" y="2852936"/>
            <a:ext cx="216024" cy="360040"/>
          </a:xfrm>
          <a:prstGeom prst="downArrow">
            <a:avLst/>
          </a:prstGeom>
          <a:gradFill flip="none" rotWithShape="1">
            <a:gsLst>
              <a:gs pos="0">
                <a:schemeClr val="bg2">
                  <a:lumMod val="90000"/>
                  <a:shade val="30000"/>
                  <a:satMod val="115000"/>
                </a:schemeClr>
              </a:gs>
              <a:gs pos="50000">
                <a:schemeClr val="bg2">
                  <a:lumMod val="90000"/>
                  <a:shade val="67500"/>
                  <a:satMod val="115000"/>
                </a:schemeClr>
              </a:gs>
              <a:gs pos="100000">
                <a:schemeClr val="bg2">
                  <a:lumMod val="9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144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/>
          </a:bodyPr>
          <a:lstStyle/>
          <a:p>
            <a:pPr algn="l"/>
            <a:r>
              <a:rPr lang="cs-CZ" sz="1400">
                <a:latin typeface="Book Antiqua" pitchFamily="18" charset="0"/>
              </a:rPr>
              <a:t>1. Proměny ve vojenské vrstvě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lvl="1">
              <a:buFont typeface="Calibri" pitchFamily="34" charset="0"/>
              <a:buChar char="‒"/>
            </a:pPr>
            <a:endParaRPr lang="cs-CZ" sz="1400">
              <a:latin typeface="Book Antiqua" pitchFamily="18" charset="0"/>
            </a:endParaRPr>
          </a:p>
          <a:p>
            <a:pPr lvl="1">
              <a:buFont typeface="Calibri" pitchFamily="34" charset="0"/>
              <a:buChar char="‒"/>
            </a:pPr>
            <a:r>
              <a:rPr lang="cs-CZ" sz="1800">
                <a:latin typeface="Book Antiqua" pitchFamily="18" charset="0"/>
                <a:sym typeface="Wingdings" pitchFamily="2" charset="2"/>
              </a:rPr>
              <a:t>4) autokratizace moci hlavní větve Hódžóů </a:t>
            </a:r>
          </a:p>
          <a:p>
            <a:pPr lvl="2">
              <a:buFont typeface="Calibri" pitchFamily="34" charset="0"/>
              <a:buChar char="‒"/>
            </a:pPr>
            <a:r>
              <a:rPr lang="cs-CZ" sz="1600">
                <a:latin typeface="Book Antiqua" pitchFamily="18" charset="0"/>
                <a:sym typeface="Wingdings" pitchFamily="2" charset="2"/>
              </a:rPr>
              <a:t>rezignace vazalů na hejtmanské posty</a:t>
            </a:r>
          </a:p>
          <a:p>
            <a:pPr lvl="2">
              <a:buFont typeface="Calibri" pitchFamily="34" charset="0"/>
              <a:buChar char="‒"/>
            </a:pPr>
            <a:r>
              <a:rPr lang="cs-CZ" sz="1600">
                <a:latin typeface="Book Antiqua" pitchFamily="18" charset="0"/>
                <a:sym typeface="Wingdings" pitchFamily="2" charset="2"/>
              </a:rPr>
              <a:t>Tokimuneho smrt 1284</a:t>
            </a:r>
          </a:p>
          <a:p>
            <a:pPr marL="457200" lvl="1" indent="0">
              <a:buNone/>
            </a:pPr>
            <a:r>
              <a:rPr lang="cs-CZ" sz="1800">
                <a:latin typeface="Book Antiqua" pitchFamily="18" charset="0"/>
                <a:sym typeface="Wingdings" pitchFamily="2" charset="2"/>
              </a:rPr>
              <a:t>	 snížení vnitřní soudržnosti bakufu</a:t>
            </a:r>
          </a:p>
          <a:p>
            <a:pPr lvl="1">
              <a:buFont typeface="Calibri" pitchFamily="34" charset="0"/>
              <a:buChar char="‒"/>
            </a:pPr>
            <a:endParaRPr lang="cs-CZ" sz="1800">
              <a:latin typeface="Book Antiqua" pitchFamily="18" charset="0"/>
              <a:sym typeface="Wingdings" pitchFamily="2" charset="2"/>
            </a:endParaRPr>
          </a:p>
          <a:p>
            <a:pPr lvl="1">
              <a:buFont typeface="Calibri" pitchFamily="34" charset="0"/>
              <a:buChar char="‒"/>
            </a:pPr>
            <a:r>
              <a:rPr lang="cs-CZ" sz="1800">
                <a:latin typeface="Book Antiqua" pitchFamily="18" charset="0"/>
                <a:sym typeface="Wingdings" pitchFamily="2" charset="2"/>
              </a:rPr>
              <a:t>5) komplikace vztahů se dvorem</a:t>
            </a:r>
          </a:p>
          <a:p>
            <a:pPr marL="914400" lvl="2" indent="0">
              <a:buNone/>
            </a:pPr>
            <a:endParaRPr lang="cs-CZ" sz="1400">
              <a:latin typeface="Book Antiqua" pitchFamily="18" charset="0"/>
              <a:sym typeface="Wingdings" pitchFamily="2" charset="2"/>
            </a:endParaRPr>
          </a:p>
          <a:p>
            <a:pPr lvl="1">
              <a:buFont typeface="Calibri" pitchFamily="34" charset="0"/>
              <a:buChar char="‒"/>
            </a:pPr>
            <a:endParaRPr lang="cs-CZ" sz="1800">
              <a:latin typeface="Book Antiqua" pitchFamily="18" charset="0"/>
              <a:sym typeface="Wingdings" pitchFamily="2" charset="2"/>
            </a:endParaRPr>
          </a:p>
          <a:p>
            <a:pPr marL="914400" lvl="2" indent="0">
              <a:buNone/>
            </a:pPr>
            <a:endParaRPr lang="cs-CZ" sz="1400">
              <a:latin typeface="Book Antiqua" pitchFamily="18" charset="0"/>
              <a:sym typeface="Wingdings" pitchFamily="2" charset="2"/>
            </a:endParaRPr>
          </a:p>
          <a:p>
            <a:pPr marL="914400" lvl="2" indent="0">
              <a:buNone/>
            </a:pPr>
            <a:endParaRPr lang="cs-CZ" sz="1400">
              <a:latin typeface="Book Antiqua" pitchFamily="18" charset="0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225" y="3571875"/>
            <a:ext cx="4779963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7103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cs-CZ" sz="2400">
                <a:latin typeface="Book Antiqua" pitchFamily="18" charset="0"/>
              </a:rPr>
              <a:t>2. Svržení Hódžóů</a:t>
            </a:r>
            <a:endParaRPr lang="cs-CZ" sz="2400" dirty="0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>
              <a:buFont typeface="Book Antiqua" panose="02040602050305030304" pitchFamily="18" charset="0"/>
              <a:buChar char="–"/>
            </a:pPr>
            <a:endParaRPr lang="cs-CZ" sz="1800">
              <a:latin typeface="Book Antiqua" pitchFamily="18" charset="0"/>
            </a:endParaRPr>
          </a:p>
          <a:p>
            <a:pPr>
              <a:buFont typeface="Book Antiqua" panose="02040602050305030304" pitchFamily="18" charset="0"/>
              <a:buChar char="–"/>
            </a:pPr>
            <a:endParaRPr lang="cs-CZ" sz="1800">
              <a:latin typeface="Book Antiqua" pitchFamily="18" charset="0"/>
            </a:endParaRPr>
          </a:p>
          <a:p>
            <a:pPr>
              <a:buFont typeface="Book Antiqua" panose="02040602050305030304" pitchFamily="18" charset="0"/>
              <a:buChar char="–"/>
            </a:pPr>
            <a:r>
              <a:rPr lang="cs-CZ" sz="1800">
                <a:latin typeface="Book Antiqua" pitchFamily="18" charset="0"/>
              </a:rPr>
              <a:t>1272 </a:t>
            </a:r>
            <a:r>
              <a:rPr lang="cs-CZ" sz="1800" dirty="0">
                <a:latin typeface="Book Antiqua" pitchFamily="18" charset="0"/>
              </a:rPr>
              <a:t>schizma </a:t>
            </a:r>
            <a:r>
              <a:rPr lang="cs-CZ" sz="1800">
                <a:latin typeface="Book Antiqua" pitchFamily="18" charset="0"/>
              </a:rPr>
              <a:t>u dvora</a:t>
            </a:r>
            <a:endParaRPr lang="cs-CZ" sz="1800" dirty="0">
              <a:latin typeface="Book Antiqua" pitchFamily="18" charset="0"/>
            </a:endParaRPr>
          </a:p>
          <a:p>
            <a:pPr lvl="1">
              <a:buFont typeface="Book Antiqua" panose="02040602050305030304" pitchFamily="18" charset="0"/>
              <a:buChar char="–"/>
            </a:pPr>
            <a:r>
              <a:rPr lang="cs-CZ" sz="1600">
                <a:latin typeface="Book Antiqua" pitchFamily="18" charset="0"/>
              </a:rPr>
              <a:t>pravidelné střídání císařů z obou větví</a:t>
            </a:r>
            <a:endParaRPr lang="cs-CZ" sz="1600" dirty="0">
              <a:latin typeface="Book Antiqua" pitchFamily="18" charset="0"/>
            </a:endParaRPr>
          </a:p>
          <a:p>
            <a:pPr lvl="1">
              <a:buFont typeface="Book Antiqua" panose="02040602050305030304" pitchFamily="18" charset="0"/>
              <a:buChar char="–"/>
            </a:pPr>
            <a:r>
              <a:rPr lang="cs-CZ" sz="1600" dirty="0">
                <a:latin typeface="Book Antiqua" pitchFamily="18" charset="0"/>
              </a:rPr>
              <a:t>vzájemné </a:t>
            </a:r>
            <a:r>
              <a:rPr lang="cs-CZ" sz="1600">
                <a:latin typeface="Book Antiqua" pitchFamily="18" charset="0"/>
              </a:rPr>
              <a:t>vměšování šógunátu a dvora </a:t>
            </a:r>
            <a:r>
              <a:rPr lang="cs-CZ" sz="1600" dirty="0">
                <a:latin typeface="Book Antiqua" pitchFamily="18" charset="0"/>
              </a:rPr>
              <a:t>do politiky</a:t>
            </a:r>
          </a:p>
          <a:p>
            <a:pPr>
              <a:buFont typeface="Book Antiqua" panose="02040602050305030304" pitchFamily="18" charset="0"/>
              <a:buChar char="–"/>
            </a:pPr>
            <a:endParaRPr lang="cs-CZ" sz="1800" dirty="0">
              <a:latin typeface="Book Antiqua" pitchFamily="18" charset="0"/>
            </a:endParaRPr>
          </a:p>
          <a:p>
            <a:pPr>
              <a:buFont typeface="Book Antiqua" panose="02040602050305030304" pitchFamily="18" charset="0"/>
              <a:buChar char="–"/>
            </a:pPr>
            <a:r>
              <a:rPr lang="cs-CZ" sz="1800" dirty="0">
                <a:latin typeface="Book Antiqua" pitchFamily="18" charset="0"/>
              </a:rPr>
              <a:t>m</a:t>
            </a:r>
            <a:r>
              <a:rPr lang="cs-CZ" sz="1800">
                <a:latin typeface="Book Antiqua" pitchFamily="18" charset="0"/>
              </a:rPr>
              <a:t>ladý </a:t>
            </a:r>
            <a:r>
              <a:rPr lang="cs-CZ" sz="1800" dirty="0">
                <a:latin typeface="Book Antiqua" pitchFamily="18" charset="0"/>
              </a:rPr>
              <a:t>Takatoki (1303-33)   vs   ambiciózní Godaigo (v. </a:t>
            </a:r>
            <a:r>
              <a:rPr lang="cs-CZ" sz="1800">
                <a:latin typeface="Book Antiqua" pitchFamily="18" charset="0"/>
              </a:rPr>
              <a:t>1318-39)</a:t>
            </a:r>
            <a:endParaRPr lang="cs-CZ" sz="1800" dirty="0">
              <a:latin typeface="Book Antiqua" pitchFamily="18" charset="0"/>
            </a:endParaRPr>
          </a:p>
          <a:p>
            <a:pPr lvl="1"/>
            <a:r>
              <a:rPr lang="cs-CZ" sz="1400" dirty="0">
                <a:latin typeface="Book Antiqua" pitchFamily="18" charset="0"/>
              </a:rPr>
              <a:t>1324 </a:t>
            </a:r>
            <a:r>
              <a:rPr lang="cs-CZ" sz="1400">
                <a:latin typeface="Book Antiqua" pitchFamily="18" charset="0"/>
              </a:rPr>
              <a:t>první vzpoura</a:t>
            </a:r>
          </a:p>
          <a:p>
            <a:pPr lvl="1"/>
            <a:r>
              <a:rPr lang="cs-CZ" sz="1400">
                <a:latin typeface="Book Antiqua" pitchFamily="18" charset="0"/>
              </a:rPr>
              <a:t>1331 další komplot</a:t>
            </a:r>
            <a:endParaRPr lang="cs-CZ" sz="1400" dirty="0">
              <a:latin typeface="Book Antiqua" pitchFamily="18" charset="0"/>
            </a:endParaRPr>
          </a:p>
          <a:p>
            <a:endParaRPr lang="cs-CZ" sz="1800">
              <a:latin typeface="Book Antiqua" pitchFamily="18" charset="0"/>
            </a:endParaRPr>
          </a:p>
          <a:p>
            <a:pPr>
              <a:buFont typeface="Book Antiqua" panose="02040602050305030304" pitchFamily="18" charset="0"/>
              <a:buChar char="–"/>
            </a:pPr>
            <a:r>
              <a:rPr lang="cs-CZ" sz="1800">
                <a:latin typeface="Book Antiqua" pitchFamily="18" charset="0"/>
              </a:rPr>
              <a:t>postupně na stranu císaře: </a:t>
            </a:r>
          </a:p>
          <a:p>
            <a:pPr lvl="1"/>
            <a:r>
              <a:rPr lang="cs-CZ" sz="1400">
                <a:latin typeface="Book Antiqua" pitchFamily="18" charset="0"/>
              </a:rPr>
              <a:t>oblast Kinai</a:t>
            </a:r>
          </a:p>
          <a:p>
            <a:pPr lvl="1"/>
            <a:r>
              <a:rPr lang="cs-CZ" sz="1400">
                <a:latin typeface="Book Antiqua" pitchFamily="18" charset="0"/>
              </a:rPr>
              <a:t>Kusunoki </a:t>
            </a:r>
            <a:r>
              <a:rPr lang="cs-CZ" sz="1400" dirty="0">
                <a:latin typeface="Book Antiqua" pitchFamily="18" charset="0"/>
              </a:rPr>
              <a:t>Masašige (1294-1336)</a:t>
            </a:r>
          </a:p>
          <a:p>
            <a:pPr lvl="1"/>
            <a:r>
              <a:rPr lang="cs-CZ" sz="1400" dirty="0">
                <a:latin typeface="Book Antiqua" pitchFamily="18" charset="0"/>
              </a:rPr>
              <a:t>Ašikaga Takaudži (</a:t>
            </a:r>
            <a:r>
              <a:rPr lang="cs-CZ" sz="1400">
                <a:latin typeface="Book Antiqua" pitchFamily="18" charset="0"/>
              </a:rPr>
              <a:t>1305-58)</a:t>
            </a:r>
          </a:p>
          <a:p>
            <a:pPr lvl="1"/>
            <a:r>
              <a:rPr lang="cs-CZ" sz="1400">
                <a:latin typeface="Book Antiqua" pitchFamily="18" charset="0"/>
              </a:rPr>
              <a:t>Nitta Jošisada útočí a ničí Kamakuru</a:t>
            </a:r>
            <a:endParaRPr lang="cs-CZ" sz="1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252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2400">
                <a:latin typeface="Book Antiqua" pitchFamily="18" charset="0"/>
              </a:rPr>
              <a:t>3. Restaurace Kenmu</a:t>
            </a:r>
            <a:endParaRPr lang="cs-CZ" sz="2400" dirty="0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4978896" cy="5410920"/>
          </a:xfrm>
        </p:spPr>
        <p:txBody>
          <a:bodyPr>
            <a:normAutofit/>
          </a:bodyPr>
          <a:lstStyle/>
          <a:p>
            <a:pPr>
              <a:buFont typeface="Book Antiqua" panose="02040602050305030304" pitchFamily="18" charset="0"/>
              <a:buChar char="–"/>
            </a:pPr>
            <a:r>
              <a:rPr lang="cs-CZ" sz="1800">
                <a:latin typeface="Book Antiqua" pitchFamily="18" charset="0"/>
              </a:rPr>
              <a:t>prvotní převaha Godaiga:</a:t>
            </a:r>
          </a:p>
          <a:p>
            <a:pPr marL="542925"/>
            <a:r>
              <a:rPr lang="cs-CZ" sz="1600">
                <a:latin typeface="Book Antiqua" pitchFamily="18" charset="0"/>
              </a:rPr>
              <a:t>vzorem </a:t>
            </a:r>
            <a:r>
              <a:rPr lang="cs-CZ" sz="1600" dirty="0">
                <a:latin typeface="Book Antiqua" pitchFamily="18" charset="0"/>
              </a:rPr>
              <a:t>vláda Daiga a Murakamiho</a:t>
            </a:r>
          </a:p>
          <a:p>
            <a:pPr marL="542925"/>
            <a:r>
              <a:rPr lang="cs-CZ" sz="1600">
                <a:latin typeface="Book Antiqua" pitchFamily="18" charset="0"/>
              </a:rPr>
              <a:t>„</a:t>
            </a:r>
            <a:r>
              <a:rPr lang="cs-CZ" sz="1600" dirty="0">
                <a:latin typeface="Book Antiqua" pitchFamily="18" charset="0"/>
              </a:rPr>
              <a:t>Registrační </a:t>
            </a:r>
            <a:r>
              <a:rPr lang="cs-CZ" sz="1600">
                <a:latin typeface="Book Antiqua" pitchFamily="18" charset="0"/>
              </a:rPr>
              <a:t>úřady“ (</a:t>
            </a:r>
            <a:r>
              <a:rPr lang="cs-CZ" sz="1600" i="1">
                <a:latin typeface="Book Antiqua" pitchFamily="18" charset="0"/>
              </a:rPr>
              <a:t>Kirokušo</a:t>
            </a:r>
            <a:r>
              <a:rPr lang="cs-CZ" sz="1600">
                <a:latin typeface="Book Antiqua" pitchFamily="18" charset="0"/>
              </a:rPr>
              <a:t>)</a:t>
            </a:r>
            <a:endParaRPr lang="cs-CZ" sz="1600" dirty="0">
              <a:latin typeface="Book Antiqua" pitchFamily="18" charset="0"/>
            </a:endParaRPr>
          </a:p>
          <a:p>
            <a:pPr marL="542925"/>
            <a:r>
              <a:rPr lang="cs-CZ" sz="1600">
                <a:latin typeface="Book Antiqua" pitchFamily="18" charset="0"/>
              </a:rPr>
              <a:t>postupně problémy a chyby</a:t>
            </a:r>
          </a:p>
          <a:p>
            <a:endParaRPr lang="cs-CZ" sz="1800" dirty="0">
              <a:latin typeface="Book Antiqua" pitchFamily="18" charset="0"/>
            </a:endParaRPr>
          </a:p>
          <a:p>
            <a:pPr marL="542925"/>
            <a:r>
              <a:rPr lang="cs-CZ" sz="1600">
                <a:latin typeface="Book Antiqua" pitchFamily="18" charset="0"/>
              </a:rPr>
              <a:t>tažení TA do Kamakury; dílčí porážka v Kjótu</a:t>
            </a:r>
          </a:p>
          <a:p>
            <a:pPr marL="542925"/>
            <a:r>
              <a:rPr lang="cs-CZ" sz="1600">
                <a:latin typeface="Book Antiqua" pitchFamily="18" charset="0"/>
              </a:rPr>
              <a:t>tažení na Kjúšú</a:t>
            </a:r>
            <a:endParaRPr lang="cs-CZ" sz="1600" dirty="0">
              <a:latin typeface="Book Antiqua" pitchFamily="18" charset="0"/>
            </a:endParaRPr>
          </a:p>
          <a:p>
            <a:pPr marL="0" indent="0">
              <a:buNone/>
            </a:pPr>
            <a:r>
              <a:rPr lang="cs-CZ" sz="2000">
                <a:latin typeface="Book Antiqua" pitchFamily="18" charset="0"/>
              </a:rPr>
              <a:t>     </a:t>
            </a:r>
          </a:p>
          <a:p>
            <a:pPr>
              <a:buFont typeface="Book Antiqua" panose="02040602050305030304" pitchFamily="18" charset="0"/>
              <a:buChar char="–"/>
            </a:pPr>
            <a:r>
              <a:rPr lang="cs-CZ" sz="1800">
                <a:latin typeface="Book Antiqua" pitchFamily="18" charset="0"/>
              </a:rPr>
              <a:t>narůstající převaha TA</a:t>
            </a:r>
            <a:endParaRPr lang="cs-CZ" sz="1800" dirty="0">
              <a:latin typeface="Book Antiqua" pitchFamily="18" charset="0"/>
            </a:endParaRPr>
          </a:p>
          <a:p>
            <a:pPr marL="542925"/>
            <a:r>
              <a:rPr lang="cs-CZ" sz="1600" dirty="0">
                <a:latin typeface="Book Antiqua" pitchFamily="18" charset="0"/>
              </a:rPr>
              <a:t>Bitva u </a:t>
            </a:r>
            <a:r>
              <a:rPr lang="cs-CZ" sz="1600">
                <a:latin typeface="Book Antiqua" pitchFamily="18" charset="0"/>
              </a:rPr>
              <a:t>Minatogawy 1336</a:t>
            </a:r>
          </a:p>
          <a:p>
            <a:pPr lvl="1"/>
            <a:r>
              <a:rPr lang="cs-CZ" sz="1400">
                <a:latin typeface="Book Antiqua" pitchFamily="18" charset="0"/>
              </a:rPr>
              <a:t>Godaigo prchá</a:t>
            </a:r>
            <a:endParaRPr lang="cs-CZ" sz="1400" dirty="0">
              <a:latin typeface="Book Antiqua" pitchFamily="18" charset="0"/>
            </a:endParaRPr>
          </a:p>
          <a:p>
            <a:pPr lvl="1"/>
            <a:r>
              <a:rPr lang="cs-CZ" sz="1400">
                <a:latin typeface="Book Antiqua" pitchFamily="18" charset="0"/>
              </a:rPr>
              <a:t>dosazen císař </a:t>
            </a:r>
            <a:r>
              <a:rPr lang="cs-CZ" sz="1400" dirty="0">
                <a:latin typeface="Book Antiqua" pitchFamily="18" charset="0"/>
              </a:rPr>
              <a:t>Kómjó (</a:t>
            </a:r>
            <a:r>
              <a:rPr lang="cs-CZ" sz="1400">
                <a:latin typeface="Book Antiqua" pitchFamily="18" charset="0"/>
              </a:rPr>
              <a:t>1336-48)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endParaRPr lang="cs-CZ" sz="1800">
              <a:latin typeface="Book Antiqua" pitchFamily="18" charset="0"/>
            </a:endParaRPr>
          </a:p>
          <a:p>
            <a:pPr marL="342900" lvl="1" indent="-342900">
              <a:buFont typeface="Book Antiqua" panose="02040602050305030304" pitchFamily="18" charset="0"/>
              <a:buChar char="–"/>
            </a:pPr>
            <a:r>
              <a:rPr lang="cs-CZ" sz="1800">
                <a:latin typeface="Book Antiqua" pitchFamily="18" charset="0"/>
              </a:rPr>
              <a:t>kroky k obnovení bakufu</a:t>
            </a:r>
          </a:p>
          <a:p>
            <a:pPr marL="742950" lvl="2" indent="-342900"/>
            <a:r>
              <a:rPr lang="cs-CZ" sz="1400">
                <a:latin typeface="Book Antiqua" pitchFamily="18" charset="0"/>
              </a:rPr>
              <a:t>zákoník </a:t>
            </a:r>
            <a:r>
              <a:rPr lang="cs-CZ" sz="1400" i="1">
                <a:latin typeface="Book Antiqua" pitchFamily="18" charset="0"/>
              </a:rPr>
              <a:t>Kenmu šikimoku</a:t>
            </a:r>
          </a:p>
          <a:p>
            <a:pPr marL="742950" lvl="2" indent="-342900"/>
            <a:r>
              <a:rPr lang="cs-CZ" sz="1400">
                <a:latin typeface="Book Antiqua" pitchFamily="18" charset="0"/>
              </a:rPr>
              <a:t>založení Ašikaga bakufu 1336</a:t>
            </a:r>
            <a:endParaRPr lang="cs-CZ" sz="1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324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cs-CZ" sz="1400">
                <a:latin typeface="Book Antiqua" pitchFamily="18" charset="0"/>
              </a:rPr>
              <a:t>3. Restaurace Kenmu</a:t>
            </a:r>
            <a:endParaRPr lang="cs-CZ" sz="1400" dirty="0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1800">
                <a:latin typeface="Book Antiqua" pitchFamily="18" charset="0"/>
              </a:rPr>
              <a:t>1336-92 období Jižní a Severní dynastie</a:t>
            </a:r>
            <a:endParaRPr lang="cs-CZ" altLang="ja-JP" sz="1800" dirty="0">
              <a:latin typeface="Book Antiqua" pitchFamily="18" charset="0"/>
            </a:endParaRPr>
          </a:p>
          <a:p>
            <a:pPr lvl="1">
              <a:lnSpc>
                <a:spcPct val="150000"/>
              </a:lnSpc>
            </a:pPr>
            <a:r>
              <a:rPr lang="cs-CZ" sz="1600" dirty="0">
                <a:latin typeface="Book Antiqua" pitchFamily="18" charset="0"/>
              </a:rPr>
              <a:t>Godaigo v Jošinu, </a:t>
            </a:r>
            <a:r>
              <a:rPr lang="cs-CZ" sz="1600">
                <a:latin typeface="Book Antiqua" pitchFamily="18" charset="0"/>
              </a:rPr>
              <a:t>dohasínání odboje</a:t>
            </a:r>
            <a:endParaRPr lang="cs-CZ" sz="1600" dirty="0">
              <a:latin typeface="Book Antiqua" pitchFamily="18" charset="0"/>
            </a:endParaRPr>
          </a:p>
          <a:p>
            <a:pPr>
              <a:lnSpc>
                <a:spcPct val="150000"/>
              </a:lnSpc>
            </a:pPr>
            <a:r>
              <a:rPr lang="cs-CZ" sz="1800" dirty="0">
                <a:latin typeface="Book Antiqua" pitchFamily="18" charset="0"/>
              </a:rPr>
              <a:t>1338 Takaudži </a:t>
            </a:r>
            <a:r>
              <a:rPr lang="cs-CZ" sz="1800">
                <a:latin typeface="Book Antiqua" pitchFamily="18" charset="0"/>
              </a:rPr>
              <a:t>šógunem  </a:t>
            </a:r>
          </a:p>
          <a:p>
            <a:pPr lvl="1">
              <a:lnSpc>
                <a:spcPct val="150000"/>
              </a:lnSpc>
            </a:pPr>
            <a:r>
              <a:rPr lang="cs-CZ" sz="1600">
                <a:latin typeface="Book Antiqua" pitchFamily="18" charset="0"/>
              </a:rPr>
              <a:t>rozdíly v pojetí moci mezi Takaudžim + </a:t>
            </a:r>
            <a:r>
              <a:rPr lang="cs-CZ" sz="1400">
                <a:latin typeface="Book Antiqua" pitchFamily="18" charset="0"/>
              </a:rPr>
              <a:t>ml. bratrem</a:t>
            </a:r>
            <a:r>
              <a:rPr lang="cs-CZ" sz="1600">
                <a:latin typeface="Book Antiqua" pitchFamily="18" charset="0"/>
              </a:rPr>
              <a:t> Tadajošim (1306-52</a:t>
            </a:r>
            <a:r>
              <a:rPr lang="cs-CZ" sz="1600" dirty="0">
                <a:latin typeface="Book Antiqua" pitchFamily="18" charset="0"/>
              </a:rPr>
              <a:t>)</a:t>
            </a:r>
          </a:p>
          <a:p>
            <a:pPr lvl="1">
              <a:lnSpc>
                <a:spcPct val="150000"/>
              </a:lnSpc>
            </a:pPr>
            <a:r>
              <a:rPr lang="cs-CZ" sz="1600" dirty="0">
                <a:latin typeface="Book Antiqua" pitchFamily="18" charset="0"/>
              </a:rPr>
              <a:t>generál Kó no Moronao (--1351)</a:t>
            </a:r>
          </a:p>
          <a:p>
            <a:pPr lvl="1">
              <a:lnSpc>
                <a:spcPct val="150000"/>
              </a:lnSpc>
            </a:pPr>
            <a:r>
              <a:rPr lang="cs-CZ" sz="1600" dirty="0">
                <a:latin typeface="Book Antiqua" pitchFamily="18" charset="0"/>
              </a:rPr>
              <a:t>nejednota </a:t>
            </a:r>
            <a:r>
              <a:rPr lang="cs-CZ" sz="1600" noProof="1">
                <a:latin typeface="Book Antiqua" pitchFamily="18" charset="0"/>
              </a:rPr>
              <a:t>samurajstva</a:t>
            </a:r>
          </a:p>
          <a:p>
            <a:pPr>
              <a:lnSpc>
                <a:spcPct val="150000"/>
              </a:lnSpc>
            </a:pPr>
            <a:endParaRPr lang="cs-CZ" sz="1800" noProof="1">
              <a:latin typeface="Book Antiqua" pitchFamily="18" charset="0"/>
            </a:endParaRPr>
          </a:p>
          <a:p>
            <a:pPr>
              <a:lnSpc>
                <a:spcPct val="150000"/>
              </a:lnSpc>
            </a:pPr>
            <a:r>
              <a:rPr lang="cs-CZ" sz="1800" noProof="1">
                <a:latin typeface="Book Antiqua" pitchFamily="18" charset="0"/>
              </a:rPr>
              <a:t>definitivně místní vztahy „k půdě“ na úkor pokrevních vazeb</a:t>
            </a:r>
          </a:p>
        </p:txBody>
      </p:sp>
    </p:spTree>
    <p:extLst>
      <p:ext uri="{BB962C8B-B14F-4D97-AF65-F5344CB8AC3E}">
        <p14:creationId xmlns:p14="http://schemas.microsoft.com/office/powerpoint/2010/main" val="3619284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/>
          </a:bodyPr>
          <a:lstStyle/>
          <a:p>
            <a:r>
              <a:rPr lang="cs-CZ" sz="2400">
                <a:latin typeface="Book Antiqua" pitchFamily="18" charset="0"/>
              </a:rPr>
              <a:t>4. Šógunát </a:t>
            </a:r>
            <a:r>
              <a:rPr lang="cs-CZ" sz="2400" dirty="0">
                <a:latin typeface="Book Antiqua" pitchFamily="18" charset="0"/>
              </a:rPr>
              <a:t>Muromači / Ašikaga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760640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arenR"/>
            </a:pPr>
            <a:r>
              <a:rPr lang="cs-CZ" sz="1800" dirty="0">
                <a:latin typeface="Book Antiqua" pitchFamily="18" charset="0"/>
              </a:rPr>
              <a:t>fáze upevňování </a:t>
            </a:r>
            <a:r>
              <a:rPr lang="cs-CZ" sz="1800">
                <a:latin typeface="Book Antiqua" pitchFamily="18" charset="0"/>
              </a:rPr>
              <a:t>moci  </a:t>
            </a:r>
          </a:p>
          <a:p>
            <a:pPr marL="714375" lvl="1" indent="-314325">
              <a:buFont typeface="Arial" panose="020B0604020202020204" pitchFamily="34" charset="0"/>
              <a:buChar char="•"/>
            </a:pPr>
            <a:r>
              <a:rPr lang="cs-CZ" sz="1400">
                <a:latin typeface="Book Antiqua" pitchFamily="18" charset="0"/>
              </a:rPr>
              <a:t>od </a:t>
            </a:r>
            <a:r>
              <a:rPr lang="cs-CZ" sz="1400" dirty="0">
                <a:latin typeface="Book Antiqua" pitchFamily="18" charset="0"/>
              </a:rPr>
              <a:t>TA do </a:t>
            </a:r>
            <a:r>
              <a:rPr lang="cs-CZ" sz="1400">
                <a:latin typeface="Book Antiqua" pitchFamily="18" charset="0"/>
              </a:rPr>
              <a:t>1392 (Jošimicu)</a:t>
            </a:r>
            <a:endParaRPr lang="cs-CZ" sz="1400" dirty="0">
              <a:latin typeface="Book Antiqua" pitchFamily="18" charset="0"/>
            </a:endParaRPr>
          </a:p>
          <a:p>
            <a:pPr marL="457200" lvl="0" indent="-457200">
              <a:buFont typeface="+mj-lt"/>
              <a:buAutoNum type="arabicParenR"/>
            </a:pPr>
            <a:r>
              <a:rPr lang="cs-CZ" sz="1800">
                <a:latin typeface="Book Antiqua" pitchFamily="18" charset="0"/>
              </a:rPr>
              <a:t>fáze  rozkvětu  	stagnace </a:t>
            </a:r>
          </a:p>
          <a:p>
            <a:pPr marL="714375" lvl="1" indent="-314325">
              <a:buFont typeface="Arial" panose="020B0604020202020204" pitchFamily="34" charset="0"/>
              <a:buChar char="•"/>
            </a:pPr>
            <a:r>
              <a:rPr lang="cs-CZ" sz="1400">
                <a:latin typeface="Book Antiqua" pitchFamily="18" charset="0"/>
              </a:rPr>
              <a:t>Jošimicu </a:t>
            </a:r>
            <a:r>
              <a:rPr lang="cs-CZ" sz="2000">
                <a:latin typeface="Book Antiqua" pitchFamily="18" charset="0"/>
              </a:rPr>
              <a:t>(</a:t>
            </a:r>
            <a:r>
              <a:rPr lang="cs-CZ" sz="1400">
                <a:latin typeface="Book Antiqua" pitchFamily="18" charset="0"/>
              </a:rPr>
              <a:t>vládl 1368-94</a:t>
            </a:r>
            <a:r>
              <a:rPr lang="cs-CZ" sz="2000">
                <a:latin typeface="Book Antiqua" pitchFamily="18" charset="0"/>
              </a:rPr>
              <a:t>) </a:t>
            </a:r>
            <a:r>
              <a:rPr lang="cs-CZ" sz="1400">
                <a:latin typeface="Book Antiqua" pitchFamily="18" charset="0"/>
              </a:rPr>
              <a:t>až Jošimasa (1470  Ónin</a:t>
            </a:r>
            <a:r>
              <a:rPr lang="cs-CZ" sz="1400" dirty="0">
                <a:latin typeface="Book Antiqua" pitchFamily="18" charset="0"/>
              </a:rPr>
              <a:t>)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1800" dirty="0">
                <a:latin typeface="Book Antiqua" pitchFamily="18" charset="0"/>
              </a:rPr>
              <a:t>fáze </a:t>
            </a:r>
            <a:r>
              <a:rPr lang="en-US" sz="1800" dirty="0" err="1">
                <a:latin typeface="Book Antiqua" pitchFamily="18" charset="0"/>
              </a:rPr>
              <a:t>dezintegrace</a:t>
            </a:r>
            <a:r>
              <a:rPr lang="cs-CZ" sz="1800" dirty="0">
                <a:latin typeface="Book Antiqua" pitchFamily="18" charset="0"/>
              </a:rPr>
              <a:t> – </a:t>
            </a:r>
            <a:r>
              <a:rPr lang="cs-CZ" sz="1800" i="1" dirty="0">
                <a:latin typeface="Book Antiqua" pitchFamily="18" charset="0"/>
              </a:rPr>
              <a:t>gekokudžó</a:t>
            </a:r>
            <a:r>
              <a:rPr lang="cs-CZ" sz="1800" dirty="0">
                <a:latin typeface="Book Antiqua" pitchFamily="18" charset="0"/>
              </a:rPr>
              <a:t> </a:t>
            </a:r>
            <a:r>
              <a:rPr lang="ja-JP" altLang="en-US" sz="1800" dirty="0">
                <a:latin typeface="Book Antiqua" pitchFamily="18" charset="0"/>
              </a:rPr>
              <a:t>下</a:t>
            </a:r>
            <a:r>
              <a:rPr lang="ja-JP" altLang="en-US" sz="1800">
                <a:latin typeface="Book Antiqua" pitchFamily="18" charset="0"/>
              </a:rPr>
              <a:t>克上</a:t>
            </a:r>
            <a:endParaRPr lang="cs-CZ" altLang="ja-JP" sz="1800">
              <a:latin typeface="Book Antiqua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ja-JP" sz="1400">
                <a:latin typeface="Book Antiqua" pitchFamily="18" charset="0"/>
              </a:rPr>
              <a:t>„</a:t>
            </a:r>
            <a:r>
              <a:rPr lang="cs-CZ" altLang="ja-JP" sz="1400" dirty="0">
                <a:latin typeface="Book Antiqua" pitchFamily="18" charset="0"/>
              </a:rPr>
              <a:t>dominance vazalů“</a:t>
            </a:r>
            <a:endParaRPr lang="cs-CZ" sz="1400" dirty="0">
              <a:latin typeface="Book Antiqua" pitchFamily="18" charset="0"/>
            </a:endParaRPr>
          </a:p>
          <a:p>
            <a:endParaRPr lang="cs-CZ" sz="1800" dirty="0">
              <a:latin typeface="Book Antiqua" pitchFamily="18" charset="0"/>
            </a:endParaRPr>
          </a:p>
          <a:p>
            <a:pPr>
              <a:buFont typeface="Book Antiqua" panose="02040602050305030304" pitchFamily="18" charset="0"/>
              <a:buChar char="–"/>
            </a:pPr>
            <a:r>
              <a:rPr lang="cs-CZ" sz="1800">
                <a:latin typeface="Book Antiqua" pitchFamily="18" charset="0"/>
              </a:rPr>
              <a:t>proměna funkce </a:t>
            </a:r>
            <a:r>
              <a:rPr lang="cs-CZ" sz="1800" dirty="0">
                <a:latin typeface="Book Antiqua" pitchFamily="18" charset="0"/>
              </a:rPr>
              <a:t>šóguna</a:t>
            </a:r>
          </a:p>
          <a:p>
            <a:pPr>
              <a:buFont typeface="Book Antiqua" panose="02040602050305030304" pitchFamily="18" charset="0"/>
              <a:buChar char="–"/>
            </a:pPr>
            <a:r>
              <a:rPr lang="cs-CZ" sz="1800" dirty="0">
                <a:latin typeface="Book Antiqua" pitchFamily="18" charset="0"/>
              </a:rPr>
              <a:t>křehkost stability – </a:t>
            </a:r>
            <a:r>
              <a:rPr lang="cs-CZ" sz="1800">
                <a:latin typeface="Book Antiqua" pitchFamily="18" charset="0"/>
              </a:rPr>
              <a:t>systém </a:t>
            </a:r>
            <a:r>
              <a:rPr lang="cs-CZ" sz="1800" i="1">
                <a:latin typeface="Book Antiqua" pitchFamily="18" charset="0"/>
              </a:rPr>
              <a:t>kenmon</a:t>
            </a:r>
            <a:r>
              <a:rPr lang="cs-CZ" altLang="ja-JP" sz="1800">
                <a:latin typeface="Book Antiqua" pitchFamily="18" charset="0"/>
              </a:rPr>
              <a:t> </a:t>
            </a:r>
            <a:r>
              <a:rPr lang="cs-CZ" altLang="ja-JP" sz="1400">
                <a:latin typeface="Book Antiqua" pitchFamily="18" charset="0"/>
              </a:rPr>
              <a:t>(vláda elit, viz dále)</a:t>
            </a:r>
            <a:endParaRPr lang="cs-CZ" altLang="ja-JP" sz="1800">
              <a:latin typeface="Book Antiqua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1400" dirty="0">
              <a:latin typeface="Book Antiqua" pitchFamily="18" charset="0"/>
            </a:endParaRPr>
          </a:p>
          <a:p>
            <a:pPr>
              <a:buFont typeface="Book Antiqua" panose="02040602050305030304" pitchFamily="18" charset="0"/>
              <a:buChar char="–"/>
            </a:pPr>
            <a:r>
              <a:rPr lang="cs-CZ" sz="1800" dirty="0">
                <a:latin typeface="Book Antiqua" pitchFamily="18" charset="0"/>
              </a:rPr>
              <a:t>nezadržitelné posilování </a:t>
            </a:r>
            <a:r>
              <a:rPr lang="cs-CZ" sz="1800">
                <a:latin typeface="Book Antiqua" pitchFamily="18" charset="0"/>
              </a:rPr>
              <a:t>regionálních vazeb </a:t>
            </a:r>
            <a:r>
              <a:rPr lang="cs-CZ" sz="1600">
                <a:latin typeface="Book Antiqua" pitchFamily="18" charset="0"/>
              </a:rPr>
              <a:t>(Kantó a Kjúšú)</a:t>
            </a:r>
            <a:endParaRPr lang="cs-CZ" sz="1800" dirty="0">
              <a:latin typeface="Book Antiqua" pitchFamily="18" charset="0"/>
            </a:endParaRPr>
          </a:p>
          <a:p>
            <a:pPr lvl="1">
              <a:buFont typeface="Book Antiqua" panose="02040602050305030304" pitchFamily="18" charset="0"/>
              <a:buChar char="–"/>
            </a:pPr>
            <a:endParaRPr lang="cs-CZ" altLang="ja-JP" sz="1600" i="1" dirty="0">
              <a:latin typeface="Book Antiqua" pitchFamily="18" charset="0"/>
            </a:endParaRPr>
          </a:p>
          <a:p>
            <a:pPr>
              <a:buFont typeface="Book Antiqua" panose="02040602050305030304" pitchFamily="18" charset="0"/>
              <a:buChar char="–"/>
            </a:pPr>
            <a:endParaRPr lang="cs-CZ" sz="1800" dirty="0">
              <a:latin typeface="Book Antiqua" pitchFamily="18" charset="0"/>
            </a:endParaRPr>
          </a:p>
          <a:p>
            <a:pPr>
              <a:buFont typeface="Book Antiqua" panose="02040602050305030304" pitchFamily="18" charset="0"/>
              <a:buChar char="–"/>
            </a:pPr>
            <a:r>
              <a:rPr lang="cs-CZ" sz="1800" dirty="0">
                <a:latin typeface="Book Antiqua" pitchFamily="18" charset="0"/>
              </a:rPr>
              <a:t>během 1360s </a:t>
            </a:r>
            <a:r>
              <a:rPr lang="cs-CZ" sz="1800">
                <a:latin typeface="Book Antiqua" pitchFamily="18" charset="0"/>
              </a:rPr>
              <a:t>postupně stabilizace – vznikají klíčové aliance</a:t>
            </a:r>
            <a:endParaRPr lang="cs-CZ" sz="1800" dirty="0">
              <a:latin typeface="Book Antiqua" pitchFamily="18" charset="0"/>
            </a:endParaRPr>
          </a:p>
          <a:p>
            <a:pPr>
              <a:buFont typeface="Book Antiqua" panose="02040602050305030304" pitchFamily="18" charset="0"/>
              <a:buChar char="–"/>
            </a:pPr>
            <a:r>
              <a:rPr lang="cs-CZ" sz="1800">
                <a:latin typeface="Book Antiqua" pitchFamily="18" charset="0"/>
              </a:rPr>
              <a:t>privilegované rody (elity)</a:t>
            </a:r>
          </a:p>
          <a:p>
            <a:pPr lvl="1"/>
            <a:r>
              <a:rPr lang="cs-CZ" sz="1400">
                <a:latin typeface="Book Antiqua" pitchFamily="18" charset="0"/>
              </a:rPr>
              <a:t>Hosokawa</a:t>
            </a:r>
            <a:r>
              <a:rPr lang="cs-CZ" sz="1400" dirty="0">
                <a:latin typeface="Book Antiqua" pitchFamily="18" charset="0"/>
              </a:rPr>
              <a:t>, Šiba</a:t>
            </a:r>
            <a:r>
              <a:rPr lang="cs-CZ" sz="1400">
                <a:latin typeface="Book Antiqua" pitchFamily="18" charset="0"/>
              </a:rPr>
              <a:t>, Hatakejama (obsazují post regenta </a:t>
            </a:r>
            <a:r>
              <a:rPr lang="cs-CZ" sz="1400" i="1">
                <a:latin typeface="Book Antiqua" pitchFamily="18" charset="0"/>
              </a:rPr>
              <a:t>kanrei</a:t>
            </a:r>
            <a:r>
              <a:rPr lang="cs-CZ" sz="1400">
                <a:latin typeface="Book Antiqua" pitchFamily="18" charset="0"/>
              </a:rPr>
              <a:t>)</a:t>
            </a:r>
            <a:endParaRPr lang="cs-CZ" sz="1400" dirty="0">
              <a:latin typeface="Book Antiqua" pitchFamily="18" charset="0"/>
            </a:endParaRPr>
          </a:p>
          <a:p>
            <a:pPr lvl="1"/>
            <a:r>
              <a:rPr lang="cs-CZ" sz="1400">
                <a:latin typeface="Book Antiqua" pitchFamily="18" charset="0"/>
              </a:rPr>
              <a:t>(nižší) Jamana</a:t>
            </a:r>
            <a:r>
              <a:rPr lang="cs-CZ" sz="1400" dirty="0">
                <a:latin typeface="Book Antiqua" pitchFamily="18" charset="0"/>
              </a:rPr>
              <a:t>, Akamacu, Kjógoku </a:t>
            </a:r>
            <a:r>
              <a:rPr lang="cs-CZ" sz="1400">
                <a:latin typeface="Book Antiqua" pitchFamily="18" charset="0"/>
              </a:rPr>
              <a:t>a Iššiki</a:t>
            </a:r>
            <a:endParaRPr lang="cs-CZ" sz="2000" dirty="0"/>
          </a:p>
          <a:p>
            <a:endParaRPr lang="cs-CZ" sz="2000" dirty="0"/>
          </a:p>
        </p:txBody>
      </p:sp>
      <p:sp>
        <p:nvSpPr>
          <p:cNvPr id="4" name="Šipka doprava 3"/>
          <p:cNvSpPr/>
          <p:nvPr/>
        </p:nvSpPr>
        <p:spPr>
          <a:xfrm>
            <a:off x="2627784" y="1700808"/>
            <a:ext cx="432048" cy="144016"/>
          </a:xfrm>
          <a:prstGeom prst="rightArrow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400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048672"/>
          </a:xfrm>
        </p:spPr>
        <p:txBody>
          <a:bodyPr>
            <a:normAutofit/>
          </a:bodyPr>
          <a:lstStyle/>
          <a:p>
            <a:pPr>
              <a:buFont typeface="Book Antiqua" panose="02040602050305030304" pitchFamily="18" charset="0"/>
              <a:buChar char="–"/>
            </a:pPr>
            <a:r>
              <a:rPr lang="cs-CZ" sz="1800" dirty="0">
                <a:latin typeface="Book Antiqua" pitchFamily="18" charset="0"/>
              </a:rPr>
              <a:t>Ašikaga </a:t>
            </a:r>
            <a:r>
              <a:rPr lang="cs-CZ" sz="1800" dirty="0" err="1">
                <a:latin typeface="Book Antiqua" pitchFamily="18" charset="0"/>
              </a:rPr>
              <a:t>Jošimicu</a:t>
            </a:r>
            <a:r>
              <a:rPr lang="cs-CZ" sz="1800" dirty="0">
                <a:latin typeface="Book Antiqua" pitchFamily="18" charset="0"/>
              </a:rPr>
              <a:t> (žil 1358 – 1408, v. 1368-94)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 dirty="0">
                <a:latin typeface="Book Antiqua" pitchFamily="18" charset="0"/>
              </a:rPr>
              <a:t>nárůst autority hejtmanů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 dirty="0">
                <a:latin typeface="Book Antiqua" pitchFamily="18" charset="0"/>
              </a:rPr>
              <a:t>sloučení císařských větví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>
                <a:latin typeface="Book Antiqua" pitchFamily="18" charset="0"/>
              </a:rPr>
              <a:t>1378 </a:t>
            </a:r>
            <a:r>
              <a:rPr lang="cs-CZ" sz="1400" dirty="0">
                <a:latin typeface="Book Antiqua" pitchFamily="18" charset="0"/>
              </a:rPr>
              <a:t>Květinový palác + kontrola centra země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>
                <a:latin typeface="Book Antiqua" pitchFamily="18" charset="0"/>
              </a:rPr>
              <a:t>kancléř </a:t>
            </a:r>
            <a:r>
              <a:rPr lang="cs-CZ" sz="1400" i="1">
                <a:latin typeface="Book Antiqua" pitchFamily="18" charset="0"/>
              </a:rPr>
              <a:t>kanrei</a:t>
            </a:r>
            <a:endParaRPr lang="cs-CZ" altLang="ja-JP" sz="1400" dirty="0">
              <a:latin typeface="Book Antiqua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ja-JP" sz="1400" dirty="0">
                <a:latin typeface="Book Antiqua" pitchFamily="18" charset="0"/>
              </a:rPr>
              <a:t>postupně podpora </a:t>
            </a:r>
            <a:r>
              <a:rPr lang="cs-CZ" altLang="ja-JP" sz="1400">
                <a:latin typeface="Book Antiqua" pitchFamily="18" charset="0"/>
              </a:rPr>
              <a:t>i mocných rodů</a:t>
            </a:r>
            <a:endParaRPr lang="cs-CZ" altLang="ja-JP" sz="1400" dirty="0">
              <a:latin typeface="Book Antiqua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1400" dirty="0">
              <a:latin typeface="Book Antiqua" pitchFamily="18" charset="0"/>
            </a:endParaRPr>
          </a:p>
          <a:p>
            <a:pPr>
              <a:buFont typeface="Book Antiqua" panose="02040602050305030304" pitchFamily="18" charset="0"/>
              <a:buChar char="–"/>
            </a:pPr>
            <a:endParaRPr lang="cs-CZ" sz="1800" dirty="0">
              <a:latin typeface="Book Antiqua" pitchFamily="18" charset="0"/>
            </a:endParaRPr>
          </a:p>
          <a:p>
            <a:pPr>
              <a:buFont typeface="Book Antiqua" panose="02040602050305030304" pitchFamily="18" charset="0"/>
              <a:buChar char="–"/>
            </a:pPr>
            <a:r>
              <a:rPr lang="cs-CZ" sz="1800" dirty="0">
                <a:latin typeface="Book Antiqua" pitchFamily="18" charset="0"/>
              </a:rPr>
              <a:t>zdroje moci za </a:t>
            </a:r>
            <a:r>
              <a:rPr lang="cs-CZ" sz="1800" dirty="0" err="1">
                <a:latin typeface="Book Antiqua" pitchFamily="18" charset="0"/>
              </a:rPr>
              <a:t>Jošimicua</a:t>
            </a:r>
            <a:endParaRPr lang="cs-CZ" sz="1800" dirty="0">
              <a:latin typeface="Book Antiqua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 dirty="0">
                <a:latin typeface="Book Antiqua" pitchFamily="18" charset="0"/>
              </a:rPr>
              <a:t>ovládnutí bohatých měst; různé daně; ZO; původ hejtmanů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 dirty="0">
                <a:latin typeface="Book Antiqua" pitchFamily="18" charset="0"/>
              </a:rPr>
              <a:t>rodové ozbroj. oddíly </a:t>
            </a:r>
            <a:r>
              <a:rPr lang="cs-CZ" sz="1400" i="1" dirty="0" err="1">
                <a:latin typeface="Book Antiqua" pitchFamily="18" charset="0"/>
              </a:rPr>
              <a:t>Hókóšú</a:t>
            </a:r>
            <a:r>
              <a:rPr lang="cs-CZ" sz="1400" dirty="0">
                <a:latin typeface="Book Antiqua" pitchFamily="18" charset="0"/>
              </a:rPr>
              <a:t> </a:t>
            </a:r>
          </a:p>
          <a:p>
            <a:pPr lvl="1"/>
            <a:endParaRPr lang="cs-CZ" sz="1200" dirty="0">
              <a:latin typeface="Book Antiqua" pitchFamily="18" charset="0"/>
            </a:endParaRPr>
          </a:p>
          <a:p>
            <a:pPr>
              <a:buFont typeface="Book Antiqua" panose="02040602050305030304" pitchFamily="18" charset="0"/>
              <a:buChar char="–"/>
            </a:pPr>
            <a:r>
              <a:rPr lang="cs-CZ" sz="1800" dirty="0">
                <a:latin typeface="Book Antiqua" pitchFamily="18" charset="0"/>
              </a:rPr>
              <a:t>1368 definitivně tzv. půlení důchodů i samotné půdy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>
                <a:latin typeface="Book Antiqua" pitchFamily="18" charset="0"/>
              </a:rPr>
              <a:t>nárůst </a:t>
            </a:r>
            <a:r>
              <a:rPr lang="cs-CZ" sz="1400" dirty="0">
                <a:latin typeface="Book Antiqua" pitchFamily="18" charset="0"/>
              </a:rPr>
              <a:t>moci hejtmanů (ti nejmocnější - </a:t>
            </a:r>
            <a:r>
              <a:rPr lang="cs-CZ" sz="1400" i="1" dirty="0" err="1">
                <a:latin typeface="Book Antiqua" pitchFamily="18" charset="0"/>
              </a:rPr>
              <a:t>šugo</a:t>
            </a:r>
            <a:r>
              <a:rPr lang="cs-CZ" sz="1400" i="1" dirty="0">
                <a:latin typeface="Book Antiqua" pitchFamily="18" charset="0"/>
              </a:rPr>
              <a:t> daimjó</a:t>
            </a:r>
            <a:r>
              <a:rPr lang="cs-CZ" sz="1400" dirty="0">
                <a:latin typeface="Book Antiqua" pitchFamily="18" charset="0"/>
              </a:rPr>
              <a:t> - do Kjóta)</a:t>
            </a:r>
          </a:p>
          <a:p>
            <a:endParaRPr lang="cs-CZ" sz="1800" dirty="0">
              <a:latin typeface="Book Antiqua" pitchFamily="18" charset="0"/>
            </a:endParaRPr>
          </a:p>
          <a:p>
            <a:pPr>
              <a:buFont typeface="Book Antiqua" panose="02040602050305030304" pitchFamily="18" charset="0"/>
              <a:buChar char="–"/>
            </a:pPr>
            <a:r>
              <a:rPr lang="cs-CZ" sz="1800" dirty="0">
                <a:latin typeface="Book Antiqua" pitchFamily="18" charset="0"/>
              </a:rPr>
              <a:t>charakter moci – otázka osobních schopností hejtmana</a:t>
            </a:r>
          </a:p>
          <a:p>
            <a:pPr lvl="1">
              <a:buFont typeface="Arial" pitchFamily="34" charset="0"/>
              <a:buChar char="•"/>
            </a:pPr>
            <a:r>
              <a:rPr lang="cs-CZ" sz="1400" dirty="0">
                <a:latin typeface="Book Antiqua" pitchFamily="18" charset="0"/>
              </a:rPr>
              <a:t>schopnost prosadit výběr </a:t>
            </a:r>
            <a:r>
              <a:rPr lang="cs-CZ" sz="1400">
                <a:latin typeface="Book Antiqua" pitchFamily="18" charset="0"/>
              </a:rPr>
              <a:t>daní (hanzei)</a:t>
            </a:r>
            <a:endParaRPr lang="cs-CZ" sz="1400" dirty="0">
              <a:latin typeface="Book Antiqua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sz="1400" dirty="0">
                <a:latin typeface="Book Antiqua" pitchFamily="18" charset="0"/>
              </a:rPr>
              <a:t>tlak nižších vazalů </a:t>
            </a:r>
            <a:r>
              <a:rPr lang="cs-CZ" sz="1400" i="1" dirty="0" err="1">
                <a:latin typeface="Book Antiqua" pitchFamily="18" charset="0"/>
              </a:rPr>
              <a:t>kokudžin</a:t>
            </a:r>
            <a:endParaRPr lang="cs-CZ" sz="1400" i="1" dirty="0">
              <a:latin typeface="Book Antiqua" pitchFamily="18" charset="0"/>
            </a:endParaRPr>
          </a:p>
          <a:p>
            <a:pPr lvl="1">
              <a:buFont typeface="Arial" pitchFamily="34" charset="0"/>
              <a:buChar char="•"/>
            </a:pPr>
            <a:endParaRPr lang="cs-CZ" sz="1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947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3600</TotalTime>
  <Words>855</Words>
  <Application>Microsoft Office PowerPoint</Application>
  <PresentationFormat>Předvádění na obrazovce (4:3)</PresentationFormat>
  <Paragraphs>197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Book Antiqua</vt:lpstr>
      <vt:lpstr>Calibri</vt:lpstr>
      <vt:lpstr>Courier New</vt:lpstr>
      <vt:lpstr>Motiv systému Office</vt:lpstr>
      <vt:lpstr>Vláda vojenské šlechty, 14. až 16. století</vt:lpstr>
      <vt:lpstr>Prezentace aplikace PowerPoint</vt:lpstr>
      <vt:lpstr>1. Proměny ve vojenské vrstvě</vt:lpstr>
      <vt:lpstr>1. Proměny ve vojenské vrstvě</vt:lpstr>
      <vt:lpstr>2. Svržení Hódžóů</vt:lpstr>
      <vt:lpstr>3. Restaurace Kenmu</vt:lpstr>
      <vt:lpstr>3. Restaurace Kenmu</vt:lpstr>
      <vt:lpstr>4. Šógunát Muromači / Ašikaga</vt:lpstr>
      <vt:lpstr>Prezentace aplikace PowerPoint</vt:lpstr>
      <vt:lpstr>4. Šógunát Muromači / Ašikaga</vt:lpstr>
      <vt:lpstr>Šógunát Muromači / Ašikaga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Vláda vojenské šlechty 14. a 15. století</dc:title>
  <dc:creator>limex</dc:creator>
  <cp:lastModifiedBy>David Labus</cp:lastModifiedBy>
  <cp:revision>104</cp:revision>
  <dcterms:created xsi:type="dcterms:W3CDTF">2011-10-23T13:25:48Z</dcterms:created>
  <dcterms:modified xsi:type="dcterms:W3CDTF">2021-09-12T19:14:18Z</dcterms:modified>
</cp:coreProperties>
</file>