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9" r:id="rId5"/>
    <p:sldId id="270" r:id="rId6"/>
    <p:sldId id="271" r:id="rId7"/>
    <p:sldId id="272" r:id="rId8"/>
    <p:sldId id="261" r:id="rId9"/>
    <p:sldId id="263" r:id="rId10"/>
    <p:sldId id="262" r:id="rId11"/>
    <p:sldId id="264" r:id="rId12"/>
    <p:sldId id="265" r:id="rId13"/>
    <p:sldId id="266" r:id="rId14"/>
    <p:sldId id="267" r:id="rId15"/>
    <p:sldId id="268" r:id="rId16"/>
    <p:sldId id="260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8BFD1B-1B40-465A-AB06-0E003AAFB97E}" v="16" dt="2026-02-04T14:59:16.6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40" d="100"/>
          <a:sy n="140" d="100"/>
        </p:scale>
        <p:origin x="14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omír Soukup" userId="17917fa7-362a-4daa-a72c-1a6b3cad42e6" providerId="ADAL" clId="{4C47E0D4-7F59-4082-9B1F-31A242C66FBA}"/>
    <pc:docChg chg="undo custSel modSld">
      <pc:chgData name="Jaromír Soukup" userId="17917fa7-362a-4daa-a72c-1a6b3cad42e6" providerId="ADAL" clId="{4C47E0D4-7F59-4082-9B1F-31A242C66FBA}" dt="2026-02-04T14:59:48.527" v="147" actId="26606"/>
      <pc:docMkLst>
        <pc:docMk/>
      </pc:docMkLst>
      <pc:sldChg chg="addSp delSp modSp mod setBg setClrOvrMap">
        <pc:chgData name="Jaromír Soukup" userId="17917fa7-362a-4daa-a72c-1a6b3cad42e6" providerId="ADAL" clId="{4C47E0D4-7F59-4082-9B1F-31A242C66FBA}" dt="2026-02-04T10:01:24.169" v="12" actId="255"/>
        <pc:sldMkLst>
          <pc:docMk/>
          <pc:sldMk cId="0" sldId="258"/>
        </pc:sldMkLst>
        <pc:spChg chg="add del mod">
          <ac:chgData name="Jaromír Soukup" userId="17917fa7-362a-4daa-a72c-1a6b3cad42e6" providerId="ADAL" clId="{4C47E0D4-7F59-4082-9B1F-31A242C66FBA}" dt="2026-02-04T10:01:15.675" v="10" actId="478"/>
          <ac:spMkLst>
            <pc:docMk/>
            <pc:sldMk cId="0" sldId="258"/>
            <ac:spMk id="4" creationId="{310F922A-BA73-BFDA-9332-B0FFF2635013}"/>
          </ac:spMkLst>
        </pc:spChg>
        <pc:spChg chg="mod">
          <ac:chgData name="Jaromír Soukup" userId="17917fa7-362a-4daa-a72c-1a6b3cad42e6" providerId="ADAL" clId="{4C47E0D4-7F59-4082-9B1F-31A242C66FBA}" dt="2026-02-04T10:01:05.847" v="9" actId="27636"/>
          <ac:spMkLst>
            <pc:docMk/>
            <pc:sldMk cId="0" sldId="258"/>
            <ac:spMk id="3074" creationId="{B8F5A747-C0EA-90D7-1349-5607BE3DD609}"/>
          </ac:spMkLst>
        </pc:spChg>
        <pc:spChg chg="mod">
          <ac:chgData name="Jaromír Soukup" userId="17917fa7-362a-4daa-a72c-1a6b3cad42e6" providerId="ADAL" clId="{4C47E0D4-7F59-4082-9B1F-31A242C66FBA}" dt="2026-02-04T10:01:24.169" v="12" actId="255"/>
          <ac:spMkLst>
            <pc:docMk/>
            <pc:sldMk cId="0" sldId="258"/>
            <ac:spMk id="3075" creationId="{242EF96E-02D4-3F7F-D496-948670CFE1A2}"/>
          </ac:spMkLst>
        </pc:spChg>
        <pc:spChg chg="add del">
          <ac:chgData name="Jaromír Soukup" userId="17917fa7-362a-4daa-a72c-1a6b3cad42e6" providerId="ADAL" clId="{4C47E0D4-7F59-4082-9B1F-31A242C66FBA}" dt="2026-02-04T10:00:42.518" v="4" actId="26606"/>
          <ac:spMkLst>
            <pc:docMk/>
            <pc:sldMk cId="0" sldId="258"/>
            <ac:spMk id="3077" creationId="{9228552E-C8B1-4A80-8448-0787CE0FC704}"/>
          </ac:spMkLst>
        </pc:spChg>
        <pc:spChg chg="add">
          <ac:chgData name="Jaromír Soukup" userId="17917fa7-362a-4daa-a72c-1a6b3cad42e6" providerId="ADAL" clId="{4C47E0D4-7F59-4082-9B1F-31A242C66FBA}" dt="2026-02-04T10:00:42.518" v="4" actId="26606"/>
          <ac:spMkLst>
            <pc:docMk/>
            <pc:sldMk cId="0" sldId="258"/>
            <ac:spMk id="3079" creationId="{8FC9BE17-9A7B-462D-AE50-3D8777387304}"/>
          </ac:spMkLst>
        </pc:spChg>
        <pc:spChg chg="add del">
          <ac:chgData name="Jaromír Soukup" userId="17917fa7-362a-4daa-a72c-1a6b3cad42e6" providerId="ADAL" clId="{4C47E0D4-7F59-4082-9B1F-31A242C66FBA}" dt="2026-02-04T09:59:21.277" v="1" actId="26606"/>
          <ac:spMkLst>
            <pc:docMk/>
            <pc:sldMk cId="0" sldId="258"/>
            <ac:spMk id="3080" creationId="{081EA652-8C6A-4E69-BEB9-170809474553}"/>
          </ac:spMkLst>
        </pc:spChg>
        <pc:spChg chg="add">
          <ac:chgData name="Jaromír Soukup" userId="17917fa7-362a-4daa-a72c-1a6b3cad42e6" providerId="ADAL" clId="{4C47E0D4-7F59-4082-9B1F-31A242C66FBA}" dt="2026-02-04T10:00:42.518" v="4" actId="26606"/>
          <ac:spMkLst>
            <pc:docMk/>
            <pc:sldMk cId="0" sldId="258"/>
            <ac:spMk id="3081" creationId="{3EBE8569-6AEC-4B8C-8D53-2DE337CDBA65}"/>
          </ac:spMkLst>
        </pc:spChg>
        <pc:spChg chg="add del">
          <ac:chgData name="Jaromír Soukup" userId="17917fa7-362a-4daa-a72c-1a6b3cad42e6" providerId="ADAL" clId="{4C47E0D4-7F59-4082-9B1F-31A242C66FBA}" dt="2026-02-04T09:59:21.277" v="1" actId="26606"/>
          <ac:spMkLst>
            <pc:docMk/>
            <pc:sldMk cId="0" sldId="258"/>
            <ac:spMk id="3082" creationId="{5298780A-33B9-4EA2-8F67-DE68AD62841B}"/>
          </ac:spMkLst>
        </pc:spChg>
        <pc:spChg chg="add del">
          <ac:chgData name="Jaromír Soukup" userId="17917fa7-362a-4daa-a72c-1a6b3cad42e6" providerId="ADAL" clId="{4C47E0D4-7F59-4082-9B1F-31A242C66FBA}" dt="2026-02-04T09:59:21.277" v="1" actId="26606"/>
          <ac:spMkLst>
            <pc:docMk/>
            <pc:sldMk cId="0" sldId="258"/>
            <ac:spMk id="3084" creationId="{7F488E8B-4E1E-4402-8935-D4E6C02615C7}"/>
          </ac:spMkLst>
        </pc:spChg>
        <pc:spChg chg="add">
          <ac:chgData name="Jaromír Soukup" userId="17917fa7-362a-4daa-a72c-1a6b3cad42e6" providerId="ADAL" clId="{4C47E0D4-7F59-4082-9B1F-31A242C66FBA}" dt="2026-02-04T10:00:42.518" v="4" actId="26606"/>
          <ac:spMkLst>
            <pc:docMk/>
            <pc:sldMk cId="0" sldId="258"/>
            <ac:spMk id="3086" creationId="{55D4142C-5077-457F-A6AD-3FECFDB39685}"/>
          </ac:spMkLst>
        </pc:spChg>
        <pc:spChg chg="add">
          <ac:chgData name="Jaromír Soukup" userId="17917fa7-362a-4daa-a72c-1a6b3cad42e6" providerId="ADAL" clId="{4C47E0D4-7F59-4082-9B1F-31A242C66FBA}" dt="2026-02-04T10:00:42.518" v="4" actId="26606"/>
          <ac:spMkLst>
            <pc:docMk/>
            <pc:sldMk cId="0" sldId="258"/>
            <ac:spMk id="3088" creationId="{7A5F0580-5EE9-419F-96EE-B6529EF6E7D0}"/>
          </ac:spMkLst>
        </pc:spChg>
        <pc:picChg chg="add mod ord">
          <ac:chgData name="Jaromír Soukup" userId="17917fa7-362a-4daa-a72c-1a6b3cad42e6" providerId="ADAL" clId="{4C47E0D4-7F59-4082-9B1F-31A242C66FBA}" dt="2026-02-04T10:00:42.518" v="4" actId="26606"/>
          <ac:picMkLst>
            <pc:docMk/>
            <pc:sldMk cId="0" sldId="258"/>
            <ac:picMk id="3" creationId="{D3D2AA04-B810-F7C9-974B-4332EC6ADDBE}"/>
          </ac:picMkLst>
        </pc:picChg>
      </pc:sldChg>
      <pc:sldChg chg="addSp delSp modSp mod setBg setClrOvrMap">
        <pc:chgData name="Jaromír Soukup" userId="17917fa7-362a-4daa-a72c-1a6b3cad42e6" providerId="ADAL" clId="{4C47E0D4-7F59-4082-9B1F-31A242C66FBA}" dt="2026-02-04T10:07:05.236" v="53" actId="14100"/>
        <pc:sldMkLst>
          <pc:docMk/>
          <pc:sldMk cId="0" sldId="259"/>
        </pc:sldMkLst>
        <pc:spChg chg="add mod">
          <ac:chgData name="Jaromír Soukup" userId="17917fa7-362a-4daa-a72c-1a6b3cad42e6" providerId="ADAL" clId="{4C47E0D4-7F59-4082-9B1F-31A242C66FBA}" dt="2026-02-04T10:03:40.568" v="34" actId="931"/>
          <ac:spMkLst>
            <pc:docMk/>
            <pc:sldMk cId="0" sldId="259"/>
            <ac:spMk id="4" creationId="{787254A7-006A-4971-28E2-9E411F86D262}"/>
          </ac:spMkLst>
        </pc:spChg>
        <pc:spChg chg="mod">
          <ac:chgData name="Jaromír Soukup" userId="17917fa7-362a-4daa-a72c-1a6b3cad42e6" providerId="ADAL" clId="{4C47E0D4-7F59-4082-9B1F-31A242C66FBA}" dt="2026-02-04T10:07:05.236" v="53" actId="14100"/>
          <ac:spMkLst>
            <pc:docMk/>
            <pc:sldMk cId="0" sldId="259"/>
            <ac:spMk id="4098" creationId="{538E699C-9598-C2B3-EAAC-6D6AB0FAEE39}"/>
          </ac:spMkLst>
        </pc:spChg>
        <pc:spChg chg="mod">
          <ac:chgData name="Jaromír Soukup" userId="17917fa7-362a-4daa-a72c-1a6b3cad42e6" providerId="ADAL" clId="{4C47E0D4-7F59-4082-9B1F-31A242C66FBA}" dt="2026-02-04T10:06:56.886" v="51" actId="27636"/>
          <ac:spMkLst>
            <pc:docMk/>
            <pc:sldMk cId="0" sldId="259"/>
            <ac:spMk id="4099" creationId="{7738C5EC-0DD8-80E5-4A23-04D884C62FEE}"/>
          </ac:spMkLst>
        </pc:spChg>
        <pc:spChg chg="add del">
          <ac:chgData name="Jaromír Soukup" userId="17917fa7-362a-4daa-a72c-1a6b3cad42e6" providerId="ADAL" clId="{4C47E0D4-7F59-4082-9B1F-31A242C66FBA}" dt="2026-02-04T10:03:37.781" v="32" actId="26606"/>
          <ac:spMkLst>
            <pc:docMk/>
            <pc:sldMk cId="0" sldId="259"/>
            <ac:spMk id="4104" creationId="{C0763A76-9F1C-4FC5-82B7-DD475DA461B2}"/>
          </ac:spMkLst>
        </pc:spChg>
        <pc:spChg chg="add del">
          <ac:chgData name="Jaromír Soukup" userId="17917fa7-362a-4daa-a72c-1a6b3cad42e6" providerId="ADAL" clId="{4C47E0D4-7F59-4082-9B1F-31A242C66FBA}" dt="2026-02-04T10:03:37.781" v="32" actId="26606"/>
          <ac:spMkLst>
            <pc:docMk/>
            <pc:sldMk cId="0" sldId="259"/>
            <ac:spMk id="4106" creationId="{E81BF4F6-F2CF-4984-9D14-D6966D92F99F}"/>
          </ac:spMkLst>
        </pc:spChg>
        <pc:spChg chg="add del">
          <ac:chgData name="Jaromír Soukup" userId="17917fa7-362a-4daa-a72c-1a6b3cad42e6" providerId="ADAL" clId="{4C47E0D4-7F59-4082-9B1F-31A242C66FBA}" dt="2026-02-04T10:05:38.155" v="44" actId="26606"/>
          <ac:spMkLst>
            <pc:docMk/>
            <pc:sldMk cId="0" sldId="259"/>
            <ac:spMk id="14343" creationId="{9228552E-C8B1-4A80-8448-0787CE0FC704}"/>
          </ac:spMkLst>
        </pc:spChg>
        <pc:spChg chg="add del">
          <ac:chgData name="Jaromír Soukup" userId="17917fa7-362a-4daa-a72c-1a6b3cad42e6" providerId="ADAL" clId="{4C47E0D4-7F59-4082-9B1F-31A242C66FBA}" dt="2026-02-04T10:06:36.650" v="49" actId="26606"/>
          <ac:spMkLst>
            <pc:docMk/>
            <pc:sldMk cId="0" sldId="259"/>
            <ac:spMk id="14345" creationId="{04812C46-200A-4DEB-A05E-3ED6C68C2387}"/>
          </ac:spMkLst>
        </pc:spChg>
        <pc:spChg chg="add del">
          <ac:chgData name="Jaromír Soukup" userId="17917fa7-362a-4daa-a72c-1a6b3cad42e6" providerId="ADAL" clId="{4C47E0D4-7F59-4082-9B1F-31A242C66FBA}" dt="2026-02-04T10:06:36.650" v="49" actId="26606"/>
          <ac:spMkLst>
            <pc:docMk/>
            <pc:sldMk cId="0" sldId="259"/>
            <ac:spMk id="14346" creationId="{D1EA859B-E555-4109-94F3-6700E046E008}"/>
          </ac:spMkLst>
        </pc:spChg>
        <pc:spChg chg="add del">
          <ac:chgData name="Jaromír Soukup" userId="17917fa7-362a-4daa-a72c-1a6b3cad42e6" providerId="ADAL" clId="{4C47E0D4-7F59-4082-9B1F-31A242C66FBA}" dt="2026-02-04T10:05:14.758" v="42" actId="26606"/>
          <ac:spMkLst>
            <pc:docMk/>
            <pc:sldMk cId="0" sldId="259"/>
            <ac:spMk id="14348" creationId="{96CF2A2B-0745-440C-9224-C5C6A0A4286F}"/>
          </ac:spMkLst>
        </pc:spChg>
        <pc:spChg chg="add del">
          <ac:chgData name="Jaromír Soukup" userId="17917fa7-362a-4daa-a72c-1a6b3cad42e6" providerId="ADAL" clId="{4C47E0D4-7F59-4082-9B1F-31A242C66FBA}" dt="2026-02-04T10:05:14.758" v="42" actId="26606"/>
          <ac:spMkLst>
            <pc:docMk/>
            <pc:sldMk cId="0" sldId="259"/>
            <ac:spMk id="14350" creationId="{75BE6D6B-84C9-4D2B-97EB-773B7369EF82}"/>
          </ac:spMkLst>
        </pc:spChg>
        <pc:spChg chg="add">
          <ac:chgData name="Jaromír Soukup" userId="17917fa7-362a-4daa-a72c-1a6b3cad42e6" providerId="ADAL" clId="{4C47E0D4-7F59-4082-9B1F-31A242C66FBA}" dt="2026-02-04T10:06:36.650" v="49" actId="26606"/>
          <ac:spMkLst>
            <pc:docMk/>
            <pc:sldMk cId="0" sldId="259"/>
            <ac:spMk id="14351" creationId="{F13C74B1-5B17-4795-BED0-7140497B445A}"/>
          </ac:spMkLst>
        </pc:spChg>
        <pc:spChg chg="add">
          <ac:chgData name="Jaromír Soukup" userId="17917fa7-362a-4daa-a72c-1a6b3cad42e6" providerId="ADAL" clId="{4C47E0D4-7F59-4082-9B1F-31A242C66FBA}" dt="2026-02-04T10:06:36.650" v="49" actId="26606"/>
          <ac:spMkLst>
            <pc:docMk/>
            <pc:sldMk cId="0" sldId="259"/>
            <ac:spMk id="14353" creationId="{D4974D33-8DC5-464E-8C6D-BE58F0669C17}"/>
          </ac:spMkLst>
        </pc:spChg>
        <pc:picChg chg="add mod">
          <ac:chgData name="Jaromír Soukup" userId="17917fa7-362a-4daa-a72c-1a6b3cad42e6" providerId="ADAL" clId="{4C47E0D4-7F59-4082-9B1F-31A242C66FBA}" dt="2026-02-04T10:03:40.568" v="34" actId="931"/>
          <ac:picMkLst>
            <pc:docMk/>
            <pc:sldMk cId="0" sldId="259"/>
            <ac:picMk id="3" creationId="{A802AFDD-234E-C95B-9DA2-AFB16981550A}"/>
          </ac:picMkLst>
        </pc:picChg>
        <pc:picChg chg="add del mod">
          <ac:chgData name="Jaromír Soukup" userId="17917fa7-362a-4daa-a72c-1a6b3cad42e6" providerId="ADAL" clId="{4C47E0D4-7F59-4082-9B1F-31A242C66FBA}" dt="2026-02-04T10:04:04.600" v="38" actId="478"/>
          <ac:picMkLst>
            <pc:docMk/>
            <pc:sldMk cId="0" sldId="259"/>
            <ac:picMk id="6" creationId="{8431A7DA-3F06-5009-334B-9929764BF96B}"/>
          </ac:picMkLst>
        </pc:picChg>
        <pc:picChg chg="add mod ord">
          <ac:chgData name="Jaromír Soukup" userId="17917fa7-362a-4daa-a72c-1a6b3cad42e6" providerId="ADAL" clId="{4C47E0D4-7F59-4082-9B1F-31A242C66FBA}" dt="2026-02-04T10:06:36.650" v="49" actId="26606"/>
          <ac:picMkLst>
            <pc:docMk/>
            <pc:sldMk cId="0" sldId="259"/>
            <ac:picMk id="14338" creationId="{49AA5F04-EA51-2648-ED95-6237F9B7436D}"/>
          </ac:picMkLst>
        </pc:picChg>
      </pc:sldChg>
      <pc:sldChg chg="addSp modSp mod setBg">
        <pc:chgData name="Jaromír Soukup" userId="17917fa7-362a-4daa-a72c-1a6b3cad42e6" providerId="ADAL" clId="{4C47E0D4-7F59-4082-9B1F-31A242C66FBA}" dt="2026-02-04T14:59:48.527" v="147" actId="26606"/>
        <pc:sldMkLst>
          <pc:docMk/>
          <pc:sldMk cId="0" sldId="260"/>
        </pc:sldMkLst>
        <pc:spChg chg="mod">
          <ac:chgData name="Jaromír Soukup" userId="17917fa7-362a-4daa-a72c-1a6b3cad42e6" providerId="ADAL" clId="{4C47E0D4-7F59-4082-9B1F-31A242C66FBA}" dt="2026-02-04T14:59:48.527" v="147" actId="26606"/>
          <ac:spMkLst>
            <pc:docMk/>
            <pc:sldMk cId="0" sldId="260"/>
            <ac:spMk id="2" creationId="{783D1DD5-0651-7CE6-0F60-96B5010C279A}"/>
          </ac:spMkLst>
        </pc:spChg>
        <pc:spChg chg="mod">
          <ac:chgData name="Jaromír Soukup" userId="17917fa7-362a-4daa-a72c-1a6b3cad42e6" providerId="ADAL" clId="{4C47E0D4-7F59-4082-9B1F-31A242C66FBA}" dt="2026-02-04T14:59:48.527" v="147" actId="26606"/>
          <ac:spMkLst>
            <pc:docMk/>
            <pc:sldMk cId="0" sldId="260"/>
            <ac:spMk id="3" creationId="{4BCE7A9F-74F3-3291-A183-38506B5567A4}"/>
          </ac:spMkLst>
        </pc:spChg>
        <pc:spChg chg="add">
          <ac:chgData name="Jaromír Soukup" userId="17917fa7-362a-4daa-a72c-1a6b3cad42e6" providerId="ADAL" clId="{4C47E0D4-7F59-4082-9B1F-31A242C66FBA}" dt="2026-02-04T14:59:48.527" v="147" actId="26606"/>
          <ac:spMkLst>
            <pc:docMk/>
            <pc:sldMk cId="0" sldId="260"/>
            <ac:spMk id="9" creationId="{D009D6D5-DAC2-4A8B-A17A-E206B9012D09}"/>
          </ac:spMkLst>
        </pc:spChg>
        <pc:picChg chg="add">
          <ac:chgData name="Jaromír Soukup" userId="17917fa7-362a-4daa-a72c-1a6b3cad42e6" providerId="ADAL" clId="{4C47E0D4-7F59-4082-9B1F-31A242C66FBA}" dt="2026-02-04T14:59:48.527" v="147" actId="26606"/>
          <ac:picMkLst>
            <pc:docMk/>
            <pc:sldMk cId="0" sldId="260"/>
            <ac:picMk id="5" creationId="{6D6313A0-0403-31FF-325D-27627A4C9E9F}"/>
          </ac:picMkLst>
        </pc:picChg>
      </pc:sldChg>
      <pc:sldChg chg="addSp delSp modSp mod setBg">
        <pc:chgData name="Jaromír Soukup" userId="17917fa7-362a-4daa-a72c-1a6b3cad42e6" providerId="ADAL" clId="{4C47E0D4-7F59-4082-9B1F-31A242C66FBA}" dt="2026-02-04T14:52:51.767" v="110" actId="478"/>
        <pc:sldMkLst>
          <pc:docMk/>
          <pc:sldMk cId="0" sldId="261"/>
        </pc:sldMkLst>
        <pc:spChg chg="mod">
          <ac:chgData name="Jaromír Soukup" userId="17917fa7-362a-4daa-a72c-1a6b3cad42e6" providerId="ADAL" clId="{4C47E0D4-7F59-4082-9B1F-31A242C66FBA}" dt="2026-02-04T14:52:30.136" v="109" actId="26606"/>
          <ac:spMkLst>
            <pc:docMk/>
            <pc:sldMk cId="0" sldId="261"/>
            <ac:spMk id="2" creationId="{3742BE6F-8E70-AC48-F8A7-7DC73BD65F77}"/>
          </ac:spMkLst>
        </pc:spChg>
        <pc:spChg chg="mod">
          <ac:chgData name="Jaromír Soukup" userId="17917fa7-362a-4daa-a72c-1a6b3cad42e6" providerId="ADAL" clId="{4C47E0D4-7F59-4082-9B1F-31A242C66FBA}" dt="2026-02-04T14:52:30.136" v="109" actId="26606"/>
          <ac:spMkLst>
            <pc:docMk/>
            <pc:sldMk cId="0" sldId="261"/>
            <ac:spMk id="3" creationId="{5A1CBC12-22EB-1E0F-4DCD-47C6FB2EA3D4}"/>
          </ac:spMkLst>
        </pc:spChg>
        <pc:spChg chg="add del mod">
          <ac:chgData name="Jaromír Soukup" userId="17917fa7-362a-4daa-a72c-1a6b3cad42e6" providerId="ADAL" clId="{4C47E0D4-7F59-4082-9B1F-31A242C66FBA}" dt="2026-02-04T14:52:51.767" v="110" actId="478"/>
          <ac:spMkLst>
            <pc:docMk/>
            <pc:sldMk cId="0" sldId="261"/>
            <ac:spMk id="6" creationId="{B860E9A5-B261-5121-78B9-7D5731784B81}"/>
          </ac:spMkLst>
        </pc:spChg>
        <pc:spChg chg="add del">
          <ac:chgData name="Jaromír Soukup" userId="17917fa7-362a-4daa-a72c-1a6b3cad42e6" providerId="ADAL" clId="{4C47E0D4-7F59-4082-9B1F-31A242C66FBA}" dt="2026-02-04T14:52:30.136" v="109" actId="26606"/>
          <ac:spMkLst>
            <pc:docMk/>
            <pc:sldMk cId="0" sldId="261"/>
            <ac:spMk id="11" creationId="{45D37F4E-DDB4-456B-97E0-9937730A039F}"/>
          </ac:spMkLst>
        </pc:spChg>
        <pc:spChg chg="add del">
          <ac:chgData name="Jaromír Soukup" userId="17917fa7-362a-4daa-a72c-1a6b3cad42e6" providerId="ADAL" clId="{4C47E0D4-7F59-4082-9B1F-31A242C66FBA}" dt="2026-02-04T14:52:30.136" v="109" actId="26606"/>
          <ac:spMkLst>
            <pc:docMk/>
            <pc:sldMk cId="0" sldId="261"/>
            <ac:spMk id="13" creationId="{B2DD41CD-8F47-4F56-AD12-4E2FF7696987}"/>
          </ac:spMkLst>
        </pc:spChg>
        <pc:spChg chg="add">
          <ac:chgData name="Jaromír Soukup" userId="17917fa7-362a-4daa-a72c-1a6b3cad42e6" providerId="ADAL" clId="{4C47E0D4-7F59-4082-9B1F-31A242C66FBA}" dt="2026-02-04T14:52:30.136" v="109" actId="26606"/>
          <ac:spMkLst>
            <pc:docMk/>
            <pc:sldMk cId="0" sldId="261"/>
            <ac:spMk id="18" creationId="{687AFE0E-B37D-4531-AFE8-231C8348EAF1}"/>
          </ac:spMkLst>
        </pc:spChg>
        <pc:picChg chg="add mod">
          <ac:chgData name="Jaromír Soukup" userId="17917fa7-362a-4daa-a72c-1a6b3cad42e6" providerId="ADAL" clId="{4C47E0D4-7F59-4082-9B1F-31A242C66FBA}" dt="2026-02-04T14:52:30.136" v="109" actId="26606"/>
          <ac:picMkLst>
            <pc:docMk/>
            <pc:sldMk cId="0" sldId="261"/>
            <ac:picMk id="5" creationId="{02BBDF9A-5CFA-7058-D924-B389E206DE4E}"/>
          </ac:picMkLst>
        </pc:picChg>
      </pc:sldChg>
      <pc:sldChg chg="addSp delSp modSp mod setBg">
        <pc:chgData name="Jaromír Soukup" userId="17917fa7-362a-4daa-a72c-1a6b3cad42e6" providerId="ADAL" clId="{4C47E0D4-7F59-4082-9B1F-31A242C66FBA}" dt="2026-02-04T14:57:30.059" v="133" actId="255"/>
        <pc:sldMkLst>
          <pc:docMk/>
          <pc:sldMk cId="0" sldId="262"/>
        </pc:sldMkLst>
        <pc:spChg chg="mod">
          <ac:chgData name="Jaromír Soukup" userId="17917fa7-362a-4daa-a72c-1a6b3cad42e6" providerId="ADAL" clId="{4C47E0D4-7F59-4082-9B1F-31A242C66FBA}" dt="2026-02-04T14:57:19.086" v="131" actId="6549"/>
          <ac:spMkLst>
            <pc:docMk/>
            <pc:sldMk cId="0" sldId="262"/>
            <ac:spMk id="2" creationId="{19F4B409-B917-1C10-ACED-B2D0FCCB4219}"/>
          </ac:spMkLst>
        </pc:spChg>
        <pc:spChg chg="mod">
          <ac:chgData name="Jaromír Soukup" userId="17917fa7-362a-4daa-a72c-1a6b3cad42e6" providerId="ADAL" clId="{4C47E0D4-7F59-4082-9B1F-31A242C66FBA}" dt="2026-02-04T14:57:30.059" v="133" actId="255"/>
          <ac:spMkLst>
            <pc:docMk/>
            <pc:sldMk cId="0" sldId="262"/>
            <ac:spMk id="3" creationId="{018D0502-1376-14C5-7F27-C9F2F349510A}"/>
          </ac:spMkLst>
        </pc:spChg>
        <pc:spChg chg="add mod">
          <ac:chgData name="Jaromír Soukup" userId="17917fa7-362a-4daa-a72c-1a6b3cad42e6" providerId="ADAL" clId="{4C47E0D4-7F59-4082-9B1F-31A242C66FBA}" dt="2026-02-04T14:53:52.155" v="121" actId="931"/>
          <ac:spMkLst>
            <pc:docMk/>
            <pc:sldMk cId="0" sldId="262"/>
            <ac:spMk id="6" creationId="{698D6EEF-6EE3-DC18-9B61-31A8B66E4416}"/>
          </ac:spMkLst>
        </pc:spChg>
        <pc:spChg chg="add del mod">
          <ac:chgData name="Jaromír Soukup" userId="17917fa7-362a-4daa-a72c-1a6b3cad42e6" providerId="ADAL" clId="{4C47E0D4-7F59-4082-9B1F-31A242C66FBA}" dt="2026-02-04T14:57:02.942" v="126" actId="478"/>
          <ac:spMkLst>
            <pc:docMk/>
            <pc:sldMk cId="0" sldId="262"/>
            <ac:spMk id="9" creationId="{DAA3EE6B-99E6-853F-4B2B-3B49FC27B384}"/>
          </ac:spMkLst>
        </pc:spChg>
        <pc:spChg chg="add del">
          <ac:chgData name="Jaromír Soukup" userId="17917fa7-362a-4daa-a72c-1a6b3cad42e6" providerId="ADAL" clId="{4C47E0D4-7F59-4082-9B1F-31A242C66FBA}" dt="2026-02-04T14:53:44.754" v="115" actId="26606"/>
          <ac:spMkLst>
            <pc:docMk/>
            <pc:sldMk cId="0" sldId="262"/>
            <ac:spMk id="11" creationId="{687AFE0E-B37D-4531-AFE8-231C8348EAF1}"/>
          </ac:spMkLst>
        </pc:spChg>
        <pc:spChg chg="add">
          <ac:chgData name="Jaromír Soukup" userId="17917fa7-362a-4daa-a72c-1a6b3cad42e6" providerId="ADAL" clId="{4C47E0D4-7F59-4082-9B1F-31A242C66FBA}" dt="2026-02-04T14:56:57.258" v="125" actId="26606"/>
          <ac:spMkLst>
            <pc:docMk/>
            <pc:sldMk cId="0" sldId="262"/>
            <ac:spMk id="12" creationId="{687AFE0E-B37D-4531-AFE8-231C8348EAF1}"/>
          </ac:spMkLst>
        </pc:spChg>
        <pc:spChg chg="add del">
          <ac:chgData name="Jaromír Soukup" userId="17917fa7-362a-4daa-a72c-1a6b3cad42e6" providerId="ADAL" clId="{4C47E0D4-7F59-4082-9B1F-31A242C66FBA}" dt="2026-02-04T14:53:46.697" v="117" actId="26606"/>
          <ac:spMkLst>
            <pc:docMk/>
            <pc:sldMk cId="0" sldId="262"/>
            <ac:spMk id="13" creationId="{D1EA859B-E555-4109-94F3-6700E046E008}"/>
          </ac:spMkLst>
        </pc:spChg>
        <pc:spChg chg="add del">
          <ac:chgData name="Jaromír Soukup" userId="17917fa7-362a-4daa-a72c-1a6b3cad42e6" providerId="ADAL" clId="{4C47E0D4-7F59-4082-9B1F-31A242C66FBA}" dt="2026-02-04T14:53:46.697" v="117" actId="26606"/>
          <ac:spMkLst>
            <pc:docMk/>
            <pc:sldMk cId="0" sldId="262"/>
            <ac:spMk id="14" creationId="{04812C46-200A-4DEB-A05E-3ED6C68C2387}"/>
          </ac:spMkLst>
        </pc:spChg>
        <pc:spChg chg="add del">
          <ac:chgData name="Jaromír Soukup" userId="17917fa7-362a-4daa-a72c-1a6b3cad42e6" providerId="ADAL" clId="{4C47E0D4-7F59-4082-9B1F-31A242C66FBA}" dt="2026-02-04T14:53:49.124" v="119" actId="26606"/>
          <ac:spMkLst>
            <pc:docMk/>
            <pc:sldMk cId="0" sldId="262"/>
            <ac:spMk id="16" creationId="{687AFE0E-B37D-4531-AFE8-231C8348EAF1}"/>
          </ac:spMkLst>
        </pc:spChg>
        <pc:picChg chg="add mod ord">
          <ac:chgData name="Jaromír Soukup" userId="17917fa7-362a-4daa-a72c-1a6b3cad42e6" providerId="ADAL" clId="{4C47E0D4-7F59-4082-9B1F-31A242C66FBA}" dt="2026-02-04T14:53:52.155" v="121" actId="931"/>
          <ac:picMkLst>
            <pc:docMk/>
            <pc:sldMk cId="0" sldId="262"/>
            <ac:picMk id="5" creationId="{4AB6FA7F-AE97-2318-E2B9-4B6FE5A60008}"/>
          </ac:picMkLst>
        </pc:picChg>
        <pc:picChg chg="add mod">
          <ac:chgData name="Jaromír Soukup" userId="17917fa7-362a-4daa-a72c-1a6b3cad42e6" providerId="ADAL" clId="{4C47E0D4-7F59-4082-9B1F-31A242C66FBA}" dt="2026-02-04T14:56:57.258" v="125" actId="26606"/>
          <ac:picMkLst>
            <pc:docMk/>
            <pc:sldMk cId="0" sldId="262"/>
            <ac:picMk id="8" creationId="{DB0852F9-E039-3766-F66A-00AB2E090F50}"/>
          </ac:picMkLst>
        </pc:picChg>
      </pc:sldChg>
      <pc:sldChg chg="addSp delSp modSp mod setBg">
        <pc:chgData name="Jaromír Soukup" userId="17917fa7-362a-4daa-a72c-1a6b3cad42e6" providerId="ADAL" clId="{4C47E0D4-7F59-4082-9B1F-31A242C66FBA}" dt="2026-02-04T10:02:53.085" v="27" actId="26606"/>
        <pc:sldMkLst>
          <pc:docMk/>
          <pc:sldMk cId="0" sldId="263"/>
        </pc:sldMkLst>
        <pc:spChg chg="add del">
          <ac:chgData name="Jaromír Soukup" userId="17917fa7-362a-4daa-a72c-1a6b3cad42e6" providerId="ADAL" clId="{4C47E0D4-7F59-4082-9B1F-31A242C66FBA}" dt="2026-02-04T10:02:53.084" v="26" actId="26606"/>
          <ac:spMkLst>
            <pc:docMk/>
            <pc:sldMk cId="0" sldId="263"/>
            <ac:spMk id="11271" creationId="{EBB17A8D-9B05-F73E-604D-3FF58B8A170E}"/>
          </ac:spMkLst>
        </pc:spChg>
        <pc:picChg chg="mod">
          <ac:chgData name="Jaromír Soukup" userId="17917fa7-362a-4daa-a72c-1a6b3cad42e6" providerId="ADAL" clId="{4C47E0D4-7F59-4082-9B1F-31A242C66FBA}" dt="2026-02-04T10:02:53.085" v="27" actId="26606"/>
          <ac:picMkLst>
            <pc:docMk/>
            <pc:sldMk cId="0" sldId="263"/>
            <ac:picMk id="11266" creationId="{FAD5908C-C50B-241E-403B-F4E63CEAAFB6}"/>
          </ac:picMkLst>
        </pc:picChg>
        <pc:cxnChg chg="add del">
          <ac:chgData name="Jaromír Soukup" userId="17917fa7-362a-4daa-a72c-1a6b3cad42e6" providerId="ADAL" clId="{4C47E0D4-7F59-4082-9B1F-31A242C66FBA}" dt="2026-02-04T10:02:53.084" v="26" actId="26606"/>
          <ac:cxnSpMkLst>
            <pc:docMk/>
            <pc:sldMk cId="0" sldId="263"/>
            <ac:cxnSpMk id="11273" creationId="{08671CFF-13CE-4046-6B91-44F30DCCF2E7}"/>
          </ac:cxnSpMkLst>
        </pc:cxnChg>
      </pc:sldChg>
      <pc:sldChg chg="modSp mod setBg">
        <pc:chgData name="Jaromír Soukup" userId="17917fa7-362a-4daa-a72c-1a6b3cad42e6" providerId="ADAL" clId="{4C47E0D4-7F59-4082-9B1F-31A242C66FBA}" dt="2026-02-04T10:02:43.474" v="22" actId="26606"/>
        <pc:sldMkLst>
          <pc:docMk/>
          <pc:sldMk cId="0" sldId="264"/>
        </pc:sldMkLst>
        <pc:picChg chg="mod">
          <ac:chgData name="Jaromír Soukup" userId="17917fa7-362a-4daa-a72c-1a6b3cad42e6" providerId="ADAL" clId="{4C47E0D4-7F59-4082-9B1F-31A242C66FBA}" dt="2026-02-04T10:02:43.474" v="22" actId="26606"/>
          <ac:picMkLst>
            <pc:docMk/>
            <pc:sldMk cId="0" sldId="264"/>
            <ac:picMk id="13314" creationId="{AD873288-2432-6132-E36D-8D0E3CCB9DE7}"/>
          </ac:picMkLst>
        </pc:picChg>
      </pc:sldChg>
      <pc:sldChg chg="addSp delSp modSp mod setBg">
        <pc:chgData name="Jaromír Soukup" userId="17917fa7-362a-4daa-a72c-1a6b3cad42e6" providerId="ADAL" clId="{4C47E0D4-7F59-4082-9B1F-31A242C66FBA}" dt="2026-02-04T10:02:37.059" v="21" actId="26606"/>
        <pc:sldMkLst>
          <pc:docMk/>
          <pc:sldMk cId="0" sldId="265"/>
        </pc:sldMkLst>
        <pc:spChg chg="add del">
          <ac:chgData name="Jaromír Soukup" userId="17917fa7-362a-4daa-a72c-1a6b3cad42e6" providerId="ADAL" clId="{4C47E0D4-7F59-4082-9B1F-31A242C66FBA}" dt="2026-02-04T10:02:37.059" v="20" actId="26606"/>
          <ac:spMkLst>
            <pc:docMk/>
            <pc:sldMk cId="0" sldId="265"/>
            <ac:spMk id="14340" creationId="{EBB17A8D-9B05-F73E-604D-3FF58B8A170E}"/>
          </ac:spMkLst>
        </pc:spChg>
        <pc:spChg chg="add del">
          <ac:chgData name="Jaromír Soukup" userId="17917fa7-362a-4daa-a72c-1a6b3cad42e6" providerId="ADAL" clId="{4C47E0D4-7F59-4082-9B1F-31A242C66FBA}" dt="2026-02-04T10:02:32.931" v="16" actId="26606"/>
          <ac:spMkLst>
            <pc:docMk/>
            <pc:sldMk cId="0" sldId="265"/>
            <ac:spMk id="14343" creationId="{42A4FC2C-047E-45A5-965D-8E1E3BF09BC6}"/>
          </ac:spMkLst>
        </pc:spChg>
        <pc:picChg chg="mod">
          <ac:chgData name="Jaromír Soukup" userId="17917fa7-362a-4daa-a72c-1a6b3cad42e6" providerId="ADAL" clId="{4C47E0D4-7F59-4082-9B1F-31A242C66FBA}" dt="2026-02-04T10:02:37.059" v="21" actId="26606"/>
          <ac:picMkLst>
            <pc:docMk/>
            <pc:sldMk cId="0" sldId="265"/>
            <ac:picMk id="14338" creationId="{A601025D-9595-D23B-C765-14C28B96438C}"/>
          </ac:picMkLst>
        </pc:picChg>
        <pc:cxnChg chg="add del">
          <ac:chgData name="Jaromír Soukup" userId="17917fa7-362a-4daa-a72c-1a6b3cad42e6" providerId="ADAL" clId="{4C47E0D4-7F59-4082-9B1F-31A242C66FBA}" dt="2026-02-04T10:02:37.059" v="20" actId="26606"/>
          <ac:cxnSpMkLst>
            <pc:docMk/>
            <pc:sldMk cId="0" sldId="265"/>
            <ac:cxnSpMk id="14345" creationId="{08671CFF-13CE-4046-6B91-44F30DCCF2E7}"/>
          </ac:cxnSpMkLst>
        </pc:cxnChg>
      </pc:sldChg>
      <pc:sldChg chg="addSp delSp modSp mod setBg">
        <pc:chgData name="Jaromír Soukup" userId="17917fa7-362a-4daa-a72c-1a6b3cad42e6" providerId="ADAL" clId="{4C47E0D4-7F59-4082-9B1F-31A242C66FBA}" dt="2026-02-04T14:59:30.112" v="146" actId="1076"/>
        <pc:sldMkLst>
          <pc:docMk/>
          <pc:sldMk cId="0" sldId="266"/>
        </pc:sldMkLst>
        <pc:spChg chg="mod">
          <ac:chgData name="Jaromír Soukup" userId="17917fa7-362a-4daa-a72c-1a6b3cad42e6" providerId="ADAL" clId="{4C47E0D4-7F59-4082-9B1F-31A242C66FBA}" dt="2026-02-04T14:59:19.244" v="145" actId="26606"/>
          <ac:spMkLst>
            <pc:docMk/>
            <pc:sldMk cId="0" sldId="266"/>
            <ac:spMk id="2" creationId="{C8F95BFF-1F67-6229-458A-98AE7C8748C9}"/>
          </ac:spMkLst>
        </pc:spChg>
        <pc:spChg chg="mod">
          <ac:chgData name="Jaromír Soukup" userId="17917fa7-362a-4daa-a72c-1a6b3cad42e6" providerId="ADAL" clId="{4C47E0D4-7F59-4082-9B1F-31A242C66FBA}" dt="2026-02-04T14:59:19.244" v="145" actId="26606"/>
          <ac:spMkLst>
            <pc:docMk/>
            <pc:sldMk cId="0" sldId="266"/>
            <ac:spMk id="3" creationId="{D63E7858-7625-AC81-4C04-C90367729411}"/>
          </ac:spMkLst>
        </pc:spChg>
        <pc:spChg chg="add del mod">
          <ac:chgData name="Jaromír Soukup" userId="17917fa7-362a-4daa-a72c-1a6b3cad42e6" providerId="ADAL" clId="{4C47E0D4-7F59-4082-9B1F-31A242C66FBA}" dt="2026-02-04T14:58:06.231" v="137" actId="478"/>
          <ac:spMkLst>
            <pc:docMk/>
            <pc:sldMk cId="0" sldId="266"/>
            <ac:spMk id="6" creationId="{9184EE7C-F646-7937-3E44-B3341775EBA7}"/>
          </ac:spMkLst>
        </pc:spChg>
        <pc:spChg chg="add del mod">
          <ac:chgData name="Jaromír Soukup" userId="17917fa7-362a-4daa-a72c-1a6b3cad42e6" providerId="ADAL" clId="{4C47E0D4-7F59-4082-9B1F-31A242C66FBA}" dt="2026-02-04T14:58:37.382" v="141" actId="478"/>
          <ac:spMkLst>
            <pc:docMk/>
            <pc:sldMk cId="0" sldId="266"/>
            <ac:spMk id="9" creationId="{79125BE3-7A1F-8822-1264-96F2096DD461}"/>
          </ac:spMkLst>
        </pc:spChg>
        <pc:spChg chg="add mod">
          <ac:chgData name="Jaromír Soukup" userId="17917fa7-362a-4daa-a72c-1a6b3cad42e6" providerId="ADAL" clId="{4C47E0D4-7F59-4082-9B1F-31A242C66FBA}" dt="2026-02-04T14:59:19.244" v="145" actId="26606"/>
          <ac:spMkLst>
            <pc:docMk/>
            <pc:sldMk cId="0" sldId="266"/>
            <ac:spMk id="12" creationId="{FC19D94B-9429-7C5A-DA79-16297CD29A41}"/>
          </ac:spMkLst>
        </pc:spChg>
        <pc:spChg chg="add">
          <ac:chgData name="Jaromír Soukup" userId="17917fa7-362a-4daa-a72c-1a6b3cad42e6" providerId="ADAL" clId="{4C47E0D4-7F59-4082-9B1F-31A242C66FBA}" dt="2026-02-04T14:59:19.244" v="145" actId="26606"/>
          <ac:spMkLst>
            <pc:docMk/>
            <pc:sldMk cId="0" sldId="266"/>
            <ac:spMk id="17" creationId="{687AFE0E-B37D-4531-AFE8-231C8348EAF1}"/>
          </ac:spMkLst>
        </pc:spChg>
        <pc:picChg chg="add del mod">
          <ac:chgData name="Jaromír Soukup" userId="17917fa7-362a-4daa-a72c-1a6b3cad42e6" providerId="ADAL" clId="{4C47E0D4-7F59-4082-9B1F-31A242C66FBA}" dt="2026-02-04T14:58:06.231" v="137" actId="478"/>
          <ac:picMkLst>
            <pc:docMk/>
            <pc:sldMk cId="0" sldId="266"/>
            <ac:picMk id="5" creationId="{E94199DD-9E70-B76F-3185-2CAF907DB368}"/>
          </ac:picMkLst>
        </pc:picChg>
        <pc:picChg chg="add del mod">
          <ac:chgData name="Jaromír Soukup" userId="17917fa7-362a-4daa-a72c-1a6b3cad42e6" providerId="ADAL" clId="{4C47E0D4-7F59-4082-9B1F-31A242C66FBA}" dt="2026-02-04T14:58:37.382" v="141" actId="478"/>
          <ac:picMkLst>
            <pc:docMk/>
            <pc:sldMk cId="0" sldId="266"/>
            <ac:picMk id="8" creationId="{84870A27-BD14-C22E-7308-6D0E84570F2E}"/>
          </ac:picMkLst>
        </pc:picChg>
        <pc:picChg chg="add mod">
          <ac:chgData name="Jaromír Soukup" userId="17917fa7-362a-4daa-a72c-1a6b3cad42e6" providerId="ADAL" clId="{4C47E0D4-7F59-4082-9B1F-31A242C66FBA}" dt="2026-02-04T14:59:30.112" v="146" actId="1076"/>
          <ac:picMkLst>
            <pc:docMk/>
            <pc:sldMk cId="0" sldId="266"/>
            <ac:picMk id="11" creationId="{6086DB79-B78E-A88E-5444-BBC8175ED2CB}"/>
          </ac:picMkLst>
        </pc:picChg>
      </pc:sldChg>
      <pc:sldChg chg="addSp modSp mod setBg">
        <pc:chgData name="Jaromír Soukup" userId="17917fa7-362a-4daa-a72c-1a6b3cad42e6" providerId="ADAL" clId="{4C47E0D4-7F59-4082-9B1F-31A242C66FBA}" dt="2026-02-04T10:02:14.277" v="14" actId="26606"/>
        <pc:sldMkLst>
          <pc:docMk/>
          <pc:sldMk cId="0" sldId="267"/>
        </pc:sldMkLst>
        <pc:spChg chg="add">
          <ac:chgData name="Jaromír Soukup" userId="17917fa7-362a-4daa-a72c-1a6b3cad42e6" providerId="ADAL" clId="{4C47E0D4-7F59-4082-9B1F-31A242C66FBA}" dt="2026-02-04T10:02:14.277" v="14" actId="26606"/>
          <ac:spMkLst>
            <pc:docMk/>
            <pc:sldMk cId="0" sldId="267"/>
            <ac:spMk id="16391" creationId="{42A4FC2C-047E-45A5-965D-8E1E3BF09BC6}"/>
          </ac:spMkLst>
        </pc:spChg>
        <pc:picChg chg="mod">
          <ac:chgData name="Jaromír Soukup" userId="17917fa7-362a-4daa-a72c-1a6b3cad42e6" providerId="ADAL" clId="{4C47E0D4-7F59-4082-9B1F-31A242C66FBA}" dt="2026-02-04T10:02:14.277" v="14" actId="26606"/>
          <ac:picMkLst>
            <pc:docMk/>
            <pc:sldMk cId="0" sldId="267"/>
            <ac:picMk id="16386" creationId="{7ED01C77-A254-15D0-B367-8B98E486120D}"/>
          </ac:picMkLst>
        </pc:picChg>
      </pc:sldChg>
      <pc:sldChg chg="addSp modSp mod setBg">
        <pc:chgData name="Jaromír Soukup" userId="17917fa7-362a-4daa-a72c-1a6b3cad42e6" providerId="ADAL" clId="{4C47E0D4-7F59-4082-9B1F-31A242C66FBA}" dt="2026-02-04T10:02:09.172" v="13" actId="26606"/>
        <pc:sldMkLst>
          <pc:docMk/>
          <pc:sldMk cId="0" sldId="268"/>
        </pc:sldMkLst>
        <pc:spChg chg="add">
          <ac:chgData name="Jaromír Soukup" userId="17917fa7-362a-4daa-a72c-1a6b3cad42e6" providerId="ADAL" clId="{4C47E0D4-7F59-4082-9B1F-31A242C66FBA}" dt="2026-02-04T10:02:09.172" v="13" actId="26606"/>
          <ac:spMkLst>
            <pc:docMk/>
            <pc:sldMk cId="0" sldId="268"/>
            <ac:spMk id="17415" creationId="{42A4FC2C-047E-45A5-965D-8E1E3BF09BC6}"/>
          </ac:spMkLst>
        </pc:spChg>
        <pc:picChg chg="mod">
          <ac:chgData name="Jaromír Soukup" userId="17917fa7-362a-4daa-a72c-1a6b3cad42e6" providerId="ADAL" clId="{4C47E0D4-7F59-4082-9B1F-31A242C66FBA}" dt="2026-02-04T10:02:09.172" v="13" actId="26606"/>
          <ac:picMkLst>
            <pc:docMk/>
            <pc:sldMk cId="0" sldId="268"/>
            <ac:picMk id="17410" creationId="{AA1C097F-84F5-CC62-8BC3-F405FACDCBD5}"/>
          </ac:picMkLst>
        </pc:picChg>
      </pc:sldChg>
      <pc:sldChg chg="addSp delSp modSp mod setBg">
        <pc:chgData name="Jaromír Soukup" userId="17917fa7-362a-4daa-a72c-1a6b3cad42e6" providerId="ADAL" clId="{4C47E0D4-7F59-4082-9B1F-31A242C66FBA}" dt="2026-02-04T10:11:01.731" v="86" actId="478"/>
        <pc:sldMkLst>
          <pc:docMk/>
          <pc:sldMk cId="0" sldId="269"/>
        </pc:sldMkLst>
        <pc:spChg chg="mod">
          <ac:chgData name="Jaromír Soukup" userId="17917fa7-362a-4daa-a72c-1a6b3cad42e6" providerId="ADAL" clId="{4C47E0D4-7F59-4082-9B1F-31A242C66FBA}" dt="2026-02-04T10:08:20.504" v="60" actId="113"/>
          <ac:spMkLst>
            <pc:docMk/>
            <pc:sldMk cId="0" sldId="269"/>
            <ac:spMk id="2" creationId="{972D3708-6A59-BA7E-E16B-799A0EDBFEF3}"/>
          </ac:spMkLst>
        </pc:spChg>
        <pc:spChg chg="mod">
          <ac:chgData name="Jaromír Soukup" userId="17917fa7-362a-4daa-a72c-1a6b3cad42e6" providerId="ADAL" clId="{4C47E0D4-7F59-4082-9B1F-31A242C66FBA}" dt="2026-02-04T10:08:51.128" v="64" actId="113"/>
          <ac:spMkLst>
            <pc:docMk/>
            <pc:sldMk cId="0" sldId="269"/>
            <ac:spMk id="3" creationId="{2E4514BB-D8AE-3B74-2F86-79BC2A71A991}"/>
          </ac:spMkLst>
        </pc:spChg>
        <pc:spChg chg="add del mod">
          <ac:chgData name="Jaromír Soukup" userId="17917fa7-362a-4daa-a72c-1a6b3cad42e6" providerId="ADAL" clId="{4C47E0D4-7F59-4082-9B1F-31A242C66FBA}" dt="2026-02-04T10:11:01.731" v="86" actId="478"/>
          <ac:spMkLst>
            <pc:docMk/>
            <pc:sldMk cId="0" sldId="269"/>
            <ac:spMk id="6" creationId="{356F72EA-953E-5EFA-E852-190ADD967847}"/>
          </ac:spMkLst>
        </pc:spChg>
        <pc:spChg chg="add">
          <ac:chgData name="Jaromír Soukup" userId="17917fa7-362a-4daa-a72c-1a6b3cad42e6" providerId="ADAL" clId="{4C47E0D4-7F59-4082-9B1F-31A242C66FBA}" dt="2026-02-04T10:08:06.748" v="57" actId="26606"/>
          <ac:spMkLst>
            <pc:docMk/>
            <pc:sldMk cId="0" sldId="269"/>
            <ac:spMk id="11" creationId="{04812C46-200A-4DEB-A05E-3ED6C68C2387}"/>
          </ac:spMkLst>
        </pc:spChg>
        <pc:spChg chg="add">
          <ac:chgData name="Jaromír Soukup" userId="17917fa7-362a-4daa-a72c-1a6b3cad42e6" providerId="ADAL" clId="{4C47E0D4-7F59-4082-9B1F-31A242C66FBA}" dt="2026-02-04T10:08:06.748" v="57" actId="26606"/>
          <ac:spMkLst>
            <pc:docMk/>
            <pc:sldMk cId="0" sldId="269"/>
            <ac:spMk id="13" creationId="{D1EA859B-E555-4109-94F3-6700E046E008}"/>
          </ac:spMkLst>
        </pc:spChg>
        <pc:picChg chg="add mod ord">
          <ac:chgData name="Jaromír Soukup" userId="17917fa7-362a-4daa-a72c-1a6b3cad42e6" providerId="ADAL" clId="{4C47E0D4-7F59-4082-9B1F-31A242C66FBA}" dt="2026-02-04T10:08:06.748" v="57" actId="26606"/>
          <ac:picMkLst>
            <pc:docMk/>
            <pc:sldMk cId="0" sldId="269"/>
            <ac:picMk id="5" creationId="{0CE79C0E-4FFF-29A3-E7DD-3A39F40AE75D}"/>
          </ac:picMkLst>
        </pc:picChg>
      </pc:sldChg>
      <pc:sldChg chg="addSp delSp modSp mod setBg">
        <pc:chgData name="Jaromír Soukup" userId="17917fa7-362a-4daa-a72c-1a6b3cad42e6" providerId="ADAL" clId="{4C47E0D4-7F59-4082-9B1F-31A242C66FBA}" dt="2026-02-04T10:10:53.435" v="84" actId="478"/>
        <pc:sldMkLst>
          <pc:docMk/>
          <pc:sldMk cId="0" sldId="270"/>
        </pc:sldMkLst>
        <pc:spChg chg="mod">
          <ac:chgData name="Jaromír Soukup" userId="17917fa7-362a-4daa-a72c-1a6b3cad42e6" providerId="ADAL" clId="{4C47E0D4-7F59-4082-9B1F-31A242C66FBA}" dt="2026-02-04T10:09:17.052" v="68" actId="113"/>
          <ac:spMkLst>
            <pc:docMk/>
            <pc:sldMk cId="0" sldId="270"/>
            <ac:spMk id="2" creationId="{94E37296-503A-7CA4-E737-BE565C13A3E1}"/>
          </ac:spMkLst>
        </pc:spChg>
        <pc:spChg chg="mod">
          <ac:chgData name="Jaromír Soukup" userId="17917fa7-362a-4daa-a72c-1a6b3cad42e6" providerId="ADAL" clId="{4C47E0D4-7F59-4082-9B1F-31A242C66FBA}" dt="2026-02-04T10:09:51.610" v="75" actId="27636"/>
          <ac:spMkLst>
            <pc:docMk/>
            <pc:sldMk cId="0" sldId="270"/>
            <ac:spMk id="3" creationId="{08A63E20-E0FE-26EB-EE4A-4041488164B2}"/>
          </ac:spMkLst>
        </pc:spChg>
        <pc:spChg chg="add del mod">
          <ac:chgData name="Jaromír Soukup" userId="17917fa7-362a-4daa-a72c-1a6b3cad42e6" providerId="ADAL" clId="{4C47E0D4-7F59-4082-9B1F-31A242C66FBA}" dt="2026-02-04T10:10:53.435" v="84" actId="478"/>
          <ac:spMkLst>
            <pc:docMk/>
            <pc:sldMk cId="0" sldId="270"/>
            <ac:spMk id="5" creationId="{F11F3D01-495A-1EE7-50AA-62EC1BC4C49E}"/>
          </ac:spMkLst>
        </pc:spChg>
        <pc:spChg chg="add">
          <ac:chgData name="Jaromír Soukup" userId="17917fa7-362a-4daa-a72c-1a6b3cad42e6" providerId="ADAL" clId="{4C47E0D4-7F59-4082-9B1F-31A242C66FBA}" dt="2026-02-04T10:09:08.748" v="66" actId="26606"/>
          <ac:spMkLst>
            <pc:docMk/>
            <pc:sldMk cId="0" sldId="270"/>
            <ac:spMk id="10" creationId="{04812C46-200A-4DEB-A05E-3ED6C68C2387}"/>
          </ac:spMkLst>
        </pc:spChg>
        <pc:spChg chg="add">
          <ac:chgData name="Jaromír Soukup" userId="17917fa7-362a-4daa-a72c-1a6b3cad42e6" providerId="ADAL" clId="{4C47E0D4-7F59-4082-9B1F-31A242C66FBA}" dt="2026-02-04T10:09:08.748" v="66" actId="26606"/>
          <ac:spMkLst>
            <pc:docMk/>
            <pc:sldMk cId="0" sldId="270"/>
            <ac:spMk id="12" creationId="{D1EA859B-E555-4109-94F3-6700E046E008}"/>
          </ac:spMkLst>
        </pc:spChg>
        <pc:picChg chg="add mod ord">
          <ac:chgData name="Jaromír Soukup" userId="17917fa7-362a-4daa-a72c-1a6b3cad42e6" providerId="ADAL" clId="{4C47E0D4-7F59-4082-9B1F-31A242C66FBA}" dt="2026-02-04T10:09:08.748" v="66" actId="26606"/>
          <ac:picMkLst>
            <pc:docMk/>
            <pc:sldMk cId="0" sldId="270"/>
            <ac:picMk id="4" creationId="{39AEA0FE-E076-0D24-6A8F-A04CEDA13CA0}"/>
          </ac:picMkLst>
        </pc:picChg>
      </pc:sldChg>
      <pc:sldChg chg="addSp delSp modSp mod setBg">
        <pc:chgData name="Jaromír Soukup" userId="17917fa7-362a-4daa-a72c-1a6b3cad42e6" providerId="ADAL" clId="{4C47E0D4-7F59-4082-9B1F-31A242C66FBA}" dt="2026-02-04T10:10:58.083" v="85" actId="478"/>
        <pc:sldMkLst>
          <pc:docMk/>
          <pc:sldMk cId="0" sldId="271"/>
        </pc:sldMkLst>
        <pc:spChg chg="mod">
          <ac:chgData name="Jaromír Soukup" userId="17917fa7-362a-4daa-a72c-1a6b3cad42e6" providerId="ADAL" clId="{4C47E0D4-7F59-4082-9B1F-31A242C66FBA}" dt="2026-02-04T10:10:14.295" v="79" actId="113"/>
          <ac:spMkLst>
            <pc:docMk/>
            <pc:sldMk cId="0" sldId="271"/>
            <ac:spMk id="2" creationId="{9E0A8B25-AEC5-1C32-F151-DF92AC13C8A7}"/>
          </ac:spMkLst>
        </pc:spChg>
        <pc:spChg chg="mod">
          <ac:chgData name="Jaromír Soukup" userId="17917fa7-362a-4daa-a72c-1a6b3cad42e6" providerId="ADAL" clId="{4C47E0D4-7F59-4082-9B1F-31A242C66FBA}" dt="2026-02-04T10:10:39.043" v="83" actId="14100"/>
          <ac:spMkLst>
            <pc:docMk/>
            <pc:sldMk cId="0" sldId="271"/>
            <ac:spMk id="3" creationId="{5216F2BB-7821-3F8A-6402-CBBE25736E05}"/>
          </ac:spMkLst>
        </pc:spChg>
        <pc:spChg chg="add del mod">
          <ac:chgData name="Jaromír Soukup" userId="17917fa7-362a-4daa-a72c-1a6b3cad42e6" providerId="ADAL" clId="{4C47E0D4-7F59-4082-9B1F-31A242C66FBA}" dt="2026-02-04T10:10:58.083" v="85" actId="478"/>
          <ac:spMkLst>
            <pc:docMk/>
            <pc:sldMk cId="0" sldId="271"/>
            <ac:spMk id="5" creationId="{F794A70E-8AD0-9B86-474D-A5DED6060091}"/>
          </ac:spMkLst>
        </pc:spChg>
        <pc:spChg chg="add">
          <ac:chgData name="Jaromír Soukup" userId="17917fa7-362a-4daa-a72c-1a6b3cad42e6" providerId="ADAL" clId="{4C47E0D4-7F59-4082-9B1F-31A242C66FBA}" dt="2026-02-04T10:10:07.239" v="77" actId="26606"/>
          <ac:spMkLst>
            <pc:docMk/>
            <pc:sldMk cId="0" sldId="271"/>
            <ac:spMk id="10" creationId="{04812C46-200A-4DEB-A05E-3ED6C68C2387}"/>
          </ac:spMkLst>
        </pc:spChg>
        <pc:spChg chg="add">
          <ac:chgData name="Jaromír Soukup" userId="17917fa7-362a-4daa-a72c-1a6b3cad42e6" providerId="ADAL" clId="{4C47E0D4-7F59-4082-9B1F-31A242C66FBA}" dt="2026-02-04T10:10:07.239" v="77" actId="26606"/>
          <ac:spMkLst>
            <pc:docMk/>
            <pc:sldMk cId="0" sldId="271"/>
            <ac:spMk id="12" creationId="{D1EA859B-E555-4109-94F3-6700E046E008}"/>
          </ac:spMkLst>
        </pc:spChg>
        <pc:picChg chg="add mod ord">
          <ac:chgData name="Jaromír Soukup" userId="17917fa7-362a-4daa-a72c-1a6b3cad42e6" providerId="ADAL" clId="{4C47E0D4-7F59-4082-9B1F-31A242C66FBA}" dt="2026-02-04T10:10:07.239" v="77" actId="26606"/>
          <ac:picMkLst>
            <pc:docMk/>
            <pc:sldMk cId="0" sldId="271"/>
            <ac:picMk id="4" creationId="{B7E457AE-1AB7-28EA-246F-D84F1457F84F}"/>
          </ac:picMkLst>
        </pc:picChg>
      </pc:sldChg>
      <pc:sldChg chg="addSp delSp modSp mod setBg">
        <pc:chgData name="Jaromír Soukup" userId="17917fa7-362a-4daa-a72c-1a6b3cad42e6" providerId="ADAL" clId="{4C47E0D4-7F59-4082-9B1F-31A242C66FBA}" dt="2026-02-04T14:50:45.248" v="103" actId="113"/>
        <pc:sldMkLst>
          <pc:docMk/>
          <pc:sldMk cId="0" sldId="272"/>
        </pc:sldMkLst>
        <pc:spChg chg="add del mod">
          <ac:chgData name="Jaromír Soukup" userId="17917fa7-362a-4daa-a72c-1a6b3cad42e6" providerId="ADAL" clId="{4C47E0D4-7F59-4082-9B1F-31A242C66FBA}" dt="2026-02-04T14:49:51.203" v="91" actId="478"/>
          <ac:spMkLst>
            <pc:docMk/>
            <pc:sldMk cId="0" sldId="272"/>
            <ac:spMk id="4" creationId="{C3FCC42E-A7C6-78F5-E649-AA5C99A23007}"/>
          </ac:spMkLst>
        </pc:spChg>
        <pc:spChg chg="mod">
          <ac:chgData name="Jaromír Soukup" userId="17917fa7-362a-4daa-a72c-1a6b3cad42e6" providerId="ADAL" clId="{4C47E0D4-7F59-4082-9B1F-31A242C66FBA}" dt="2026-02-04T14:50:32.175" v="99" actId="255"/>
          <ac:spMkLst>
            <pc:docMk/>
            <pc:sldMk cId="0" sldId="272"/>
            <ac:spMk id="5122" creationId="{800BC95A-1F2C-CB0B-7503-23C0E9D0D9BC}"/>
          </ac:spMkLst>
        </pc:spChg>
        <pc:spChg chg="mod">
          <ac:chgData name="Jaromír Soukup" userId="17917fa7-362a-4daa-a72c-1a6b3cad42e6" providerId="ADAL" clId="{4C47E0D4-7F59-4082-9B1F-31A242C66FBA}" dt="2026-02-04T14:50:45.248" v="103" actId="113"/>
          <ac:spMkLst>
            <pc:docMk/>
            <pc:sldMk cId="0" sldId="272"/>
            <ac:spMk id="5123" creationId="{AFCB3AAB-35DD-405F-EF9D-7D88FB52B245}"/>
          </ac:spMkLst>
        </pc:spChg>
        <pc:spChg chg="add">
          <ac:chgData name="Jaromír Soukup" userId="17917fa7-362a-4daa-a72c-1a6b3cad42e6" providerId="ADAL" clId="{4C47E0D4-7F59-4082-9B1F-31A242C66FBA}" dt="2026-02-04T14:49:42.572" v="90" actId="26606"/>
          <ac:spMkLst>
            <pc:docMk/>
            <pc:sldMk cId="0" sldId="272"/>
            <ac:spMk id="5128" creationId="{8FC9BE17-9A7B-462D-AE50-3D8777387304}"/>
          </ac:spMkLst>
        </pc:spChg>
        <pc:spChg chg="add">
          <ac:chgData name="Jaromír Soukup" userId="17917fa7-362a-4daa-a72c-1a6b3cad42e6" providerId="ADAL" clId="{4C47E0D4-7F59-4082-9B1F-31A242C66FBA}" dt="2026-02-04T14:49:42.572" v="90" actId="26606"/>
          <ac:spMkLst>
            <pc:docMk/>
            <pc:sldMk cId="0" sldId="272"/>
            <ac:spMk id="5130" creationId="{3EBE8569-6AEC-4B8C-8D53-2DE337CDBA65}"/>
          </ac:spMkLst>
        </pc:spChg>
        <pc:spChg chg="add">
          <ac:chgData name="Jaromír Soukup" userId="17917fa7-362a-4daa-a72c-1a6b3cad42e6" providerId="ADAL" clId="{4C47E0D4-7F59-4082-9B1F-31A242C66FBA}" dt="2026-02-04T14:49:42.572" v="90" actId="26606"/>
          <ac:spMkLst>
            <pc:docMk/>
            <pc:sldMk cId="0" sldId="272"/>
            <ac:spMk id="5132" creationId="{55D4142C-5077-457F-A6AD-3FECFDB39685}"/>
          </ac:spMkLst>
        </pc:spChg>
        <pc:spChg chg="add">
          <ac:chgData name="Jaromír Soukup" userId="17917fa7-362a-4daa-a72c-1a6b3cad42e6" providerId="ADAL" clId="{4C47E0D4-7F59-4082-9B1F-31A242C66FBA}" dt="2026-02-04T14:49:42.572" v="90" actId="26606"/>
          <ac:spMkLst>
            <pc:docMk/>
            <pc:sldMk cId="0" sldId="272"/>
            <ac:spMk id="5134" creationId="{7A5F0580-5EE9-419F-96EE-B6529EF6E7D0}"/>
          </ac:spMkLst>
        </pc:spChg>
        <pc:picChg chg="add mod ord">
          <ac:chgData name="Jaromír Soukup" userId="17917fa7-362a-4daa-a72c-1a6b3cad42e6" providerId="ADAL" clId="{4C47E0D4-7F59-4082-9B1F-31A242C66FBA}" dt="2026-02-04T14:49:42.572" v="90" actId="26606"/>
          <ac:picMkLst>
            <pc:docMk/>
            <pc:sldMk cId="0" sldId="272"/>
            <ac:picMk id="3" creationId="{F2F74CA9-A01B-B787-D5A1-AD353FCFD62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4173D-A40F-4AE9-AEC5-5AFB8E81533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D930A-5E97-4E97-895F-8D824BEFB0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9827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4D930A-5E97-4E97-895F-8D824BEFB01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6182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04F698-9E7C-A60F-CB1C-0AF0D2A896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C8C8464-6EE7-9BF5-7C14-F0BF5C872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2F17531-C7FB-ED52-A513-C0286B1D2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C93D7-49CD-49AF-B4C9-0BA893FE6FC5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F728D9-9395-63BE-1BF9-471BE7232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EE478E8-2242-CEBB-8FF4-49F8D590E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D4DB-ED86-4470-B2D8-AFA9AE563B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8084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3C51E5-7105-E0C9-6DA7-A7D6DA01B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7B737E3-BA10-4338-55BC-9839150DC1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6D3756-EF4C-0EEB-CBC0-F8611F6EE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C93D7-49CD-49AF-B4C9-0BA893FE6FC5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5C568A5-26AD-0928-A964-AFBE63A13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0AD269-FED3-48AD-B3BD-4480E2B74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D4DB-ED86-4470-B2D8-AFA9AE563B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1206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DA1B6CA-662D-4EAD-FF22-AAB726D1C4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8BF26BF-50DD-177F-4F54-825B73B20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2C56CF-31D7-8180-9F53-309EC1AB4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C93D7-49CD-49AF-B4C9-0BA893FE6FC5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A00A7F-6D74-C5B7-EA86-EE96C595E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AEB4139-47C3-88C5-9175-82A1EDFD1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D4DB-ED86-4470-B2D8-AFA9AE563B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13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AA6C6A-DD48-5D44-0569-7A356EE32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E6BFD3-FC3A-B440-D937-1D75008A4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52D6E1-6F08-F617-0412-E8378B04F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C93D7-49CD-49AF-B4C9-0BA893FE6FC5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A7F4146-A74C-47BD-27EE-3CCF9900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C6950D-EB52-0A27-93E1-8F55DD761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D4DB-ED86-4470-B2D8-AFA9AE563B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9933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7D4FEC-8BAF-E98D-2259-2C6A00B6E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E667230-E3CD-02E6-CD15-F11A8ECB7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506DC4-B6C6-595F-21DB-B289D503C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C93D7-49CD-49AF-B4C9-0BA893FE6FC5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A13773-A131-4174-8159-0DBFC563A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FEF1A2-AECD-F2E2-2E27-1C2D5F7E1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D4DB-ED86-4470-B2D8-AFA9AE563B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6044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6B469B-DB5C-3281-6280-5A49FA977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599680-CA5D-8AC5-8ED7-AB93A11A2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65A1E0F-7EDA-3241-266C-9A423635F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C97435F-EDB7-6A43-8A1F-829F409A3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C93D7-49CD-49AF-B4C9-0BA893FE6FC5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E2CFBC7-336A-9BF3-1BED-CB166F3DA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0AF81FE-5DB3-BB81-1D0A-92B3AEE0C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D4DB-ED86-4470-B2D8-AFA9AE563B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49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7DC971-92F3-550A-B5E3-65ECC7C00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33E3D55-5E45-0680-A605-05CF1034B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428F287-B736-99EF-3FB9-2C2A4EF675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BF62D72-672B-2DBC-8054-B92A1E3605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B98FCA1-F4D3-566E-EDD8-BC37BF8BBA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00196B7-8A2D-686D-23AB-C3DDDA214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C93D7-49CD-49AF-B4C9-0BA893FE6FC5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A64ABAE-0AED-03AF-82E8-E5C9675DC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8F4DB4C-512B-AEFC-F0AE-7FA611261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D4DB-ED86-4470-B2D8-AFA9AE563B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1691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2A6EA4-6F22-49B8-5928-531C0A5EA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FC86F7A-0C8E-CDF2-ADC8-F8D0C4E9D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C93D7-49CD-49AF-B4C9-0BA893FE6FC5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7BEA2E3-4B17-7D08-B1B7-BC9751164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029E234-3002-B763-FEC4-C98A28EEA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D4DB-ED86-4470-B2D8-AFA9AE563B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7221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80B9437-5C6A-53B7-AAFB-6FC5FFFE0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C93D7-49CD-49AF-B4C9-0BA893FE6FC5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9CBDE3B-F527-52B8-0565-9BAB97E4D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3D59919-0FDD-0999-27BC-EDE824039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D4DB-ED86-4470-B2D8-AFA9AE563B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948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88D0A5-89FF-2745-7BD6-2CB92365D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0DA1B7-1E44-BB82-F094-7FCB51D78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0D19280-9854-144D-70C2-BF088B0A23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9A3371F-5917-9E58-15AF-DDB8D4128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C93D7-49CD-49AF-B4C9-0BA893FE6FC5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B11E10E-C10F-6905-1E10-FD701795F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ADA17FC-C419-BE38-BBD2-F3D740CCA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D4DB-ED86-4470-B2D8-AFA9AE563B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4140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2406D5-FA09-B26F-8446-C27126874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7B64FAD-9F21-1DED-E422-3CEC53B684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B6FE052-51BA-CAF3-FEBC-AF37ACBF3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1F72828-181B-307E-14A2-A0B0041A8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C93D7-49CD-49AF-B4C9-0BA893FE6FC5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353A0C2-B1B7-A7CE-CA90-12423CF7C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3DD0BEA-6F0A-1343-BD6D-88CF86281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4D4DB-ED86-4470-B2D8-AFA9AE563B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446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0EE5EC0-00DC-E8AA-B5E5-39691C5BE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4441700-C7DC-E952-3352-A3CC4B73A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533E70-2252-6DF7-F830-6F2E671B3C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3C93D7-49CD-49AF-B4C9-0BA893FE6FC5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1F2F91-8D77-FA0F-C577-278A0398F2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69C93A-1727-4F7A-800F-CC0DBFC0A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64D4DB-ED86-4470-B2D8-AFA9AE563B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303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bookblog.ro/recenzie/the-art-of-diplomacy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Yalta_Conference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jfk50.blogspot.com/2013/07/jfk-said-civil-rights-problem-will-end.html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ream.cz/slavnedny/828244-den-kdy-byla-svrzena-atomova-bomba-na-hirosimu-6-srpen" TargetMode="External"/><Relationship Id="rId2" Type="http://schemas.openxmlformats.org/officeDocument/2006/relationships/hyperlink" Target="https://www.stream.cz/slavnedny/658831-den-kdy-zacala-jaltska-konference-4-uno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fdrlibrary/32810560620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iadzany.blogspot.com/2017/05/do-you-speak-english-yabiladi-does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iadzany.blogspot.com/2017/05/do-you-speak-english-yabiladi-does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iadzany.blogspot.com/2017/05/do-you-speak-english-yabiladi-does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21734563@N04/2108944521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otenik.wordpress.com/2010/07/02/reserve2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6" name="Rectangle 2055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 descr="Obsah obrázku oblečení, osoba, boty, budova&#10;&#10;Obsah generovaný pomocí AI může být nesprávný.">
            <a:extLst>
              <a:ext uri="{FF2B5EF4-FFF2-40B4-BE49-F238E27FC236}">
                <a16:creationId xmlns:a16="http://schemas.microsoft.com/office/drawing/2014/main" id="{FF01772E-C846-DCEA-3246-16F5B6841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7195" r="9089" b="5361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058" name="Rectangle 2057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D24749FB-67BA-DBB6-696F-6E3DCB71EBF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 eaLnBrk="1" hangingPunct="1">
              <a:defRPr/>
            </a:pPr>
            <a:r>
              <a:rPr lang="cs-CZ" sz="4800"/>
              <a:t>Diplomacie během druhé světové války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F54D4A7E-A6FD-381E-0B9C-6E7100BB6A7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cs-CZ" sz="2000"/>
              <a:t>1939-1945</a:t>
            </a:r>
          </a:p>
        </p:txBody>
      </p:sp>
      <p:sp>
        <p:nvSpPr>
          <p:cNvPr id="2060" name="Rectangle 205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62" name="Rectangle 206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3">
            <a:extLst>
              <a:ext uri="{FF2B5EF4-FFF2-40B4-BE49-F238E27FC236}">
                <a16:creationId xmlns:a16="http://schemas.microsoft.com/office/drawing/2014/main" id="{687AFE0E-B37D-4531-AFE8-231C8348E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F4B409-B917-1C10-ACED-B2D0FCCB4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b="1" dirty="0"/>
              <a:t>Jaltská konference (únor 1945)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18D0502-1376-14C5-7F27-C9F2F3495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87607"/>
            <a:ext cx="5473889" cy="468935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1800" dirty="0"/>
              <a:t>Byla potvrzena zásada bezpodmínečné kapitulace Německa.</a:t>
            </a:r>
          </a:p>
          <a:p>
            <a:pPr>
              <a:defRPr/>
            </a:pPr>
            <a:r>
              <a:rPr lang="cs-CZ" sz="1800" dirty="0"/>
              <a:t>Velká trojka se shodla na vytvoření čtyř okupačních zón na území poraženého Německa, na likvidaci německých ozbrojených sil a válečného materiálu.</a:t>
            </a:r>
          </a:p>
          <a:p>
            <a:pPr>
              <a:defRPr/>
            </a:pPr>
            <a:r>
              <a:rPr lang="cs-CZ" sz="1800" dirty="0"/>
              <a:t>V Polsku měla vzniknout demokratická prozatímní vláda, ve které by měl zastoupení i nekomunistický odboj a zástupci londýnské exilové vlády.</a:t>
            </a:r>
          </a:p>
          <a:p>
            <a:pPr>
              <a:defRPr/>
            </a:pPr>
            <a:r>
              <a:rPr lang="cs-CZ" sz="1800" dirty="0"/>
              <a:t>Sověti si vymohli, aby polské hranice byly posunuty na západ. Současně Stalin souhlasil, že po válce proběhnou ve státech východní Evropy svobodné volby.</a:t>
            </a:r>
          </a:p>
          <a:p>
            <a:pPr>
              <a:defRPr/>
            </a:pPr>
            <a:r>
              <a:rPr lang="cs-CZ" sz="1800" dirty="0"/>
              <a:t>Sověti souhlasili vyhlásit válku Japonsku nejpozději do tří měsíců. Měli za to získat Sachalin a Kurilské ostrovy.</a:t>
            </a:r>
          </a:p>
          <a:p>
            <a:pPr>
              <a:defRPr/>
            </a:pPr>
            <a:r>
              <a:rPr lang="cs-CZ" sz="1800" dirty="0"/>
              <a:t>Konference se dotkla otázky založení OSN.</a:t>
            </a:r>
          </a:p>
        </p:txBody>
      </p:sp>
      <p:pic>
        <p:nvPicPr>
          <p:cNvPr id="8" name="Obrázek 7" descr="Obsah obrázku oblečení, nábytek, okno, osoba&#10;&#10;Obsah generovaný pomocí AI může být nesprávný.">
            <a:extLst>
              <a:ext uri="{FF2B5EF4-FFF2-40B4-BE49-F238E27FC236}">
                <a16:creationId xmlns:a16="http://schemas.microsoft.com/office/drawing/2014/main" id="{DB0852F9-E039-3766-F66A-00AB2E090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3" b="1929"/>
          <a:stretch>
            <a:fillRect/>
          </a:stretch>
        </p:blipFill>
        <p:spPr>
          <a:xfrm>
            <a:off x="6101338" y="2015168"/>
            <a:ext cx="5283866" cy="4210442"/>
          </a:xfrm>
          <a:custGeom>
            <a:avLst/>
            <a:gdLst/>
            <a:ahLst/>
            <a:cxnLst/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Obrázek 1">
            <a:extLst>
              <a:ext uri="{FF2B5EF4-FFF2-40B4-BE49-F238E27FC236}">
                <a16:creationId xmlns:a16="http://schemas.microsoft.com/office/drawing/2014/main" id="{AD873288-2432-6132-E36D-8D0E3CCB9D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2" r="19058" b="1"/>
          <a:stretch>
            <a:fillRect/>
          </a:stretch>
        </p:blipFill>
        <p:spPr bwMode="auto">
          <a:xfrm>
            <a:off x="-6588" y="10"/>
            <a:ext cx="1219858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Obrázek 1">
            <a:extLst>
              <a:ext uri="{FF2B5EF4-FFF2-40B4-BE49-F238E27FC236}">
                <a16:creationId xmlns:a16="http://schemas.microsoft.com/office/drawing/2014/main" id="{A601025D-9595-D23B-C765-14C28B9643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30377"/>
          <a:stretch>
            <a:fillRect/>
          </a:stretch>
        </p:blipFill>
        <p:spPr bwMode="auto">
          <a:xfrm>
            <a:off x="-6588" y="10"/>
            <a:ext cx="1219858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87AFE0E-B37D-4531-AFE8-231C8348E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8F95BFF-1F67-6229-458A-98AE7C874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b="1"/>
              <a:t>Postupimská konference </a:t>
            </a:r>
            <a:br>
              <a:rPr lang="cs-CZ" b="1"/>
            </a:br>
            <a:r>
              <a:rPr lang="cs-CZ" b="1"/>
              <a:t>(červenec a srpen 1945)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63E7858-7625-AC81-4C04-C90367729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13625"/>
            <a:ext cx="4614759" cy="41633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1900"/>
              <a:t>Pro spojeneckou okupaci Německa byly stanoveny hlavní cíle: demilitarizace, denacifikace, demokratizace a demonopolizace.</a:t>
            </a:r>
          </a:p>
          <a:p>
            <a:pPr>
              <a:defRPr/>
            </a:pPr>
            <a:r>
              <a:rPr lang="cs-CZ" sz="1900"/>
              <a:t>Došlo k vytvoření Spojenecké kontrolní rady pro Německo (Eisenhower, Montgomery, Lattre de Tassigny, Žukov).</a:t>
            </a:r>
          </a:p>
          <a:p>
            <a:pPr>
              <a:defRPr/>
            </a:pPr>
            <a:r>
              <a:rPr lang="cs-CZ" sz="1900"/>
              <a:t>Pro složitější otázky vytvořena Rada ministrů zahraničních věcí.</a:t>
            </a:r>
          </a:p>
          <a:p>
            <a:pPr>
              <a:defRPr/>
            </a:pPr>
            <a:r>
              <a:rPr lang="cs-CZ" sz="1900"/>
              <a:t>Některým státům byly stanoveny nové státní hranice.</a:t>
            </a:r>
          </a:p>
          <a:p>
            <a:pPr>
              <a:defRPr/>
            </a:pPr>
            <a:r>
              <a:rPr lang="cs-CZ" sz="1900"/>
              <a:t>Byl uznán požadavek na odsun Němců zůstávajících mimo německé hranice.</a:t>
            </a:r>
          </a:p>
        </p:txBody>
      </p:sp>
      <p:pic>
        <p:nvPicPr>
          <p:cNvPr id="11" name="Obrázek 10" descr="Obsah obrázku oblečení, osoba, venku, boty&#10;&#10;Obsah generovaný pomocí AI může být nesprávný.">
            <a:extLst>
              <a:ext uri="{FF2B5EF4-FFF2-40B4-BE49-F238E27FC236}">
                <a16:creationId xmlns:a16="http://schemas.microsoft.com/office/drawing/2014/main" id="{6086DB79-B78E-A88E-5444-BBC8175ED2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252" r="1" b="1"/>
          <a:stretch>
            <a:fillRect/>
          </a:stretch>
        </p:blipFill>
        <p:spPr>
          <a:xfrm>
            <a:off x="6179023" y="1990072"/>
            <a:ext cx="5283866" cy="4210442"/>
          </a:xfrm>
          <a:custGeom>
            <a:avLst/>
            <a:gdLst/>
            <a:ahLst/>
            <a:cxnLst/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FC19D94B-9429-7C5A-DA79-16297CD29A41}"/>
              </a:ext>
            </a:extLst>
          </p:cNvPr>
          <p:cNvSpPr txBox="1"/>
          <p:nvPr/>
        </p:nvSpPr>
        <p:spPr>
          <a:xfrm>
            <a:off x="9734276" y="6657945"/>
            <a:ext cx="2457724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3" tooltip="https://jfk50.blogspot.com/2013/07/jfk-said-civil-rights-problem-will-end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cs-CZ" sz="7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1639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6386" name="Obrázek 1">
            <a:extLst>
              <a:ext uri="{FF2B5EF4-FFF2-40B4-BE49-F238E27FC236}">
                <a16:creationId xmlns:a16="http://schemas.microsoft.com/office/drawing/2014/main" id="{7ED01C77-A254-15D0-B367-8B98E4861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11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Rectangle 174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7410" name="Obrázek 1">
            <a:extLst>
              <a:ext uri="{FF2B5EF4-FFF2-40B4-BE49-F238E27FC236}">
                <a16:creationId xmlns:a16="http://schemas.microsoft.com/office/drawing/2014/main" id="{AA1C097F-84F5-CC62-8BC3-F405FACDCB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1" b="5663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3D1DD5-0651-7CE6-0F60-96B5010C2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dirty="0"/>
              <a:t>Dokument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BCE7A9F-74F3-3291-A183-38506B556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2000">
                <a:hlinkClick r:id="rId2"/>
              </a:rPr>
              <a:t>https://www.stream.cz/slavnedny/658831-den-kdy-zacala-jaltska-konference-4-unor</a:t>
            </a:r>
            <a:endParaRPr lang="cs-CZ" sz="2000"/>
          </a:p>
          <a:p>
            <a:pPr eaLnBrk="1" hangingPunct="1">
              <a:defRPr/>
            </a:pPr>
            <a:r>
              <a:rPr lang="cs-CZ" sz="2000">
                <a:hlinkClick r:id="rId3"/>
              </a:rPr>
              <a:t>https://www.stream.cz/slavnedny/828244-den-kdy-byla-svrzena-atomova-bomba-na-hirosimu-6-srpen</a:t>
            </a:r>
            <a:endParaRPr lang="cs-CZ" sz="2000"/>
          </a:p>
          <a:p>
            <a:pPr eaLnBrk="1" hangingPunct="1">
              <a:defRPr/>
            </a:pPr>
            <a:endParaRPr lang="cs-CZ" sz="2000"/>
          </a:p>
        </p:txBody>
      </p:sp>
      <p:pic>
        <p:nvPicPr>
          <p:cNvPr id="5" name="Picture 4" descr="Příznak lokátoru v mapě města">
            <a:extLst>
              <a:ext uri="{FF2B5EF4-FFF2-40B4-BE49-F238E27FC236}">
                <a16:creationId xmlns:a16="http://schemas.microsoft.com/office/drawing/2014/main" id="{6D6313A0-0403-31FF-325D-27627A4C9E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1962" b="-1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8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3D2AA04-B810-F7C9-974B-4332EC6AD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1310" r="9090" b="31332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081" name="Rectangle 308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B8F5A747-C0EA-90D7-1349-5607BE3DD6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 fontScale="90000"/>
          </a:bodyPr>
          <a:lstStyle/>
          <a:p>
            <a:pPr eaLnBrk="1" hangingPunct="1">
              <a:defRPr/>
            </a:pPr>
            <a:r>
              <a:rPr lang="cs-CZ" sz="5400" b="1" dirty="0"/>
              <a:t>USA a válka </a:t>
            </a:r>
          </a:p>
        </p:txBody>
      </p:sp>
      <p:sp>
        <p:nvSpPr>
          <p:cNvPr id="3086" name="Rectangle 308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88" name="Rectangle 308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42EF96E-02D4-3F7F-D496-948670CFE1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71093" y="2718054"/>
            <a:ext cx="9646363" cy="3605362"/>
          </a:xfrm>
        </p:spPr>
        <p:txBody>
          <a:bodyPr anchor="t">
            <a:normAutofit/>
          </a:bodyPr>
          <a:lstStyle/>
          <a:p>
            <a:pPr eaLnBrk="1" hangingPunct="1">
              <a:defRPr/>
            </a:pPr>
            <a:r>
              <a:rPr lang="cs-CZ" dirty="0"/>
              <a:t>1935-1937 – zákony o neutralitě (USA) = zakazují USA poskytovat půjčky zemím, které se nacházejí ve válečném konfliktu.</a:t>
            </a:r>
          </a:p>
          <a:p>
            <a:pPr eaLnBrk="1" hangingPunct="1">
              <a:defRPr/>
            </a:pPr>
            <a:r>
              <a:rPr lang="cs-CZ" dirty="0"/>
              <a:t>1939 – zákon „Cash and Carry“ (USA) = umožnil prodej zbraní válčícím státům, pakliže je hotově zaplatily a odvezly na svých lodích.</a:t>
            </a:r>
          </a:p>
          <a:p>
            <a:pPr eaLnBrk="1" hangingPunct="1">
              <a:defRPr/>
            </a:pPr>
            <a:r>
              <a:rPr lang="cs-CZ" dirty="0"/>
              <a:t>1941 – zákon „</a:t>
            </a:r>
            <a:r>
              <a:rPr lang="cs-CZ" dirty="0" err="1"/>
              <a:t>Lend</a:t>
            </a:r>
            <a:r>
              <a:rPr lang="cs-CZ" dirty="0"/>
              <a:t> and </a:t>
            </a:r>
            <a:r>
              <a:rPr lang="cs-CZ" dirty="0" err="1"/>
              <a:t>Lease</a:t>
            </a:r>
            <a:r>
              <a:rPr lang="cs-CZ" dirty="0"/>
              <a:t>“ (USA) – platí do roku 1945. USA poskytly pomoc v celkové hodnotě 48 mld. dolarů </a:t>
            </a:r>
          </a:p>
          <a:p>
            <a:pPr eaLnBrk="1" hangingPunct="1">
              <a:defRPr/>
            </a:pPr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51" name="Rectangle 1435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538E699C-9598-C2B3-EAAC-6D6AB0FAEE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0079" y="325369"/>
            <a:ext cx="5269402" cy="1956841"/>
          </a:xfrm>
        </p:spPr>
        <p:txBody>
          <a:bodyPr anchor="b">
            <a:normAutofit/>
          </a:bodyPr>
          <a:lstStyle/>
          <a:p>
            <a:pPr eaLnBrk="1" hangingPunct="1">
              <a:defRPr/>
            </a:pPr>
            <a:r>
              <a:rPr lang="cs-CZ" sz="3800" b="1" dirty="0"/>
              <a:t>USA a Velká Británie</a:t>
            </a:r>
            <a:r>
              <a:rPr lang="cs-CZ" sz="3800" dirty="0"/>
              <a:t> – </a:t>
            </a:r>
            <a:r>
              <a:rPr lang="cs-CZ" sz="3800" b="1" dirty="0"/>
              <a:t>Atlantická charta (1941)</a:t>
            </a:r>
          </a:p>
        </p:txBody>
      </p:sp>
      <p:sp>
        <p:nvSpPr>
          <p:cNvPr id="1435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7738C5EC-0DD8-80E5-4A23-04D884C62F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cs-CZ" sz="1800" dirty="0"/>
              <a:t>Charta se stala základem spojenecké politiky a do dubna 1945 se k ní připojilo 50 států.</a:t>
            </a:r>
          </a:p>
          <a:p>
            <a:pPr eaLnBrk="1" hangingPunct="1">
              <a:defRPr/>
            </a:pPr>
            <a:r>
              <a:rPr lang="cs-CZ" sz="1800" dirty="0"/>
              <a:t>Neusilují o územní zisky a nepřejí si, aby došlo ke změnám hranic, které by si nepřálo obyvatelstvo příslušného území.</a:t>
            </a:r>
          </a:p>
          <a:p>
            <a:pPr eaLnBrk="1" hangingPunct="1">
              <a:defRPr/>
            </a:pPr>
            <a:r>
              <a:rPr lang="cs-CZ" sz="1800" dirty="0"/>
              <a:t>Právo všech národů zvolit si formu vlády, pod kterou chtějí žít.</a:t>
            </a:r>
          </a:p>
          <a:p>
            <a:pPr eaLnBrk="1" hangingPunct="1">
              <a:defRPr/>
            </a:pPr>
            <a:r>
              <a:rPr lang="cs-CZ" sz="1800" dirty="0"/>
              <a:t>USA a VB se přihlásily k zásadám svobodného obchodu, svobodné plavby a volného přístupu k surovinovým zdrojům.</a:t>
            </a:r>
          </a:p>
          <a:p>
            <a:pPr eaLnBrk="1" hangingPunct="1">
              <a:defRPr/>
            </a:pPr>
            <a:endParaRPr lang="cs-CZ" sz="1700" dirty="0"/>
          </a:p>
        </p:txBody>
      </p:sp>
      <p:pic>
        <p:nvPicPr>
          <p:cNvPr id="14338" name="Picture 2" descr="Battle of Britain | History, Importance, &amp; Facts | Britannica">
            <a:extLst>
              <a:ext uri="{FF2B5EF4-FFF2-40B4-BE49-F238E27FC236}">
                <a16:creationId xmlns:a16="http://schemas.microsoft.com/office/drawing/2014/main" id="{49AA5F04-EA51-2648-ED95-6237F9B74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8" r="12888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vlajka, Vlajka spojených států, Vínově červená, Den vlajky (USA)&#10;&#10;Obsah generovaný pomocí AI může být nesprávný.">
            <a:extLst>
              <a:ext uri="{FF2B5EF4-FFF2-40B4-BE49-F238E27FC236}">
                <a16:creationId xmlns:a16="http://schemas.microsoft.com/office/drawing/2014/main" id="{0CE79C0E-4FFF-29A3-E7DD-3A39F40AE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8140" r="290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2D3708-6A59-BA7E-E16B-799A0EDBF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00934" cy="18999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4000" b="1" dirty="0"/>
              <a:t>USA a Velká Británie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4514BB-D8AE-3B74-2F86-79BC2A71A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6668069" cy="37427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2400" dirty="0"/>
              <a:t>1941/2 – </a:t>
            </a:r>
            <a:r>
              <a:rPr lang="cs-CZ" sz="2400" b="1" dirty="0"/>
              <a:t>první washingtonská konference </a:t>
            </a:r>
            <a:r>
              <a:rPr lang="cs-CZ" sz="2400" dirty="0"/>
              <a:t>= první strategický cíl – obsazení </a:t>
            </a:r>
            <a:r>
              <a:rPr lang="cs-CZ" sz="2400" dirty="0" err="1"/>
              <a:t>sev</a:t>
            </a:r>
            <a:r>
              <a:rPr lang="cs-CZ" sz="2400" dirty="0"/>
              <a:t>. Afriky a likvidace nepřátelských jednotek ve středomoří.</a:t>
            </a:r>
          </a:p>
          <a:p>
            <a:pPr eaLnBrk="1" hangingPunct="1">
              <a:defRPr/>
            </a:pPr>
            <a:r>
              <a:rPr lang="cs-CZ" sz="2400" dirty="0"/>
              <a:t>1942 – </a:t>
            </a:r>
            <a:r>
              <a:rPr lang="cs-CZ" sz="2400" b="1" dirty="0"/>
              <a:t>druhá washingtonská konference</a:t>
            </a:r>
            <a:r>
              <a:rPr lang="cs-CZ" sz="2400" dirty="0"/>
              <a:t> = značná část britského jaderného výzkumu přesunuta do USA</a:t>
            </a:r>
          </a:p>
          <a:p>
            <a:pPr eaLnBrk="1" hangingPunct="1">
              <a:defRPr/>
            </a:pPr>
            <a:r>
              <a:rPr lang="cs-CZ" sz="2400" dirty="0"/>
              <a:t>1943 – </a:t>
            </a:r>
            <a:r>
              <a:rPr lang="cs-CZ" sz="2400" b="1" dirty="0"/>
              <a:t>konference v Casablance</a:t>
            </a:r>
            <a:r>
              <a:rPr lang="cs-CZ" sz="2400" dirty="0"/>
              <a:t> = příští vojenskou akcí po ovládnutí </a:t>
            </a:r>
            <a:r>
              <a:rPr lang="cs-CZ" sz="2400" dirty="0" err="1"/>
              <a:t>sev</a:t>
            </a:r>
            <a:r>
              <a:rPr lang="cs-CZ" sz="2400" dirty="0"/>
              <a:t>. Afriky bude vylodění na Sicílii; bezpodmínečná kapitulace protivníků.</a:t>
            </a:r>
          </a:p>
          <a:p>
            <a:pPr>
              <a:defRPr/>
            </a:pPr>
            <a:endParaRPr lang="cs-CZ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 descr="Obsah obrázku vlajka, Vlajka spojených států, Vínově červená, Den vlajky (USA)&#10;&#10;Obsah generovaný pomocí AI může být nesprávný.">
            <a:extLst>
              <a:ext uri="{FF2B5EF4-FFF2-40B4-BE49-F238E27FC236}">
                <a16:creationId xmlns:a16="http://schemas.microsoft.com/office/drawing/2014/main" id="{39AEA0FE-E076-0D24-6A8F-A04CEDA13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8140" r="290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4E37296-503A-7CA4-E737-BE565C13A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8999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4000" b="1" dirty="0"/>
              <a:t>USA a Velká Británie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8A63E20-E0FE-26EB-EE4A-404148816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6722660" cy="3742762"/>
          </a:xfrm>
        </p:spPr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cs-CZ" dirty="0"/>
              <a:t>1943 – </a:t>
            </a:r>
            <a:r>
              <a:rPr lang="cs-CZ" b="1" dirty="0"/>
              <a:t>třetí washingtonská konference </a:t>
            </a:r>
            <a:r>
              <a:rPr lang="cs-CZ" dirty="0"/>
              <a:t>= dohoda o vylodění spojeneckých vojsk na Sicílii</a:t>
            </a:r>
          </a:p>
          <a:p>
            <a:pPr eaLnBrk="1" hangingPunct="1">
              <a:defRPr/>
            </a:pPr>
            <a:r>
              <a:rPr lang="cs-CZ" dirty="0"/>
              <a:t>1943 – </a:t>
            </a:r>
            <a:r>
              <a:rPr lang="cs-CZ" b="1" dirty="0"/>
              <a:t>konference v </a:t>
            </a:r>
            <a:r>
              <a:rPr lang="cs-CZ" b="1" dirty="0" err="1"/>
              <a:t>Quebecku</a:t>
            </a:r>
            <a:r>
              <a:rPr lang="cs-CZ" b="1" dirty="0"/>
              <a:t> </a:t>
            </a:r>
            <a:r>
              <a:rPr lang="cs-CZ" dirty="0"/>
              <a:t>= Roosevelt prosadil přípravu na invazi do Normandie (termín léto 1944)</a:t>
            </a:r>
          </a:p>
          <a:p>
            <a:pPr eaLnBrk="1" hangingPunct="1">
              <a:defRPr/>
            </a:pPr>
            <a:r>
              <a:rPr lang="cs-CZ" dirty="0"/>
              <a:t>1943 – </a:t>
            </a:r>
            <a:r>
              <a:rPr lang="cs-CZ" b="1" dirty="0"/>
              <a:t>první a druhá káhirská konference </a:t>
            </a:r>
            <a:r>
              <a:rPr lang="cs-CZ" dirty="0"/>
              <a:t>= jednání s </a:t>
            </a:r>
            <a:r>
              <a:rPr lang="cs-CZ" dirty="0" err="1"/>
              <a:t>Čankajškem</a:t>
            </a:r>
            <a:r>
              <a:rPr lang="cs-CZ" dirty="0"/>
              <a:t>; Churchill se snaží prosadit druhou frontu na Balkáně.</a:t>
            </a:r>
          </a:p>
          <a:p>
            <a:pPr>
              <a:defRPr/>
            </a:pPr>
            <a:endParaRPr lang="cs-CZ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 descr="Obsah obrázku vlajka, Vlajka spojených států, Vínově červená, Den vlajky (USA)&#10;&#10;Obsah generovaný pomocí AI může být nesprávný.">
            <a:extLst>
              <a:ext uri="{FF2B5EF4-FFF2-40B4-BE49-F238E27FC236}">
                <a16:creationId xmlns:a16="http://schemas.microsoft.com/office/drawing/2014/main" id="{B7E457AE-1AB7-28EA-246F-D84F1457F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8140" r="290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E0A8B25-AEC5-1C32-F151-DF92AC13C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862851" cy="18999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4000" b="1" dirty="0"/>
              <a:t>USA a Velká Británie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216F2BB-7821-3F8A-6402-CBBE25736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6640773" cy="405867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3600" dirty="0"/>
              <a:t>1944 – </a:t>
            </a:r>
            <a:r>
              <a:rPr lang="cs-CZ" sz="3600" b="1" dirty="0"/>
              <a:t>druhá konference v </a:t>
            </a:r>
            <a:r>
              <a:rPr lang="cs-CZ" sz="3600" b="1" dirty="0" err="1"/>
              <a:t>Quebecku</a:t>
            </a:r>
            <a:r>
              <a:rPr lang="cs-CZ" sz="3600" b="1" dirty="0"/>
              <a:t> </a:t>
            </a:r>
            <a:r>
              <a:rPr lang="cs-CZ" sz="3600" dirty="0"/>
              <a:t>= řešení poválečného vývoje v Německu (Henry </a:t>
            </a:r>
            <a:r>
              <a:rPr lang="cs-CZ" sz="3600" dirty="0" err="1"/>
              <a:t>Morgenthau</a:t>
            </a:r>
            <a:r>
              <a:rPr lang="cs-CZ" sz="3600" dirty="0"/>
              <a:t> x </a:t>
            </a:r>
            <a:r>
              <a:rPr lang="cs-CZ" sz="3600" dirty="0" err="1"/>
              <a:t>Cordell</a:t>
            </a:r>
            <a:r>
              <a:rPr lang="cs-CZ" sz="3600" dirty="0"/>
              <a:t> </a:t>
            </a:r>
            <a:r>
              <a:rPr lang="cs-CZ" sz="3600" dirty="0" err="1"/>
              <a:t>Hull</a:t>
            </a:r>
            <a:r>
              <a:rPr lang="cs-CZ" sz="3600" dirty="0"/>
              <a:t>) – </a:t>
            </a:r>
            <a:r>
              <a:rPr lang="cs-CZ" sz="3600" dirty="0" err="1"/>
              <a:t>Morgenthaův</a:t>
            </a:r>
            <a:r>
              <a:rPr lang="cs-CZ" sz="3600" dirty="0"/>
              <a:t> plán = pastevecká země bez průmyslu, průmysl utlumený, země rozdělená.</a:t>
            </a:r>
          </a:p>
          <a:p>
            <a:pPr>
              <a:defRPr/>
            </a:pPr>
            <a:endParaRPr lang="cs-CZ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8" name="Rectangle 5127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 descr="Obsah obrázku venku, budova, černobílá&#10;&#10;Obsah generovaný pomocí AI může být nesprávný.">
            <a:extLst>
              <a:ext uri="{FF2B5EF4-FFF2-40B4-BE49-F238E27FC236}">
                <a16:creationId xmlns:a16="http://schemas.microsoft.com/office/drawing/2014/main" id="{F2F74CA9-A01B-B787-D5A1-AD353FCFD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9091" r="10371" b="1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5130" name="Rectangle 5129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800BC95A-1F2C-CB0B-7503-23C0E9D0D9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1093" y="1066845"/>
            <a:ext cx="5408733" cy="1219155"/>
          </a:xfrm>
        </p:spPr>
        <p:txBody>
          <a:bodyPr anchor="b">
            <a:normAutofit/>
          </a:bodyPr>
          <a:lstStyle/>
          <a:p>
            <a:pPr eaLnBrk="1" hangingPunct="1">
              <a:defRPr/>
            </a:pPr>
            <a:r>
              <a:rPr lang="cs-CZ" sz="4000" b="1" dirty="0"/>
              <a:t>Antihitlerovská koalice</a:t>
            </a:r>
          </a:p>
        </p:txBody>
      </p:sp>
      <p:sp>
        <p:nvSpPr>
          <p:cNvPr id="5132" name="Rectangle 5131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34" name="Rectangle 5133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AFCB3AAB-35DD-405F-EF9D-7D88FB52B2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71094" y="2718054"/>
            <a:ext cx="7401306" cy="3207258"/>
          </a:xfrm>
        </p:spPr>
        <p:txBody>
          <a:bodyPr anchor="t">
            <a:normAutofit/>
          </a:bodyPr>
          <a:lstStyle/>
          <a:p>
            <a:pPr eaLnBrk="1" hangingPunct="1">
              <a:defRPr/>
            </a:pPr>
            <a:r>
              <a:rPr lang="cs-CZ" dirty="0"/>
              <a:t>1942 – </a:t>
            </a:r>
            <a:r>
              <a:rPr lang="cs-CZ" b="1" dirty="0"/>
              <a:t>Deklarace spojených národů </a:t>
            </a:r>
            <a:r>
              <a:rPr lang="cs-CZ" dirty="0"/>
              <a:t>= 26 států (či exilových vlád). Zavázaly se k vynaložení všech sil na porážku protivníků; odmítnutí separátního míru.</a:t>
            </a:r>
          </a:p>
          <a:p>
            <a:pPr eaLnBrk="1" hangingPunct="1">
              <a:defRPr/>
            </a:pPr>
            <a:r>
              <a:rPr lang="cs-CZ" dirty="0"/>
              <a:t>1943 – </a:t>
            </a:r>
            <a:r>
              <a:rPr lang="cs-CZ" b="1" dirty="0"/>
              <a:t>konference v Teheránu</a:t>
            </a:r>
          </a:p>
          <a:p>
            <a:pPr eaLnBrk="1" hangingPunct="1">
              <a:defRPr/>
            </a:pPr>
            <a:r>
              <a:rPr lang="cs-CZ" dirty="0"/>
              <a:t>1945 – </a:t>
            </a:r>
            <a:r>
              <a:rPr lang="cs-CZ" b="1" dirty="0"/>
              <a:t>Jaltská konference</a:t>
            </a:r>
          </a:p>
          <a:p>
            <a:pPr eaLnBrk="1" hangingPunct="1">
              <a:defRPr/>
            </a:pPr>
            <a:r>
              <a:rPr lang="cs-CZ" dirty="0"/>
              <a:t>1945 – </a:t>
            </a:r>
            <a:r>
              <a:rPr lang="cs-CZ" b="1" dirty="0"/>
              <a:t>Postupimská konference</a:t>
            </a:r>
          </a:p>
          <a:p>
            <a:pPr eaLnBrk="1" hangingPunct="1">
              <a:defRPr/>
            </a:pPr>
            <a:endParaRPr lang="cs-CZ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87AFE0E-B37D-4531-AFE8-231C8348E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742BE6F-8E70-AC48-F8A7-7DC73BD65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b="1"/>
              <a:t>Teheránská konference </a:t>
            </a:r>
            <a:br>
              <a:rPr lang="cs-CZ" b="1"/>
            </a:br>
            <a:r>
              <a:rPr lang="cs-CZ" b="1"/>
              <a:t>(listopad a prosinec 1943)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A1CBC12-22EB-1E0F-4DCD-47C6FB2EA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13625"/>
            <a:ext cx="4614759" cy="41633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2000"/>
              <a:t>Stalin mohl těžit z úspěchů Rudé armády.</a:t>
            </a:r>
          </a:p>
          <a:p>
            <a:pPr>
              <a:defRPr/>
            </a:pPr>
            <a:r>
              <a:rPr lang="cs-CZ" sz="2000"/>
              <a:t>Diskuze o druhé frontě – Churchill se snažil rozšířit působení spojenců ve Středomoří, Roosevelt se přiklonil na Stalinovu stranu.</a:t>
            </a:r>
          </a:p>
          <a:p>
            <a:pPr>
              <a:defRPr/>
            </a:pPr>
            <a:r>
              <a:rPr lang="cs-CZ" sz="2000"/>
              <a:t>SSSR se po skončení války v Evropě zavázal vyhlásit válku Japonsku.</a:t>
            </a:r>
          </a:p>
          <a:p>
            <a:pPr>
              <a:defRPr/>
            </a:pPr>
            <a:r>
              <a:rPr lang="cs-CZ" sz="2000"/>
              <a:t>Problematika uspořádání poraženého Německa.</a:t>
            </a:r>
          </a:p>
          <a:p>
            <a:pPr>
              <a:defRPr/>
            </a:pPr>
            <a:r>
              <a:rPr lang="cs-CZ" sz="2000"/>
              <a:t>Polská otázka – Stalin si chtěl ponechat hranice z roku 1939.</a:t>
            </a:r>
          </a:p>
        </p:txBody>
      </p:sp>
      <p:pic>
        <p:nvPicPr>
          <p:cNvPr id="5" name="Obrázek 4" descr="Obsah obrázku venku, letadlo, letectví, obloha&#10;&#10;Obsah generovaný pomocí AI může být nesprávný.">
            <a:extLst>
              <a:ext uri="{FF2B5EF4-FFF2-40B4-BE49-F238E27FC236}">
                <a16:creationId xmlns:a16="http://schemas.microsoft.com/office/drawing/2014/main" id="{02BBDF9A-5CFA-7058-D924-B389E206D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11737" b="1"/>
          <a:stretch>
            <a:fillRect/>
          </a:stretch>
        </p:blipFill>
        <p:spPr>
          <a:xfrm>
            <a:off x="6101338" y="2015168"/>
            <a:ext cx="5283866" cy="4210442"/>
          </a:xfrm>
          <a:custGeom>
            <a:avLst/>
            <a:gdLst/>
            <a:ahLst/>
            <a:cxnLst/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Obrázek 1">
            <a:extLst>
              <a:ext uri="{FF2B5EF4-FFF2-40B4-BE49-F238E27FC236}">
                <a16:creationId xmlns:a16="http://schemas.microsoft.com/office/drawing/2014/main" id="{FAD5908C-C50B-241E-403B-F4E63CEAA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5" r="-2" b="23143"/>
          <a:stretch>
            <a:fillRect/>
          </a:stretch>
        </p:blipFill>
        <p:spPr bwMode="auto">
          <a:xfrm>
            <a:off x="-6588" y="10"/>
            <a:ext cx="1219858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650</Words>
  <Application>Microsoft Office PowerPoint</Application>
  <PresentationFormat>Širokoúhlá obrazovka</PresentationFormat>
  <Paragraphs>50</Paragraphs>
  <Slides>16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Motiv Office</vt:lpstr>
      <vt:lpstr>Diplomacie během druhé světové války</vt:lpstr>
      <vt:lpstr>USA a válka </vt:lpstr>
      <vt:lpstr>USA a Velká Británie – Atlantická charta (1941)</vt:lpstr>
      <vt:lpstr>USA a Velká Británie</vt:lpstr>
      <vt:lpstr>USA a Velká Británie</vt:lpstr>
      <vt:lpstr>USA a Velká Británie</vt:lpstr>
      <vt:lpstr>Antihitlerovská koalice</vt:lpstr>
      <vt:lpstr>Teheránská konference  (listopad a prosinec 1943)</vt:lpstr>
      <vt:lpstr>Prezentace aplikace PowerPoint</vt:lpstr>
      <vt:lpstr>Jaltská konference (únor 1945)</vt:lpstr>
      <vt:lpstr>Prezentace aplikace PowerPoint</vt:lpstr>
      <vt:lpstr>Prezentace aplikace PowerPoint</vt:lpstr>
      <vt:lpstr>Postupimská konference  (červenec a srpen 1945)</vt:lpstr>
      <vt:lpstr>Prezentace aplikace PowerPoint</vt:lpstr>
      <vt:lpstr>Prezentace aplikace PowerPoint</vt:lpstr>
      <vt:lpstr>Dokument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Jaromír Soukup</dc:creator>
  <cp:lastModifiedBy>Jaromír Soukup</cp:lastModifiedBy>
  <cp:revision>1</cp:revision>
  <dcterms:created xsi:type="dcterms:W3CDTF">2026-02-04T09:57:24Z</dcterms:created>
  <dcterms:modified xsi:type="dcterms:W3CDTF">2026-02-04T14:59:52Z</dcterms:modified>
</cp:coreProperties>
</file>