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81" d="100"/>
          <a:sy n="81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Navazování, uzlová technika a  balení lana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/>
              <a:t>Cílem výuky je získání dovedností v základní manipulaci s lanem (skupiny uzlů, balení lana).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/>
              <a:t>Průběh</a:t>
            </a:r>
          </a:p>
          <a:p>
            <a:pPr>
              <a:buNone/>
            </a:pPr>
            <a:r>
              <a:rPr lang="cs-CZ" dirty="0"/>
              <a:t>Teoretický úvod k uzlové technice, praktický nácvik a fixace získaných dovedností.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Základní termíny pro uzlovou techniku (ohyb, oko, smyčka, pramen,…).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Skupiny uzlů (kotvicí, spojovací, speciální).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Způsoby vázání (stejnosměrné, protisměrné, anomální varianty).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Druhy uzlů používaných ve VL (vůdcovský, osmičkový, samosvorné, lodní a </a:t>
            </a:r>
            <a:r>
              <a:rPr lang="cs-CZ" dirty="0" err="1"/>
              <a:t>půllodní</a:t>
            </a:r>
            <a:r>
              <a:rPr lang="cs-CZ" dirty="0"/>
              <a:t>, ambulantní, dračí smyčka, zadrhávací smyčka).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Balení lana.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ACCD95F-0BDC-4638-9CA0-7B8C021F24AD}"/>
</file>

<file path=customXml/itemProps2.xml><?xml version="1.0" encoding="utf-8"?>
<ds:datastoreItem xmlns:ds="http://schemas.openxmlformats.org/officeDocument/2006/customXml" ds:itemID="{22E9CEB5-47AB-44F2-9A97-44117ADBA614}"/>
</file>

<file path=customXml/itemProps3.xml><?xml version="1.0" encoding="utf-8"?>
<ds:datastoreItem xmlns:ds="http://schemas.openxmlformats.org/officeDocument/2006/customXml" ds:itemID="{278484DF-6650-4A20-A8A1-5A31176733D8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160</TotalTime>
  <Words>286</Words>
  <Application>Microsoft Office PowerPoint</Application>
  <PresentationFormat>Předvádění na obrazovce (4:3)</PresentationFormat>
  <Paragraphs>28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Vladimír Michalička</cp:lastModifiedBy>
  <cp:revision>30</cp:revision>
  <dcterms:modified xsi:type="dcterms:W3CDTF">2021-12-13T13:01:35Z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