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7" r:id="rId9"/>
    <p:sldId id="268" r:id="rId10"/>
    <p:sldId id="272" r:id="rId11"/>
    <p:sldId id="269" r:id="rId12"/>
    <p:sldId id="270" r:id="rId13"/>
    <p:sldId id="262" r:id="rId14"/>
    <p:sldId id="271" r:id="rId15"/>
    <p:sldId id="263" r:id="rId16"/>
    <p:sldId id="264" r:id="rId17"/>
    <p:sldId id="265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7" autoAdjust="0"/>
    <p:restoredTop sz="86467" autoAdjust="0"/>
  </p:normalViewPr>
  <p:slideViewPr>
    <p:cSldViewPr snapToGrid="0">
      <p:cViewPr varScale="1">
        <p:scale>
          <a:sx n="54" d="100"/>
          <a:sy n="54" d="100"/>
        </p:scale>
        <p:origin x="400" y="72"/>
      </p:cViewPr>
      <p:guideLst/>
    </p:cSldViewPr>
  </p:slideViewPr>
  <p:outlineViewPr>
    <p:cViewPr>
      <p:scale>
        <a:sx n="33" d="100"/>
        <a:sy n="33" d="100"/>
      </p:scale>
      <p:origin x="0" y="-562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752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E69C34-B32B-4FF8-B2A8-A70321B42811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BEA1EA0-1F92-4146-9296-0548036EDC06}">
      <dgm:prSet/>
      <dgm:spPr/>
      <dgm:t>
        <a:bodyPr/>
        <a:lstStyle/>
        <a:p>
          <a:r>
            <a:rPr lang="cs-CZ" dirty="0"/>
            <a:t>Často – poranění mozku </a:t>
          </a:r>
          <a:endParaRPr lang="en-US" dirty="0"/>
        </a:p>
      </dgm:t>
    </dgm:pt>
    <dgm:pt modelId="{169A8E5F-9850-47AB-89FA-839CAFF59681}" type="parTrans" cxnId="{9224758D-188C-4DF1-83FC-16CEC2411AFE}">
      <dgm:prSet/>
      <dgm:spPr/>
      <dgm:t>
        <a:bodyPr/>
        <a:lstStyle/>
        <a:p>
          <a:endParaRPr lang="en-US"/>
        </a:p>
      </dgm:t>
    </dgm:pt>
    <dgm:pt modelId="{7F431052-94ED-4945-BEED-39E24B092090}" type="sibTrans" cxnId="{9224758D-188C-4DF1-83FC-16CEC2411AFE}">
      <dgm:prSet/>
      <dgm:spPr/>
      <dgm:t>
        <a:bodyPr/>
        <a:lstStyle/>
        <a:p>
          <a:endParaRPr lang="en-US"/>
        </a:p>
      </dgm:t>
    </dgm:pt>
    <dgm:pt modelId="{5040B8D4-3FD5-446E-A603-577BE499F046}">
      <dgm:prSet/>
      <dgm:spPr/>
      <dgm:t>
        <a:bodyPr/>
        <a:lstStyle/>
        <a:p>
          <a:r>
            <a:rPr lang="cs-CZ" dirty="0"/>
            <a:t>Zvýšení mortality</a:t>
          </a:r>
          <a:endParaRPr lang="en-US" dirty="0"/>
        </a:p>
      </dgm:t>
    </dgm:pt>
    <dgm:pt modelId="{2ADE95F2-262A-4145-8D44-8C47691C5ECC}" type="parTrans" cxnId="{5190460A-FCB5-4C94-8B8E-A083D42769FB}">
      <dgm:prSet/>
      <dgm:spPr/>
      <dgm:t>
        <a:bodyPr/>
        <a:lstStyle/>
        <a:p>
          <a:endParaRPr lang="en-US"/>
        </a:p>
      </dgm:t>
    </dgm:pt>
    <dgm:pt modelId="{900B3C6A-B0A0-417F-87F8-1475F2CABEE2}" type="sibTrans" cxnId="{5190460A-FCB5-4C94-8B8E-A083D42769FB}">
      <dgm:prSet/>
      <dgm:spPr/>
      <dgm:t>
        <a:bodyPr/>
        <a:lstStyle/>
        <a:p>
          <a:endParaRPr lang="en-US"/>
        </a:p>
      </dgm:t>
    </dgm:pt>
    <dgm:pt modelId="{FA82EB2A-0464-4426-A037-352DE80653EF}">
      <dgm:prSet/>
      <dgm:spPr/>
      <dgm:t>
        <a:bodyPr/>
        <a:lstStyle/>
        <a:p>
          <a:r>
            <a:rPr lang="cs-CZ" dirty="0"/>
            <a:t>Může být součástí </a:t>
          </a:r>
          <a:r>
            <a:rPr lang="cs-CZ" b="1" dirty="0"/>
            <a:t>polytraumat</a:t>
          </a:r>
          <a:endParaRPr lang="en-US" dirty="0"/>
        </a:p>
      </dgm:t>
    </dgm:pt>
    <dgm:pt modelId="{420F3F7B-2292-4259-8650-60E093922BB6}" type="parTrans" cxnId="{735D1342-61BF-4B7F-9938-2AE65C46F37D}">
      <dgm:prSet/>
      <dgm:spPr/>
      <dgm:t>
        <a:bodyPr/>
        <a:lstStyle/>
        <a:p>
          <a:endParaRPr lang="en-US"/>
        </a:p>
      </dgm:t>
    </dgm:pt>
    <dgm:pt modelId="{51C4DDB0-91BE-475F-97AD-B53E5386E896}" type="sibTrans" cxnId="{735D1342-61BF-4B7F-9938-2AE65C46F37D}">
      <dgm:prSet/>
      <dgm:spPr/>
      <dgm:t>
        <a:bodyPr/>
        <a:lstStyle/>
        <a:p>
          <a:endParaRPr lang="en-US"/>
        </a:p>
      </dgm:t>
    </dgm:pt>
    <dgm:pt modelId="{7F56B6C0-1E1B-4A92-BE7F-8DE5557EBB9B}">
      <dgm:prSet/>
      <dgm:spPr/>
      <dgm:t>
        <a:bodyPr/>
        <a:lstStyle/>
        <a:p>
          <a:r>
            <a:rPr lang="cs-CZ" dirty="0"/>
            <a:t>Dopravní nehody, pády z výšky nebo z kola, …</a:t>
          </a:r>
          <a:endParaRPr lang="en-US" dirty="0"/>
        </a:p>
      </dgm:t>
    </dgm:pt>
    <dgm:pt modelId="{7218BB0A-BA89-46EC-A2E1-A6F134AEC796}" type="parTrans" cxnId="{300E2E70-BA71-4B55-B2C8-F32790914E3F}">
      <dgm:prSet/>
      <dgm:spPr/>
      <dgm:t>
        <a:bodyPr/>
        <a:lstStyle/>
        <a:p>
          <a:endParaRPr lang="en-US"/>
        </a:p>
      </dgm:t>
    </dgm:pt>
    <dgm:pt modelId="{1A281F5E-79F2-4994-A212-70C7E875F827}" type="sibTrans" cxnId="{300E2E70-BA71-4B55-B2C8-F32790914E3F}">
      <dgm:prSet/>
      <dgm:spPr/>
      <dgm:t>
        <a:bodyPr/>
        <a:lstStyle/>
        <a:p>
          <a:endParaRPr lang="en-US"/>
        </a:p>
      </dgm:t>
    </dgm:pt>
    <dgm:pt modelId="{DC562653-B276-458E-9941-4A7C7822E26B}">
      <dgm:prSet/>
      <dgm:spPr/>
      <dgm:t>
        <a:bodyPr/>
        <a:lstStyle/>
        <a:p>
          <a:r>
            <a:rPr lang="cs-CZ" dirty="0"/>
            <a:t>Při podezření na krvácení do dutiny lební je nutno brát na zřetel – „lucidní interval“</a:t>
          </a:r>
          <a:endParaRPr lang="en-US" dirty="0"/>
        </a:p>
      </dgm:t>
    </dgm:pt>
    <dgm:pt modelId="{13414851-FD5D-4398-A692-8AB596779F0F}" type="parTrans" cxnId="{6B7BA18A-6838-44C8-A3F4-47D22DD35ACD}">
      <dgm:prSet/>
      <dgm:spPr/>
      <dgm:t>
        <a:bodyPr/>
        <a:lstStyle/>
        <a:p>
          <a:endParaRPr lang="en-US"/>
        </a:p>
      </dgm:t>
    </dgm:pt>
    <dgm:pt modelId="{414E6571-1625-4462-BDD6-0ABF2E327EA3}" type="sibTrans" cxnId="{6B7BA18A-6838-44C8-A3F4-47D22DD35ACD}">
      <dgm:prSet/>
      <dgm:spPr/>
      <dgm:t>
        <a:bodyPr/>
        <a:lstStyle/>
        <a:p>
          <a:endParaRPr lang="en-US"/>
        </a:p>
      </dgm:t>
    </dgm:pt>
    <dgm:pt modelId="{961509C4-D7E2-4F25-8FA4-B8CEA7AB5D8D}" type="pres">
      <dgm:prSet presAssocID="{ABE69C34-B32B-4FF8-B2A8-A70321B42811}" presName="linear" presStyleCnt="0">
        <dgm:presLayoutVars>
          <dgm:animLvl val="lvl"/>
          <dgm:resizeHandles val="exact"/>
        </dgm:presLayoutVars>
      </dgm:prSet>
      <dgm:spPr/>
    </dgm:pt>
    <dgm:pt modelId="{81B3FE19-7165-4EAA-9916-9E93FDCC6377}" type="pres">
      <dgm:prSet presAssocID="{4BEA1EA0-1F92-4146-9296-0548036EDC06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55736C6-2E75-47BC-B541-B7025E152D54}" type="pres">
      <dgm:prSet presAssocID="{7F431052-94ED-4945-BEED-39E24B092090}" presName="spacer" presStyleCnt="0"/>
      <dgm:spPr/>
    </dgm:pt>
    <dgm:pt modelId="{C69A052C-4224-4FAB-BA83-B3D896596E3A}" type="pres">
      <dgm:prSet presAssocID="{5040B8D4-3FD5-446E-A603-577BE499F046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744F6B10-49DB-4A07-B2ED-7D6455A0285F}" type="pres">
      <dgm:prSet presAssocID="{900B3C6A-B0A0-417F-87F8-1475F2CABEE2}" presName="spacer" presStyleCnt="0"/>
      <dgm:spPr/>
    </dgm:pt>
    <dgm:pt modelId="{5DFC7314-0125-44E3-9B94-F5EB8ACF09A0}" type="pres">
      <dgm:prSet presAssocID="{FA82EB2A-0464-4426-A037-352DE80653EF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F4AE427D-B6DE-4657-B05F-A7ABC070D7ED}" type="pres">
      <dgm:prSet presAssocID="{51C4DDB0-91BE-475F-97AD-B53E5386E896}" presName="spacer" presStyleCnt="0"/>
      <dgm:spPr/>
    </dgm:pt>
    <dgm:pt modelId="{354F3842-EA0A-4310-86A0-FD8F93D5CA4B}" type="pres">
      <dgm:prSet presAssocID="{7F56B6C0-1E1B-4A92-BE7F-8DE5557EBB9B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75FB0618-BC73-4264-BD99-5361503E8FE4}" type="pres">
      <dgm:prSet presAssocID="{1A281F5E-79F2-4994-A212-70C7E875F827}" presName="spacer" presStyleCnt="0"/>
      <dgm:spPr/>
    </dgm:pt>
    <dgm:pt modelId="{2A8FA9F9-1B4E-4C00-9839-F427FDFD980B}" type="pres">
      <dgm:prSet presAssocID="{DC562653-B276-458E-9941-4A7C7822E26B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5190460A-FCB5-4C94-8B8E-A083D42769FB}" srcId="{ABE69C34-B32B-4FF8-B2A8-A70321B42811}" destId="{5040B8D4-3FD5-446E-A603-577BE499F046}" srcOrd="1" destOrd="0" parTransId="{2ADE95F2-262A-4145-8D44-8C47691C5ECC}" sibTransId="{900B3C6A-B0A0-417F-87F8-1475F2CABEE2}"/>
    <dgm:cxn modelId="{E8422D0D-8286-4E7F-ADFE-F81B6206646C}" type="presOf" srcId="{7F56B6C0-1E1B-4A92-BE7F-8DE5557EBB9B}" destId="{354F3842-EA0A-4310-86A0-FD8F93D5CA4B}" srcOrd="0" destOrd="0" presId="urn:microsoft.com/office/officeart/2005/8/layout/vList2"/>
    <dgm:cxn modelId="{6276C961-C76F-476E-AC92-4DECD5843870}" type="presOf" srcId="{DC562653-B276-458E-9941-4A7C7822E26B}" destId="{2A8FA9F9-1B4E-4C00-9839-F427FDFD980B}" srcOrd="0" destOrd="0" presId="urn:microsoft.com/office/officeart/2005/8/layout/vList2"/>
    <dgm:cxn modelId="{735D1342-61BF-4B7F-9938-2AE65C46F37D}" srcId="{ABE69C34-B32B-4FF8-B2A8-A70321B42811}" destId="{FA82EB2A-0464-4426-A037-352DE80653EF}" srcOrd="2" destOrd="0" parTransId="{420F3F7B-2292-4259-8650-60E093922BB6}" sibTransId="{51C4DDB0-91BE-475F-97AD-B53E5386E896}"/>
    <dgm:cxn modelId="{300E2E70-BA71-4B55-B2C8-F32790914E3F}" srcId="{ABE69C34-B32B-4FF8-B2A8-A70321B42811}" destId="{7F56B6C0-1E1B-4A92-BE7F-8DE5557EBB9B}" srcOrd="3" destOrd="0" parTransId="{7218BB0A-BA89-46EC-A2E1-A6F134AEC796}" sibTransId="{1A281F5E-79F2-4994-A212-70C7E875F827}"/>
    <dgm:cxn modelId="{01527681-064C-45B8-A7D2-0A830E74F62F}" type="presOf" srcId="{ABE69C34-B32B-4FF8-B2A8-A70321B42811}" destId="{961509C4-D7E2-4F25-8FA4-B8CEA7AB5D8D}" srcOrd="0" destOrd="0" presId="urn:microsoft.com/office/officeart/2005/8/layout/vList2"/>
    <dgm:cxn modelId="{6B7BA18A-6838-44C8-A3F4-47D22DD35ACD}" srcId="{ABE69C34-B32B-4FF8-B2A8-A70321B42811}" destId="{DC562653-B276-458E-9941-4A7C7822E26B}" srcOrd="4" destOrd="0" parTransId="{13414851-FD5D-4398-A692-8AB596779F0F}" sibTransId="{414E6571-1625-4462-BDD6-0ABF2E327EA3}"/>
    <dgm:cxn modelId="{9224758D-188C-4DF1-83FC-16CEC2411AFE}" srcId="{ABE69C34-B32B-4FF8-B2A8-A70321B42811}" destId="{4BEA1EA0-1F92-4146-9296-0548036EDC06}" srcOrd="0" destOrd="0" parTransId="{169A8E5F-9850-47AB-89FA-839CAFF59681}" sibTransId="{7F431052-94ED-4945-BEED-39E24B092090}"/>
    <dgm:cxn modelId="{1B8B2590-D2D0-48AF-B75F-A67E38FF4433}" type="presOf" srcId="{4BEA1EA0-1F92-4146-9296-0548036EDC06}" destId="{81B3FE19-7165-4EAA-9916-9E93FDCC6377}" srcOrd="0" destOrd="0" presId="urn:microsoft.com/office/officeart/2005/8/layout/vList2"/>
    <dgm:cxn modelId="{6622F5E6-A939-4FAC-9C86-4BFB50123EE8}" type="presOf" srcId="{5040B8D4-3FD5-446E-A603-577BE499F046}" destId="{C69A052C-4224-4FAB-BA83-B3D896596E3A}" srcOrd="0" destOrd="0" presId="urn:microsoft.com/office/officeart/2005/8/layout/vList2"/>
    <dgm:cxn modelId="{2BF0A4F2-D5A1-434B-9726-96FE83D1E384}" type="presOf" srcId="{FA82EB2A-0464-4426-A037-352DE80653EF}" destId="{5DFC7314-0125-44E3-9B94-F5EB8ACF09A0}" srcOrd="0" destOrd="0" presId="urn:microsoft.com/office/officeart/2005/8/layout/vList2"/>
    <dgm:cxn modelId="{054B1128-D056-49FB-93D9-86FCA07474B2}" type="presParOf" srcId="{961509C4-D7E2-4F25-8FA4-B8CEA7AB5D8D}" destId="{81B3FE19-7165-4EAA-9916-9E93FDCC6377}" srcOrd="0" destOrd="0" presId="urn:microsoft.com/office/officeart/2005/8/layout/vList2"/>
    <dgm:cxn modelId="{6A861732-C95C-4E10-AC96-620E56F57942}" type="presParOf" srcId="{961509C4-D7E2-4F25-8FA4-B8CEA7AB5D8D}" destId="{E55736C6-2E75-47BC-B541-B7025E152D54}" srcOrd="1" destOrd="0" presId="urn:microsoft.com/office/officeart/2005/8/layout/vList2"/>
    <dgm:cxn modelId="{2FF3777F-D4C0-42F9-BE0D-65446456D082}" type="presParOf" srcId="{961509C4-D7E2-4F25-8FA4-B8CEA7AB5D8D}" destId="{C69A052C-4224-4FAB-BA83-B3D896596E3A}" srcOrd="2" destOrd="0" presId="urn:microsoft.com/office/officeart/2005/8/layout/vList2"/>
    <dgm:cxn modelId="{C9BDE5E1-A757-4428-8C08-FE1C90224ED5}" type="presParOf" srcId="{961509C4-D7E2-4F25-8FA4-B8CEA7AB5D8D}" destId="{744F6B10-49DB-4A07-B2ED-7D6455A0285F}" srcOrd="3" destOrd="0" presId="urn:microsoft.com/office/officeart/2005/8/layout/vList2"/>
    <dgm:cxn modelId="{61B83321-00A7-41C4-84A1-968DBEA9C13A}" type="presParOf" srcId="{961509C4-D7E2-4F25-8FA4-B8CEA7AB5D8D}" destId="{5DFC7314-0125-44E3-9B94-F5EB8ACF09A0}" srcOrd="4" destOrd="0" presId="urn:microsoft.com/office/officeart/2005/8/layout/vList2"/>
    <dgm:cxn modelId="{A3A51CA4-4971-483F-A6E4-5C38D14CE54D}" type="presParOf" srcId="{961509C4-D7E2-4F25-8FA4-B8CEA7AB5D8D}" destId="{F4AE427D-B6DE-4657-B05F-A7ABC070D7ED}" srcOrd="5" destOrd="0" presId="urn:microsoft.com/office/officeart/2005/8/layout/vList2"/>
    <dgm:cxn modelId="{858BD889-A276-43FC-B8E7-D897CE7D7301}" type="presParOf" srcId="{961509C4-D7E2-4F25-8FA4-B8CEA7AB5D8D}" destId="{354F3842-EA0A-4310-86A0-FD8F93D5CA4B}" srcOrd="6" destOrd="0" presId="urn:microsoft.com/office/officeart/2005/8/layout/vList2"/>
    <dgm:cxn modelId="{381FF272-D844-45CB-8E46-9AFEED6750D0}" type="presParOf" srcId="{961509C4-D7E2-4F25-8FA4-B8CEA7AB5D8D}" destId="{75FB0618-BC73-4264-BD99-5361503E8FE4}" srcOrd="7" destOrd="0" presId="urn:microsoft.com/office/officeart/2005/8/layout/vList2"/>
    <dgm:cxn modelId="{0CE7A8E2-B1A7-4E7C-BBA4-1DAAD5DDD9D0}" type="presParOf" srcId="{961509C4-D7E2-4F25-8FA4-B8CEA7AB5D8D}" destId="{2A8FA9F9-1B4E-4C00-9839-F427FDFD980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DC1B79-433C-49FF-BF88-E7E2393BA577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2F9BBEB-E18D-4B99-A166-376422946149}">
      <dgm:prSet/>
      <dgm:spPr/>
      <dgm:t>
        <a:bodyPr/>
        <a:lstStyle/>
        <a:p>
          <a:r>
            <a:rPr lang="cs-CZ" dirty="0"/>
            <a:t>Poškození míchy – poškození hybnosti</a:t>
          </a:r>
          <a:endParaRPr lang="en-US" dirty="0"/>
        </a:p>
      </dgm:t>
    </dgm:pt>
    <dgm:pt modelId="{5BD592B0-5582-4B18-9264-FB6B58DE0E63}" type="parTrans" cxnId="{9BA000B7-5F5C-420F-9024-BE450586F172}">
      <dgm:prSet/>
      <dgm:spPr/>
      <dgm:t>
        <a:bodyPr/>
        <a:lstStyle/>
        <a:p>
          <a:endParaRPr lang="en-US"/>
        </a:p>
      </dgm:t>
    </dgm:pt>
    <dgm:pt modelId="{F4F90A54-1548-429F-8B22-90031AF274D3}" type="sibTrans" cxnId="{9BA000B7-5F5C-420F-9024-BE450586F172}">
      <dgm:prSet/>
      <dgm:spPr/>
      <dgm:t>
        <a:bodyPr/>
        <a:lstStyle/>
        <a:p>
          <a:endParaRPr lang="en-US"/>
        </a:p>
      </dgm:t>
    </dgm:pt>
    <dgm:pt modelId="{DF681803-05E9-4A02-AB30-1AB2402A249B}">
      <dgm:prSet/>
      <dgm:spPr/>
      <dgm:t>
        <a:bodyPr/>
        <a:lstStyle/>
        <a:p>
          <a:r>
            <a:rPr lang="cs-CZ" dirty="0"/>
            <a:t>Skoky do neznámé nebo mělké vody, sportovní úrazy, dopravní nehody,…</a:t>
          </a:r>
          <a:endParaRPr lang="en-US" dirty="0"/>
        </a:p>
      </dgm:t>
    </dgm:pt>
    <dgm:pt modelId="{C42C2C1B-6235-4BD5-8326-AE9DDEC1C9C9}" type="parTrans" cxnId="{EDDCEA00-7EBC-4344-990E-175F52AE0E4F}">
      <dgm:prSet/>
      <dgm:spPr/>
      <dgm:t>
        <a:bodyPr/>
        <a:lstStyle/>
        <a:p>
          <a:endParaRPr lang="en-US"/>
        </a:p>
      </dgm:t>
    </dgm:pt>
    <dgm:pt modelId="{6CBB451B-3257-443F-87E6-FD0D68EF169C}" type="sibTrans" cxnId="{EDDCEA00-7EBC-4344-990E-175F52AE0E4F}">
      <dgm:prSet/>
      <dgm:spPr/>
      <dgm:t>
        <a:bodyPr/>
        <a:lstStyle/>
        <a:p>
          <a:endParaRPr lang="en-US"/>
        </a:p>
      </dgm:t>
    </dgm:pt>
    <dgm:pt modelId="{8C3E6E55-AD6B-4556-959D-B5D619AD3FAC}">
      <dgm:prSet/>
      <dgm:spPr/>
      <dgm:t>
        <a:bodyPr/>
        <a:lstStyle/>
        <a:p>
          <a:r>
            <a:rPr lang="cs-CZ" dirty="0"/>
            <a:t>Postižení krční oblasti – kvadruplegik</a:t>
          </a:r>
          <a:endParaRPr lang="en-US" dirty="0"/>
        </a:p>
      </dgm:t>
    </dgm:pt>
    <dgm:pt modelId="{8D4F3C92-AEC6-4FB6-ADE6-6EE1B838114E}" type="parTrans" cxnId="{26C62270-8A1C-499C-9F1A-0B7D4D6F2101}">
      <dgm:prSet/>
      <dgm:spPr/>
      <dgm:t>
        <a:bodyPr/>
        <a:lstStyle/>
        <a:p>
          <a:endParaRPr lang="en-US"/>
        </a:p>
      </dgm:t>
    </dgm:pt>
    <dgm:pt modelId="{3E35B315-E14D-494A-A35A-B04A95B7F70D}" type="sibTrans" cxnId="{26C62270-8A1C-499C-9F1A-0B7D4D6F2101}">
      <dgm:prSet/>
      <dgm:spPr/>
      <dgm:t>
        <a:bodyPr/>
        <a:lstStyle/>
        <a:p>
          <a:endParaRPr lang="en-US"/>
        </a:p>
      </dgm:t>
    </dgm:pt>
    <dgm:pt modelId="{369DFF42-BBC4-412C-BE37-B54DC75A681A}">
      <dgm:prSet/>
      <dgm:spPr/>
      <dgm:t>
        <a:bodyPr/>
        <a:lstStyle/>
        <a:p>
          <a:r>
            <a:rPr lang="cs-CZ" dirty="0"/>
            <a:t>Zlomenina na úrovni C 4 a C 5 – nefunkční bránice</a:t>
          </a:r>
          <a:endParaRPr lang="en-US" dirty="0"/>
        </a:p>
      </dgm:t>
    </dgm:pt>
    <dgm:pt modelId="{54677D13-6927-4E3D-A8AB-F71D9DB73E81}" type="parTrans" cxnId="{5A8A9F54-9F14-4337-A2C7-210516AC5C3D}">
      <dgm:prSet/>
      <dgm:spPr/>
      <dgm:t>
        <a:bodyPr/>
        <a:lstStyle/>
        <a:p>
          <a:endParaRPr lang="en-US"/>
        </a:p>
      </dgm:t>
    </dgm:pt>
    <dgm:pt modelId="{B5BE09CF-AEE6-4418-B502-425A6C351344}" type="sibTrans" cxnId="{5A8A9F54-9F14-4337-A2C7-210516AC5C3D}">
      <dgm:prSet/>
      <dgm:spPr/>
      <dgm:t>
        <a:bodyPr/>
        <a:lstStyle/>
        <a:p>
          <a:endParaRPr lang="en-US"/>
        </a:p>
      </dgm:t>
    </dgm:pt>
    <dgm:pt modelId="{117D3C84-4B99-43AE-8F32-3DA7BD5C9B4B}" type="pres">
      <dgm:prSet presAssocID="{51DC1B79-433C-49FF-BF88-E7E2393BA577}" presName="linear" presStyleCnt="0">
        <dgm:presLayoutVars>
          <dgm:animLvl val="lvl"/>
          <dgm:resizeHandles val="exact"/>
        </dgm:presLayoutVars>
      </dgm:prSet>
      <dgm:spPr/>
    </dgm:pt>
    <dgm:pt modelId="{4E351738-325A-4892-81AE-690F210EDE17}" type="pres">
      <dgm:prSet presAssocID="{32F9BBEB-E18D-4B99-A166-37642294614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704509E-3039-49E2-A547-CFD0A36A01F1}" type="pres">
      <dgm:prSet presAssocID="{F4F90A54-1548-429F-8B22-90031AF274D3}" presName="spacer" presStyleCnt="0"/>
      <dgm:spPr/>
    </dgm:pt>
    <dgm:pt modelId="{9A0C1D63-AF16-49DE-9C8C-15202D5A9743}" type="pres">
      <dgm:prSet presAssocID="{DF681803-05E9-4A02-AB30-1AB2402A249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2655F0AA-8751-414D-8179-D25CF78F036F}" type="pres">
      <dgm:prSet presAssocID="{6CBB451B-3257-443F-87E6-FD0D68EF169C}" presName="spacer" presStyleCnt="0"/>
      <dgm:spPr/>
    </dgm:pt>
    <dgm:pt modelId="{ACCD951F-072B-4BD1-BAAC-390754A39E62}" type="pres">
      <dgm:prSet presAssocID="{8C3E6E55-AD6B-4556-959D-B5D619AD3FA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A187CFB-BBA6-4146-827D-736D165D7180}" type="pres">
      <dgm:prSet presAssocID="{3E35B315-E14D-494A-A35A-B04A95B7F70D}" presName="spacer" presStyleCnt="0"/>
      <dgm:spPr/>
    </dgm:pt>
    <dgm:pt modelId="{2D4328A9-5C29-4613-8E52-DE4E13B6BFD0}" type="pres">
      <dgm:prSet presAssocID="{369DFF42-BBC4-412C-BE37-B54DC75A681A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DDCEA00-7EBC-4344-990E-175F52AE0E4F}" srcId="{51DC1B79-433C-49FF-BF88-E7E2393BA577}" destId="{DF681803-05E9-4A02-AB30-1AB2402A249B}" srcOrd="1" destOrd="0" parTransId="{C42C2C1B-6235-4BD5-8326-AE9DDEC1C9C9}" sibTransId="{6CBB451B-3257-443F-87E6-FD0D68EF169C}"/>
    <dgm:cxn modelId="{0FA06F16-DBB1-457A-876F-4D5516EBA935}" type="presOf" srcId="{51DC1B79-433C-49FF-BF88-E7E2393BA577}" destId="{117D3C84-4B99-43AE-8F32-3DA7BD5C9B4B}" srcOrd="0" destOrd="0" presId="urn:microsoft.com/office/officeart/2005/8/layout/vList2"/>
    <dgm:cxn modelId="{31843819-9B96-438A-ADF6-7084BA60DA86}" type="presOf" srcId="{DF681803-05E9-4A02-AB30-1AB2402A249B}" destId="{9A0C1D63-AF16-49DE-9C8C-15202D5A9743}" srcOrd="0" destOrd="0" presId="urn:microsoft.com/office/officeart/2005/8/layout/vList2"/>
    <dgm:cxn modelId="{9C5AF31E-67EF-4C23-989B-E34F9BC46966}" type="presOf" srcId="{32F9BBEB-E18D-4B99-A166-376422946149}" destId="{4E351738-325A-4892-81AE-690F210EDE17}" srcOrd="0" destOrd="0" presId="urn:microsoft.com/office/officeart/2005/8/layout/vList2"/>
    <dgm:cxn modelId="{26C62270-8A1C-499C-9F1A-0B7D4D6F2101}" srcId="{51DC1B79-433C-49FF-BF88-E7E2393BA577}" destId="{8C3E6E55-AD6B-4556-959D-B5D619AD3FAC}" srcOrd="2" destOrd="0" parTransId="{8D4F3C92-AEC6-4FB6-ADE6-6EE1B838114E}" sibTransId="{3E35B315-E14D-494A-A35A-B04A95B7F70D}"/>
    <dgm:cxn modelId="{5A8A9F54-9F14-4337-A2C7-210516AC5C3D}" srcId="{51DC1B79-433C-49FF-BF88-E7E2393BA577}" destId="{369DFF42-BBC4-412C-BE37-B54DC75A681A}" srcOrd="3" destOrd="0" parTransId="{54677D13-6927-4E3D-A8AB-F71D9DB73E81}" sibTransId="{B5BE09CF-AEE6-4418-B502-425A6C351344}"/>
    <dgm:cxn modelId="{0121FF97-D2C4-4A31-9BC0-348A887C5642}" type="presOf" srcId="{369DFF42-BBC4-412C-BE37-B54DC75A681A}" destId="{2D4328A9-5C29-4613-8E52-DE4E13B6BFD0}" srcOrd="0" destOrd="0" presId="urn:microsoft.com/office/officeart/2005/8/layout/vList2"/>
    <dgm:cxn modelId="{C19E3EB2-2064-427D-BE1F-4DBEC5BCE625}" type="presOf" srcId="{8C3E6E55-AD6B-4556-959D-B5D619AD3FAC}" destId="{ACCD951F-072B-4BD1-BAAC-390754A39E62}" srcOrd="0" destOrd="0" presId="urn:microsoft.com/office/officeart/2005/8/layout/vList2"/>
    <dgm:cxn modelId="{9BA000B7-5F5C-420F-9024-BE450586F172}" srcId="{51DC1B79-433C-49FF-BF88-E7E2393BA577}" destId="{32F9BBEB-E18D-4B99-A166-376422946149}" srcOrd="0" destOrd="0" parTransId="{5BD592B0-5582-4B18-9264-FB6B58DE0E63}" sibTransId="{F4F90A54-1548-429F-8B22-90031AF274D3}"/>
    <dgm:cxn modelId="{87F4ED4A-AB91-40B2-BD75-505416240FEB}" type="presParOf" srcId="{117D3C84-4B99-43AE-8F32-3DA7BD5C9B4B}" destId="{4E351738-325A-4892-81AE-690F210EDE17}" srcOrd="0" destOrd="0" presId="urn:microsoft.com/office/officeart/2005/8/layout/vList2"/>
    <dgm:cxn modelId="{48AF0866-6FD9-4191-8F8D-0388989321AD}" type="presParOf" srcId="{117D3C84-4B99-43AE-8F32-3DA7BD5C9B4B}" destId="{B704509E-3039-49E2-A547-CFD0A36A01F1}" srcOrd="1" destOrd="0" presId="urn:microsoft.com/office/officeart/2005/8/layout/vList2"/>
    <dgm:cxn modelId="{8736484B-48D4-4966-9EE6-5E2AABC2F46E}" type="presParOf" srcId="{117D3C84-4B99-43AE-8F32-3DA7BD5C9B4B}" destId="{9A0C1D63-AF16-49DE-9C8C-15202D5A9743}" srcOrd="2" destOrd="0" presId="urn:microsoft.com/office/officeart/2005/8/layout/vList2"/>
    <dgm:cxn modelId="{E356349A-0ADC-4838-8123-29318A9EE451}" type="presParOf" srcId="{117D3C84-4B99-43AE-8F32-3DA7BD5C9B4B}" destId="{2655F0AA-8751-414D-8179-D25CF78F036F}" srcOrd="3" destOrd="0" presId="urn:microsoft.com/office/officeart/2005/8/layout/vList2"/>
    <dgm:cxn modelId="{9B906879-369E-405B-85D8-33CA1B2294A7}" type="presParOf" srcId="{117D3C84-4B99-43AE-8F32-3DA7BD5C9B4B}" destId="{ACCD951F-072B-4BD1-BAAC-390754A39E62}" srcOrd="4" destOrd="0" presId="urn:microsoft.com/office/officeart/2005/8/layout/vList2"/>
    <dgm:cxn modelId="{3B9ED052-DB0C-422A-A7D7-C6C5545C85E0}" type="presParOf" srcId="{117D3C84-4B99-43AE-8F32-3DA7BD5C9B4B}" destId="{5A187CFB-BBA6-4146-827D-736D165D7180}" srcOrd="5" destOrd="0" presId="urn:microsoft.com/office/officeart/2005/8/layout/vList2"/>
    <dgm:cxn modelId="{CD53A30C-BE60-4E31-9EE3-A0D139FFB840}" type="presParOf" srcId="{117D3C84-4B99-43AE-8F32-3DA7BD5C9B4B}" destId="{2D4328A9-5C29-4613-8E52-DE4E13B6BFD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CCAA450-2B13-4CFD-BD94-7F862D87E2E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675701C-A3F6-4A7A-858D-CCF708A5EC6A}">
      <dgm:prSet/>
      <dgm:spPr/>
      <dgm:t>
        <a:bodyPr/>
        <a:lstStyle/>
        <a:p>
          <a:r>
            <a:rPr lang="cs-CZ" dirty="0"/>
            <a:t>Hýbat co nejméně, helmu nesundávat</a:t>
          </a:r>
          <a:endParaRPr lang="en-US" dirty="0"/>
        </a:p>
      </dgm:t>
    </dgm:pt>
    <dgm:pt modelId="{B9EDD5FD-A4E5-4DAC-9CBB-A3DA1DDA43EC}" type="parTrans" cxnId="{1846D1F6-2DC3-4FF2-8DF3-1F35C1E00D1A}">
      <dgm:prSet/>
      <dgm:spPr/>
      <dgm:t>
        <a:bodyPr/>
        <a:lstStyle/>
        <a:p>
          <a:endParaRPr lang="en-US"/>
        </a:p>
      </dgm:t>
    </dgm:pt>
    <dgm:pt modelId="{B69AB9CD-7644-49C6-A224-97CEDDC5769A}" type="sibTrans" cxnId="{1846D1F6-2DC3-4FF2-8DF3-1F35C1E00D1A}">
      <dgm:prSet/>
      <dgm:spPr/>
      <dgm:t>
        <a:bodyPr/>
        <a:lstStyle/>
        <a:p>
          <a:endParaRPr lang="en-US"/>
        </a:p>
      </dgm:t>
    </dgm:pt>
    <dgm:pt modelId="{1040841C-0E4B-43C9-914A-43F7EC14B8CB}">
      <dgm:prSet/>
      <dgm:spPr/>
      <dgm:t>
        <a:bodyPr/>
        <a:lstStyle/>
        <a:p>
          <a:r>
            <a:rPr lang="cs-CZ" dirty="0"/>
            <a:t>Pokud je při vědomí, dýchá, komunikuje – počkat na ZZS</a:t>
          </a:r>
          <a:endParaRPr lang="en-US" dirty="0"/>
        </a:p>
      </dgm:t>
    </dgm:pt>
    <dgm:pt modelId="{76BCDAF2-03BD-4C2F-BA68-2521A4E37855}" type="parTrans" cxnId="{C32A2361-2B4F-4380-9E6A-40A9B669B8B7}">
      <dgm:prSet/>
      <dgm:spPr/>
      <dgm:t>
        <a:bodyPr/>
        <a:lstStyle/>
        <a:p>
          <a:endParaRPr lang="en-US"/>
        </a:p>
      </dgm:t>
    </dgm:pt>
    <dgm:pt modelId="{C8F05056-E902-49D9-8E3B-00011C4294DA}" type="sibTrans" cxnId="{C32A2361-2B4F-4380-9E6A-40A9B669B8B7}">
      <dgm:prSet/>
      <dgm:spPr/>
      <dgm:t>
        <a:bodyPr/>
        <a:lstStyle/>
        <a:p>
          <a:endParaRPr lang="en-US"/>
        </a:p>
      </dgm:t>
    </dgm:pt>
    <dgm:pt modelId="{987F9B10-0DC6-48EF-80A7-98C042621453}">
      <dgm:prSet/>
      <dgm:spPr/>
      <dgm:t>
        <a:bodyPr/>
        <a:lstStyle/>
        <a:p>
          <a:r>
            <a:rPr lang="cs-CZ" dirty="0"/>
            <a:t>Pokud je v bezvědomí a nedýchá – priorita – průchodnost dýchacích cest → předsunutí dolní čelisti</a:t>
          </a:r>
          <a:endParaRPr lang="en-US" dirty="0"/>
        </a:p>
      </dgm:t>
    </dgm:pt>
    <dgm:pt modelId="{77D1D1FC-6EB1-4DB1-BB7C-3C5039A93D60}" type="parTrans" cxnId="{A0D9D79F-DCE9-46DB-85F8-81BE8CE9EF6E}">
      <dgm:prSet/>
      <dgm:spPr/>
      <dgm:t>
        <a:bodyPr/>
        <a:lstStyle/>
        <a:p>
          <a:endParaRPr lang="en-US"/>
        </a:p>
      </dgm:t>
    </dgm:pt>
    <dgm:pt modelId="{2C075564-9666-4CD8-BA06-E48118FFA678}" type="sibTrans" cxnId="{A0D9D79F-DCE9-46DB-85F8-81BE8CE9EF6E}">
      <dgm:prSet/>
      <dgm:spPr/>
      <dgm:t>
        <a:bodyPr/>
        <a:lstStyle/>
        <a:p>
          <a:endParaRPr lang="en-US"/>
        </a:p>
      </dgm:t>
    </dgm:pt>
    <dgm:pt modelId="{D919A8F9-A32E-4B19-ADB0-FBB08EEF8913}" type="pres">
      <dgm:prSet presAssocID="{4CCAA450-2B13-4CFD-BD94-7F862D87E2E6}" presName="linear" presStyleCnt="0">
        <dgm:presLayoutVars>
          <dgm:animLvl val="lvl"/>
          <dgm:resizeHandles val="exact"/>
        </dgm:presLayoutVars>
      </dgm:prSet>
      <dgm:spPr/>
    </dgm:pt>
    <dgm:pt modelId="{531C366E-BAA2-4A2A-8E4C-B4AFC6414CDB}" type="pres">
      <dgm:prSet presAssocID="{7675701C-A3F6-4A7A-858D-CCF708A5EC6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4704E98-5B2F-4EBB-A1A3-860C2FE88764}" type="pres">
      <dgm:prSet presAssocID="{B69AB9CD-7644-49C6-A224-97CEDDC5769A}" presName="spacer" presStyleCnt="0"/>
      <dgm:spPr/>
    </dgm:pt>
    <dgm:pt modelId="{7F62855E-E4E8-4003-8869-E51C2E6A0084}" type="pres">
      <dgm:prSet presAssocID="{1040841C-0E4B-43C9-914A-43F7EC14B8C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9706465-B0F1-4424-9497-8EF0AD64AF23}" type="pres">
      <dgm:prSet presAssocID="{C8F05056-E902-49D9-8E3B-00011C4294DA}" presName="spacer" presStyleCnt="0"/>
      <dgm:spPr/>
    </dgm:pt>
    <dgm:pt modelId="{342CAA2A-D61B-47EE-8B80-548FC27C1914}" type="pres">
      <dgm:prSet presAssocID="{987F9B10-0DC6-48EF-80A7-98C04262145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C32A2361-2B4F-4380-9E6A-40A9B669B8B7}" srcId="{4CCAA450-2B13-4CFD-BD94-7F862D87E2E6}" destId="{1040841C-0E4B-43C9-914A-43F7EC14B8CB}" srcOrd="1" destOrd="0" parTransId="{76BCDAF2-03BD-4C2F-BA68-2521A4E37855}" sibTransId="{C8F05056-E902-49D9-8E3B-00011C4294DA}"/>
    <dgm:cxn modelId="{B2C6AC67-FADC-4706-9727-3B4E1FC8A0EC}" type="presOf" srcId="{987F9B10-0DC6-48EF-80A7-98C042621453}" destId="{342CAA2A-D61B-47EE-8B80-548FC27C1914}" srcOrd="0" destOrd="0" presId="urn:microsoft.com/office/officeart/2005/8/layout/vList2"/>
    <dgm:cxn modelId="{D81D3A91-37E5-47D2-A202-54F2E8A0EF71}" type="presOf" srcId="{1040841C-0E4B-43C9-914A-43F7EC14B8CB}" destId="{7F62855E-E4E8-4003-8869-E51C2E6A0084}" srcOrd="0" destOrd="0" presId="urn:microsoft.com/office/officeart/2005/8/layout/vList2"/>
    <dgm:cxn modelId="{A0D9D79F-DCE9-46DB-85F8-81BE8CE9EF6E}" srcId="{4CCAA450-2B13-4CFD-BD94-7F862D87E2E6}" destId="{987F9B10-0DC6-48EF-80A7-98C042621453}" srcOrd="2" destOrd="0" parTransId="{77D1D1FC-6EB1-4DB1-BB7C-3C5039A93D60}" sibTransId="{2C075564-9666-4CD8-BA06-E48118FFA678}"/>
    <dgm:cxn modelId="{242AD3A6-BA68-4F9B-8071-AF782C92A14F}" type="presOf" srcId="{4CCAA450-2B13-4CFD-BD94-7F862D87E2E6}" destId="{D919A8F9-A32E-4B19-ADB0-FBB08EEF8913}" srcOrd="0" destOrd="0" presId="urn:microsoft.com/office/officeart/2005/8/layout/vList2"/>
    <dgm:cxn modelId="{6514CED5-D67C-4A6D-B492-E8DB65BDD2DE}" type="presOf" srcId="{7675701C-A3F6-4A7A-858D-CCF708A5EC6A}" destId="{531C366E-BAA2-4A2A-8E4C-B4AFC6414CDB}" srcOrd="0" destOrd="0" presId="urn:microsoft.com/office/officeart/2005/8/layout/vList2"/>
    <dgm:cxn modelId="{1846D1F6-2DC3-4FF2-8DF3-1F35C1E00D1A}" srcId="{4CCAA450-2B13-4CFD-BD94-7F862D87E2E6}" destId="{7675701C-A3F6-4A7A-858D-CCF708A5EC6A}" srcOrd="0" destOrd="0" parTransId="{B9EDD5FD-A4E5-4DAC-9CBB-A3DA1DDA43EC}" sibTransId="{B69AB9CD-7644-49C6-A224-97CEDDC5769A}"/>
    <dgm:cxn modelId="{9F40C34E-827C-451E-9923-144B1BB6745B}" type="presParOf" srcId="{D919A8F9-A32E-4B19-ADB0-FBB08EEF8913}" destId="{531C366E-BAA2-4A2A-8E4C-B4AFC6414CDB}" srcOrd="0" destOrd="0" presId="urn:microsoft.com/office/officeart/2005/8/layout/vList2"/>
    <dgm:cxn modelId="{5C19317A-7D28-42A5-97CE-07A74163FDA3}" type="presParOf" srcId="{D919A8F9-A32E-4B19-ADB0-FBB08EEF8913}" destId="{B4704E98-5B2F-4EBB-A1A3-860C2FE88764}" srcOrd="1" destOrd="0" presId="urn:microsoft.com/office/officeart/2005/8/layout/vList2"/>
    <dgm:cxn modelId="{F56BF992-B942-46B6-ABE4-8F90F27D50C9}" type="presParOf" srcId="{D919A8F9-A32E-4B19-ADB0-FBB08EEF8913}" destId="{7F62855E-E4E8-4003-8869-E51C2E6A0084}" srcOrd="2" destOrd="0" presId="urn:microsoft.com/office/officeart/2005/8/layout/vList2"/>
    <dgm:cxn modelId="{2752FE5E-900D-4248-9F9A-04F64A00B762}" type="presParOf" srcId="{D919A8F9-A32E-4B19-ADB0-FBB08EEF8913}" destId="{99706465-B0F1-4424-9497-8EF0AD64AF23}" srcOrd="3" destOrd="0" presId="urn:microsoft.com/office/officeart/2005/8/layout/vList2"/>
    <dgm:cxn modelId="{2B06AC08-FA64-4B31-95CA-D10F178274E1}" type="presParOf" srcId="{D919A8F9-A32E-4B19-ADB0-FBB08EEF8913}" destId="{342CAA2A-D61B-47EE-8B80-548FC27C191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2B24D3D-C7F7-4388-AB15-B7F29C73B145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277D1D9-6150-4E18-AAE8-65794EBA45AA}">
      <dgm:prSet/>
      <dgm:spPr/>
      <dgm:t>
        <a:bodyPr/>
        <a:lstStyle/>
        <a:p>
          <a:r>
            <a:rPr lang="cs-CZ" dirty="0"/>
            <a:t>Může způsobit dechové obtíže</a:t>
          </a:r>
          <a:endParaRPr lang="en-US" dirty="0"/>
        </a:p>
      </dgm:t>
    </dgm:pt>
    <dgm:pt modelId="{AB02EFC4-4E6C-45AF-B2A8-54FA608799B9}" type="parTrans" cxnId="{42AECE29-C020-426D-B23C-4D918CD3CEB1}">
      <dgm:prSet/>
      <dgm:spPr/>
      <dgm:t>
        <a:bodyPr/>
        <a:lstStyle/>
        <a:p>
          <a:endParaRPr lang="en-US"/>
        </a:p>
      </dgm:t>
    </dgm:pt>
    <dgm:pt modelId="{D609E7B7-BD88-4C7A-95BB-72D20730655F}" type="sibTrans" cxnId="{42AECE29-C020-426D-B23C-4D918CD3CEB1}">
      <dgm:prSet/>
      <dgm:spPr/>
      <dgm:t>
        <a:bodyPr/>
        <a:lstStyle/>
        <a:p>
          <a:endParaRPr lang="en-US"/>
        </a:p>
      </dgm:t>
    </dgm:pt>
    <dgm:pt modelId="{48988EEB-02C0-4E81-960D-1B9522859526}">
      <dgm:prSet/>
      <dgm:spPr/>
      <dgm:t>
        <a:bodyPr/>
        <a:lstStyle/>
        <a:p>
          <a:r>
            <a:rPr lang="cs-CZ"/>
            <a:t>Krvácení</a:t>
          </a:r>
          <a:endParaRPr lang="en-US"/>
        </a:p>
      </dgm:t>
    </dgm:pt>
    <dgm:pt modelId="{D3AA710D-AEDD-4CE8-B7B5-755D05CD6546}" type="parTrans" cxnId="{09DC5CC2-2254-4D08-A61C-5319FF774F2F}">
      <dgm:prSet/>
      <dgm:spPr/>
      <dgm:t>
        <a:bodyPr/>
        <a:lstStyle/>
        <a:p>
          <a:endParaRPr lang="en-US"/>
        </a:p>
      </dgm:t>
    </dgm:pt>
    <dgm:pt modelId="{02CFFB78-CB32-42B3-BDB6-C9DDEB49AACD}" type="sibTrans" cxnId="{09DC5CC2-2254-4D08-A61C-5319FF774F2F}">
      <dgm:prSet/>
      <dgm:spPr/>
      <dgm:t>
        <a:bodyPr/>
        <a:lstStyle/>
        <a:p>
          <a:endParaRPr lang="en-US"/>
        </a:p>
      </dgm:t>
    </dgm:pt>
    <dgm:pt modelId="{8772ACB6-D98E-43C7-A989-04D228B64CD8}">
      <dgm:prSet/>
      <dgm:spPr/>
      <dgm:t>
        <a:bodyPr/>
        <a:lstStyle/>
        <a:p>
          <a:r>
            <a:rPr lang="cs-CZ" dirty="0"/>
            <a:t>Pneumotorax (otevřený, uzavřený, tenzní)</a:t>
          </a:r>
          <a:endParaRPr lang="en-US" dirty="0"/>
        </a:p>
      </dgm:t>
    </dgm:pt>
    <dgm:pt modelId="{682D1315-EB40-4890-8C77-846388BE4969}" type="parTrans" cxnId="{043E1A9D-B628-4E63-9F0C-330F0995ACF9}">
      <dgm:prSet/>
      <dgm:spPr/>
      <dgm:t>
        <a:bodyPr/>
        <a:lstStyle/>
        <a:p>
          <a:endParaRPr lang="en-US"/>
        </a:p>
      </dgm:t>
    </dgm:pt>
    <dgm:pt modelId="{950E4191-C67F-449C-BF30-CAB9CCFBEB78}" type="sibTrans" cxnId="{043E1A9D-B628-4E63-9F0C-330F0995ACF9}">
      <dgm:prSet/>
      <dgm:spPr/>
      <dgm:t>
        <a:bodyPr/>
        <a:lstStyle/>
        <a:p>
          <a:endParaRPr lang="en-US"/>
        </a:p>
      </dgm:t>
    </dgm:pt>
    <dgm:pt modelId="{51DDB58F-8B30-4CC5-B516-E061688B3829}" type="pres">
      <dgm:prSet presAssocID="{F2B24D3D-C7F7-4388-AB15-B7F29C73B145}" presName="linear" presStyleCnt="0">
        <dgm:presLayoutVars>
          <dgm:animLvl val="lvl"/>
          <dgm:resizeHandles val="exact"/>
        </dgm:presLayoutVars>
      </dgm:prSet>
      <dgm:spPr/>
    </dgm:pt>
    <dgm:pt modelId="{404F8DDC-EE48-480F-94C8-D750D4DD25C6}" type="pres">
      <dgm:prSet presAssocID="{6277D1D9-6150-4E18-AAE8-65794EBA45A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C0DCFA6-A08D-41A4-9F75-20DF4650ABE1}" type="pres">
      <dgm:prSet presAssocID="{D609E7B7-BD88-4C7A-95BB-72D20730655F}" presName="spacer" presStyleCnt="0"/>
      <dgm:spPr/>
    </dgm:pt>
    <dgm:pt modelId="{9A7A0755-78B5-4A46-801C-762B6DE885F8}" type="pres">
      <dgm:prSet presAssocID="{48988EEB-02C0-4E81-960D-1B952285952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F459912-F453-447E-8ACE-788BBF8E409C}" type="pres">
      <dgm:prSet presAssocID="{02CFFB78-CB32-42B3-BDB6-C9DDEB49AACD}" presName="spacer" presStyleCnt="0"/>
      <dgm:spPr/>
    </dgm:pt>
    <dgm:pt modelId="{38CD84FB-10C2-4A73-8A53-3345EF25D694}" type="pres">
      <dgm:prSet presAssocID="{8772ACB6-D98E-43C7-A989-04D228B64CD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E49320C-9693-4561-A96F-B2C88E3BAC3F}" type="presOf" srcId="{48988EEB-02C0-4E81-960D-1B9522859526}" destId="{9A7A0755-78B5-4A46-801C-762B6DE885F8}" srcOrd="0" destOrd="0" presId="urn:microsoft.com/office/officeart/2005/8/layout/vList2"/>
    <dgm:cxn modelId="{A2D53824-7678-4D66-BC2F-156BC0A76E7C}" type="presOf" srcId="{8772ACB6-D98E-43C7-A989-04D228B64CD8}" destId="{38CD84FB-10C2-4A73-8A53-3345EF25D694}" srcOrd="0" destOrd="0" presId="urn:microsoft.com/office/officeart/2005/8/layout/vList2"/>
    <dgm:cxn modelId="{42AECE29-C020-426D-B23C-4D918CD3CEB1}" srcId="{F2B24D3D-C7F7-4388-AB15-B7F29C73B145}" destId="{6277D1D9-6150-4E18-AAE8-65794EBA45AA}" srcOrd="0" destOrd="0" parTransId="{AB02EFC4-4E6C-45AF-B2A8-54FA608799B9}" sibTransId="{D609E7B7-BD88-4C7A-95BB-72D20730655F}"/>
    <dgm:cxn modelId="{6E787731-54B3-45E5-B369-ADF6CF91339D}" type="presOf" srcId="{6277D1D9-6150-4E18-AAE8-65794EBA45AA}" destId="{404F8DDC-EE48-480F-94C8-D750D4DD25C6}" srcOrd="0" destOrd="0" presId="urn:microsoft.com/office/officeart/2005/8/layout/vList2"/>
    <dgm:cxn modelId="{043E1A9D-B628-4E63-9F0C-330F0995ACF9}" srcId="{F2B24D3D-C7F7-4388-AB15-B7F29C73B145}" destId="{8772ACB6-D98E-43C7-A989-04D228B64CD8}" srcOrd="2" destOrd="0" parTransId="{682D1315-EB40-4890-8C77-846388BE4969}" sibTransId="{950E4191-C67F-449C-BF30-CAB9CCFBEB78}"/>
    <dgm:cxn modelId="{DF76F5BF-D336-487D-9648-1334D475CDFE}" type="presOf" srcId="{F2B24D3D-C7F7-4388-AB15-B7F29C73B145}" destId="{51DDB58F-8B30-4CC5-B516-E061688B3829}" srcOrd="0" destOrd="0" presId="urn:microsoft.com/office/officeart/2005/8/layout/vList2"/>
    <dgm:cxn modelId="{09DC5CC2-2254-4D08-A61C-5319FF774F2F}" srcId="{F2B24D3D-C7F7-4388-AB15-B7F29C73B145}" destId="{48988EEB-02C0-4E81-960D-1B9522859526}" srcOrd="1" destOrd="0" parTransId="{D3AA710D-AEDD-4CE8-B7B5-755D05CD6546}" sibTransId="{02CFFB78-CB32-42B3-BDB6-C9DDEB49AACD}"/>
    <dgm:cxn modelId="{FE4DE8FE-EAD4-4898-A992-2A60BB303D65}" type="presParOf" srcId="{51DDB58F-8B30-4CC5-B516-E061688B3829}" destId="{404F8DDC-EE48-480F-94C8-D750D4DD25C6}" srcOrd="0" destOrd="0" presId="urn:microsoft.com/office/officeart/2005/8/layout/vList2"/>
    <dgm:cxn modelId="{7CA94327-BF22-46E5-AC97-733C84801358}" type="presParOf" srcId="{51DDB58F-8B30-4CC5-B516-E061688B3829}" destId="{DC0DCFA6-A08D-41A4-9F75-20DF4650ABE1}" srcOrd="1" destOrd="0" presId="urn:microsoft.com/office/officeart/2005/8/layout/vList2"/>
    <dgm:cxn modelId="{4FC50793-2207-408E-ABB0-AB51F3C10B58}" type="presParOf" srcId="{51DDB58F-8B30-4CC5-B516-E061688B3829}" destId="{9A7A0755-78B5-4A46-801C-762B6DE885F8}" srcOrd="2" destOrd="0" presId="urn:microsoft.com/office/officeart/2005/8/layout/vList2"/>
    <dgm:cxn modelId="{82E91100-EA46-4282-AD23-21B13F988AE0}" type="presParOf" srcId="{51DDB58F-8B30-4CC5-B516-E061688B3829}" destId="{8F459912-F453-447E-8ACE-788BBF8E409C}" srcOrd="3" destOrd="0" presId="urn:microsoft.com/office/officeart/2005/8/layout/vList2"/>
    <dgm:cxn modelId="{B3672DFE-45C7-438A-B0D9-9C1E051A3E0A}" type="presParOf" srcId="{51DDB58F-8B30-4CC5-B516-E061688B3829}" destId="{38CD84FB-10C2-4A73-8A53-3345EF25D69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1BD726D-5F5C-47CA-8AA4-2F68C4BD4B87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0EC15B9-F3A5-436B-B949-B485E0A9587D}">
      <dgm:prSet/>
      <dgm:spPr/>
      <dgm:t>
        <a:bodyPr/>
        <a:lstStyle/>
        <a:p>
          <a:r>
            <a:rPr lang="cs-CZ" dirty="0"/>
            <a:t>Riziko vnitřního krvácení</a:t>
          </a:r>
          <a:endParaRPr lang="en-US" dirty="0"/>
        </a:p>
      </dgm:t>
    </dgm:pt>
    <dgm:pt modelId="{2F3CEA76-A7C5-45AA-9AE6-4ACC938BA0FA}" type="parTrans" cxnId="{BE9A9453-C55D-45F3-8730-092B15D3519C}">
      <dgm:prSet/>
      <dgm:spPr/>
      <dgm:t>
        <a:bodyPr/>
        <a:lstStyle/>
        <a:p>
          <a:endParaRPr lang="en-US"/>
        </a:p>
      </dgm:t>
    </dgm:pt>
    <dgm:pt modelId="{2D285179-120A-4D9D-87FA-03562C835631}" type="sibTrans" cxnId="{BE9A9453-C55D-45F3-8730-092B15D3519C}">
      <dgm:prSet/>
      <dgm:spPr/>
      <dgm:t>
        <a:bodyPr/>
        <a:lstStyle/>
        <a:p>
          <a:endParaRPr lang="en-US"/>
        </a:p>
      </dgm:t>
    </dgm:pt>
    <dgm:pt modelId="{F9C041E7-C356-44E7-B93D-539AF3D35199}">
      <dgm:prSet/>
      <dgm:spPr/>
      <dgm:t>
        <a:bodyPr/>
        <a:lstStyle/>
        <a:p>
          <a:r>
            <a:rPr lang="cs-CZ" dirty="0"/>
            <a:t>Ohrožuje vnitřní orgány</a:t>
          </a:r>
          <a:endParaRPr lang="en-US" dirty="0"/>
        </a:p>
      </dgm:t>
    </dgm:pt>
    <dgm:pt modelId="{1D46DB36-8D3E-4824-91AF-94BEE57C0370}" type="parTrans" cxnId="{D8AD877A-A999-4808-9D48-414E92557894}">
      <dgm:prSet/>
      <dgm:spPr/>
      <dgm:t>
        <a:bodyPr/>
        <a:lstStyle/>
        <a:p>
          <a:endParaRPr lang="en-US"/>
        </a:p>
      </dgm:t>
    </dgm:pt>
    <dgm:pt modelId="{A1635540-D4B4-4D77-82E4-4C37B0B7436D}" type="sibTrans" cxnId="{D8AD877A-A999-4808-9D48-414E92557894}">
      <dgm:prSet/>
      <dgm:spPr/>
      <dgm:t>
        <a:bodyPr/>
        <a:lstStyle/>
        <a:p>
          <a:endParaRPr lang="en-US"/>
        </a:p>
      </dgm:t>
    </dgm:pt>
    <dgm:pt modelId="{95492395-5320-4587-A5F1-305EFAE67E8A}">
      <dgm:prSet/>
      <dgm:spPr/>
      <dgm:t>
        <a:bodyPr/>
        <a:lstStyle/>
        <a:p>
          <a:r>
            <a:rPr lang="cs-CZ" dirty="0"/>
            <a:t>Riziko infekce</a:t>
          </a:r>
          <a:endParaRPr lang="en-US" dirty="0"/>
        </a:p>
      </dgm:t>
    </dgm:pt>
    <dgm:pt modelId="{98C2BB5D-BAC3-4870-ABFE-DF5BAA974CC9}" type="parTrans" cxnId="{661EEE15-DFD1-42AC-B22F-236C192D9E8A}">
      <dgm:prSet/>
      <dgm:spPr/>
      <dgm:t>
        <a:bodyPr/>
        <a:lstStyle/>
        <a:p>
          <a:endParaRPr lang="en-US"/>
        </a:p>
      </dgm:t>
    </dgm:pt>
    <dgm:pt modelId="{DE6B05AC-7E7A-499D-817D-67E50181C881}" type="sibTrans" cxnId="{661EEE15-DFD1-42AC-B22F-236C192D9E8A}">
      <dgm:prSet/>
      <dgm:spPr/>
      <dgm:t>
        <a:bodyPr/>
        <a:lstStyle/>
        <a:p>
          <a:endParaRPr lang="en-US"/>
        </a:p>
      </dgm:t>
    </dgm:pt>
    <dgm:pt modelId="{241C66B0-5E86-410D-9965-D5FE5A80D5B4}" type="pres">
      <dgm:prSet presAssocID="{91BD726D-5F5C-47CA-8AA4-2F68C4BD4B87}" presName="linear" presStyleCnt="0">
        <dgm:presLayoutVars>
          <dgm:animLvl val="lvl"/>
          <dgm:resizeHandles val="exact"/>
        </dgm:presLayoutVars>
      </dgm:prSet>
      <dgm:spPr/>
    </dgm:pt>
    <dgm:pt modelId="{F1EB0805-EB9C-4248-8966-227590E7614F}" type="pres">
      <dgm:prSet presAssocID="{C0EC15B9-F3A5-436B-B949-B485E0A9587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1212408D-0890-427E-AD6C-93DE27C7BD76}" type="pres">
      <dgm:prSet presAssocID="{2D285179-120A-4D9D-87FA-03562C835631}" presName="spacer" presStyleCnt="0"/>
      <dgm:spPr/>
    </dgm:pt>
    <dgm:pt modelId="{08262E22-E73C-4F55-B6EA-B0C880B07455}" type="pres">
      <dgm:prSet presAssocID="{F9C041E7-C356-44E7-B93D-539AF3D3519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DA83AFD-1AE5-4AC5-A488-5D85C6D4338B}" type="pres">
      <dgm:prSet presAssocID="{A1635540-D4B4-4D77-82E4-4C37B0B7436D}" presName="spacer" presStyleCnt="0"/>
      <dgm:spPr/>
    </dgm:pt>
    <dgm:pt modelId="{EB691187-580E-47F1-A2E9-3C8337FA5189}" type="pres">
      <dgm:prSet presAssocID="{95492395-5320-4587-A5F1-305EFAE67E8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661EEE15-DFD1-42AC-B22F-236C192D9E8A}" srcId="{91BD726D-5F5C-47CA-8AA4-2F68C4BD4B87}" destId="{95492395-5320-4587-A5F1-305EFAE67E8A}" srcOrd="2" destOrd="0" parTransId="{98C2BB5D-BAC3-4870-ABFE-DF5BAA974CC9}" sibTransId="{DE6B05AC-7E7A-499D-817D-67E50181C881}"/>
    <dgm:cxn modelId="{C05D8A40-0536-4A4F-B290-46EF50C7035C}" type="presOf" srcId="{91BD726D-5F5C-47CA-8AA4-2F68C4BD4B87}" destId="{241C66B0-5E86-410D-9965-D5FE5A80D5B4}" srcOrd="0" destOrd="0" presId="urn:microsoft.com/office/officeart/2005/8/layout/vList2"/>
    <dgm:cxn modelId="{BE9A9453-C55D-45F3-8730-092B15D3519C}" srcId="{91BD726D-5F5C-47CA-8AA4-2F68C4BD4B87}" destId="{C0EC15B9-F3A5-436B-B949-B485E0A9587D}" srcOrd="0" destOrd="0" parTransId="{2F3CEA76-A7C5-45AA-9AE6-4ACC938BA0FA}" sibTransId="{2D285179-120A-4D9D-87FA-03562C835631}"/>
    <dgm:cxn modelId="{D8AD877A-A999-4808-9D48-414E92557894}" srcId="{91BD726D-5F5C-47CA-8AA4-2F68C4BD4B87}" destId="{F9C041E7-C356-44E7-B93D-539AF3D35199}" srcOrd="1" destOrd="0" parTransId="{1D46DB36-8D3E-4824-91AF-94BEE57C0370}" sibTransId="{A1635540-D4B4-4D77-82E4-4C37B0B7436D}"/>
    <dgm:cxn modelId="{AE5D2691-46A3-4F13-A103-F93051591F30}" type="presOf" srcId="{95492395-5320-4587-A5F1-305EFAE67E8A}" destId="{EB691187-580E-47F1-A2E9-3C8337FA5189}" srcOrd="0" destOrd="0" presId="urn:microsoft.com/office/officeart/2005/8/layout/vList2"/>
    <dgm:cxn modelId="{414CC99E-1278-4B08-9C81-F8DF0DBD6DF4}" type="presOf" srcId="{F9C041E7-C356-44E7-B93D-539AF3D35199}" destId="{08262E22-E73C-4F55-B6EA-B0C880B07455}" srcOrd="0" destOrd="0" presId="urn:microsoft.com/office/officeart/2005/8/layout/vList2"/>
    <dgm:cxn modelId="{2D2939BB-AEFD-490C-86D5-C001EBD14CFE}" type="presOf" srcId="{C0EC15B9-F3A5-436B-B949-B485E0A9587D}" destId="{F1EB0805-EB9C-4248-8966-227590E7614F}" srcOrd="0" destOrd="0" presId="urn:microsoft.com/office/officeart/2005/8/layout/vList2"/>
    <dgm:cxn modelId="{3A58F655-8306-4966-AEC3-1A505C054957}" type="presParOf" srcId="{241C66B0-5E86-410D-9965-D5FE5A80D5B4}" destId="{F1EB0805-EB9C-4248-8966-227590E7614F}" srcOrd="0" destOrd="0" presId="urn:microsoft.com/office/officeart/2005/8/layout/vList2"/>
    <dgm:cxn modelId="{F5F704D2-899E-49F8-AFCB-0C8BA009EEB3}" type="presParOf" srcId="{241C66B0-5E86-410D-9965-D5FE5A80D5B4}" destId="{1212408D-0890-427E-AD6C-93DE27C7BD76}" srcOrd="1" destOrd="0" presId="urn:microsoft.com/office/officeart/2005/8/layout/vList2"/>
    <dgm:cxn modelId="{1D43783B-3EC0-4CAF-9A35-3ECDB59C61C8}" type="presParOf" srcId="{241C66B0-5E86-410D-9965-D5FE5A80D5B4}" destId="{08262E22-E73C-4F55-B6EA-B0C880B07455}" srcOrd="2" destOrd="0" presId="urn:microsoft.com/office/officeart/2005/8/layout/vList2"/>
    <dgm:cxn modelId="{2F4FCB98-8E93-4A11-B0D2-C2D410B4C3F7}" type="presParOf" srcId="{241C66B0-5E86-410D-9965-D5FE5A80D5B4}" destId="{0DA83AFD-1AE5-4AC5-A488-5D85C6D4338B}" srcOrd="3" destOrd="0" presId="urn:microsoft.com/office/officeart/2005/8/layout/vList2"/>
    <dgm:cxn modelId="{C05CEAA5-FE8B-42F3-81E7-42052550992A}" type="presParOf" srcId="{241C66B0-5E86-410D-9965-D5FE5A80D5B4}" destId="{EB691187-580E-47F1-A2E9-3C8337FA518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E57F93C-A526-4748-8A14-C9D96F03B1FD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AD36E07-9AF0-43B1-8470-C39FA11DC411}">
      <dgm:prSet/>
      <dgm:spPr/>
      <dgm:t>
        <a:bodyPr/>
        <a:lstStyle/>
        <a:p>
          <a:r>
            <a:rPr lang="cs-CZ" b="1" dirty="0"/>
            <a:t>Poloha: </a:t>
          </a:r>
          <a:r>
            <a:rPr lang="cs-CZ" dirty="0"/>
            <a:t>jakou si vybere sám (na boku, vleže na zádech a podložené nohy</a:t>
          </a:r>
          <a:endParaRPr lang="en-US" dirty="0"/>
        </a:p>
      </dgm:t>
    </dgm:pt>
    <dgm:pt modelId="{8482BCB9-A06A-49FB-8992-6BD9DDB10779}" type="parTrans" cxnId="{8AD9316F-86CC-4D9F-ACE4-69F905FAF2A8}">
      <dgm:prSet/>
      <dgm:spPr/>
      <dgm:t>
        <a:bodyPr/>
        <a:lstStyle/>
        <a:p>
          <a:endParaRPr lang="en-US"/>
        </a:p>
      </dgm:t>
    </dgm:pt>
    <dgm:pt modelId="{AA6374F3-6FFF-432F-8BCF-E509FE64BF5C}" type="sibTrans" cxnId="{8AD9316F-86CC-4D9F-ACE4-69F905FAF2A8}">
      <dgm:prSet/>
      <dgm:spPr/>
      <dgm:t>
        <a:bodyPr/>
        <a:lstStyle/>
        <a:p>
          <a:endParaRPr lang="en-US"/>
        </a:p>
      </dgm:t>
    </dgm:pt>
    <dgm:pt modelId="{63956CBB-C2E3-4BDD-A4CA-53FD84B7C262}">
      <dgm:prSet/>
      <dgm:spPr/>
      <dgm:t>
        <a:bodyPr/>
        <a:lstStyle/>
        <a:p>
          <a:r>
            <a:rPr lang="cs-CZ"/>
            <a:t>Předměty nevytahovat</a:t>
          </a:r>
          <a:endParaRPr lang="en-US"/>
        </a:p>
      </dgm:t>
    </dgm:pt>
    <dgm:pt modelId="{4742484D-8C54-4B93-904B-8351E440BB6D}" type="parTrans" cxnId="{6E95BA87-DD9E-4BB9-A245-A29D8ED1A5CA}">
      <dgm:prSet/>
      <dgm:spPr/>
      <dgm:t>
        <a:bodyPr/>
        <a:lstStyle/>
        <a:p>
          <a:endParaRPr lang="en-US"/>
        </a:p>
      </dgm:t>
    </dgm:pt>
    <dgm:pt modelId="{37E2CD93-113B-456F-9558-016E136EFB5E}" type="sibTrans" cxnId="{6E95BA87-DD9E-4BB9-A245-A29D8ED1A5CA}">
      <dgm:prSet/>
      <dgm:spPr/>
      <dgm:t>
        <a:bodyPr/>
        <a:lstStyle/>
        <a:p>
          <a:endParaRPr lang="en-US"/>
        </a:p>
      </dgm:t>
    </dgm:pt>
    <dgm:pt modelId="{829D3263-51CF-4C48-A1D9-A88D8FEFA403}">
      <dgm:prSet/>
      <dgm:spPr/>
      <dgm:t>
        <a:bodyPr/>
        <a:lstStyle/>
        <a:p>
          <a:r>
            <a:rPr lang="cs-CZ" dirty="0"/>
            <a:t>Nepodceňovat bolesti břicha i několik dní po úrazu</a:t>
          </a:r>
          <a:endParaRPr lang="en-US" dirty="0"/>
        </a:p>
      </dgm:t>
    </dgm:pt>
    <dgm:pt modelId="{EA02F873-6F01-4287-A6A5-14676583885F}" type="parTrans" cxnId="{F4E1DDFE-77C4-4787-9635-E7071319C0C5}">
      <dgm:prSet/>
      <dgm:spPr/>
      <dgm:t>
        <a:bodyPr/>
        <a:lstStyle/>
        <a:p>
          <a:endParaRPr lang="en-US"/>
        </a:p>
      </dgm:t>
    </dgm:pt>
    <dgm:pt modelId="{361D531B-2838-40D3-A773-1A369A356FE9}" type="sibTrans" cxnId="{F4E1DDFE-77C4-4787-9635-E7071319C0C5}">
      <dgm:prSet/>
      <dgm:spPr/>
      <dgm:t>
        <a:bodyPr/>
        <a:lstStyle/>
        <a:p>
          <a:endParaRPr lang="en-US"/>
        </a:p>
      </dgm:t>
    </dgm:pt>
    <dgm:pt modelId="{D8F4A0D2-C3F8-4344-AFB3-8BA86AAF1CAB}" type="pres">
      <dgm:prSet presAssocID="{0E57F93C-A526-4748-8A14-C9D96F03B1FD}" presName="linear" presStyleCnt="0">
        <dgm:presLayoutVars>
          <dgm:animLvl val="lvl"/>
          <dgm:resizeHandles val="exact"/>
        </dgm:presLayoutVars>
      </dgm:prSet>
      <dgm:spPr/>
    </dgm:pt>
    <dgm:pt modelId="{2904DD65-7910-412F-8AE7-562A4D8DD601}" type="pres">
      <dgm:prSet presAssocID="{9AD36E07-9AF0-43B1-8470-C39FA11DC41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98ACCC3-8CEF-4D12-9DFA-E351CB62B7EA}" type="pres">
      <dgm:prSet presAssocID="{AA6374F3-6FFF-432F-8BCF-E509FE64BF5C}" presName="spacer" presStyleCnt="0"/>
      <dgm:spPr/>
    </dgm:pt>
    <dgm:pt modelId="{976E9A8E-991E-43EA-8756-654822428615}" type="pres">
      <dgm:prSet presAssocID="{63956CBB-C2E3-4BDD-A4CA-53FD84B7C26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3747462-8CA3-4A2F-8402-CDABAF344863}" type="pres">
      <dgm:prSet presAssocID="{37E2CD93-113B-456F-9558-016E136EFB5E}" presName="spacer" presStyleCnt="0"/>
      <dgm:spPr/>
    </dgm:pt>
    <dgm:pt modelId="{0822BA1F-5AB2-4CF4-968B-42B61F84A7E9}" type="pres">
      <dgm:prSet presAssocID="{829D3263-51CF-4C48-A1D9-A88D8FEFA40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EAFF321A-1749-4D27-AE2A-CC4E1782DE49}" type="presOf" srcId="{63956CBB-C2E3-4BDD-A4CA-53FD84B7C262}" destId="{976E9A8E-991E-43EA-8756-654822428615}" srcOrd="0" destOrd="0" presId="urn:microsoft.com/office/officeart/2005/8/layout/vList2"/>
    <dgm:cxn modelId="{848C8946-FB43-4117-93CC-30E6727A25A4}" type="presOf" srcId="{9AD36E07-9AF0-43B1-8470-C39FA11DC411}" destId="{2904DD65-7910-412F-8AE7-562A4D8DD601}" srcOrd="0" destOrd="0" presId="urn:microsoft.com/office/officeart/2005/8/layout/vList2"/>
    <dgm:cxn modelId="{8AD9316F-86CC-4D9F-ACE4-69F905FAF2A8}" srcId="{0E57F93C-A526-4748-8A14-C9D96F03B1FD}" destId="{9AD36E07-9AF0-43B1-8470-C39FA11DC411}" srcOrd="0" destOrd="0" parTransId="{8482BCB9-A06A-49FB-8992-6BD9DDB10779}" sibTransId="{AA6374F3-6FFF-432F-8BCF-E509FE64BF5C}"/>
    <dgm:cxn modelId="{6E95BA87-DD9E-4BB9-A245-A29D8ED1A5CA}" srcId="{0E57F93C-A526-4748-8A14-C9D96F03B1FD}" destId="{63956CBB-C2E3-4BDD-A4CA-53FD84B7C262}" srcOrd="1" destOrd="0" parTransId="{4742484D-8C54-4B93-904B-8351E440BB6D}" sibTransId="{37E2CD93-113B-456F-9558-016E136EFB5E}"/>
    <dgm:cxn modelId="{EFD3D79A-FA25-4354-A4AC-65CDEA597B83}" type="presOf" srcId="{829D3263-51CF-4C48-A1D9-A88D8FEFA403}" destId="{0822BA1F-5AB2-4CF4-968B-42B61F84A7E9}" srcOrd="0" destOrd="0" presId="urn:microsoft.com/office/officeart/2005/8/layout/vList2"/>
    <dgm:cxn modelId="{7DE6EBD9-1836-4595-B948-F64DFB1E3ECE}" type="presOf" srcId="{0E57F93C-A526-4748-8A14-C9D96F03B1FD}" destId="{D8F4A0D2-C3F8-4344-AFB3-8BA86AAF1CAB}" srcOrd="0" destOrd="0" presId="urn:microsoft.com/office/officeart/2005/8/layout/vList2"/>
    <dgm:cxn modelId="{F4E1DDFE-77C4-4787-9635-E7071319C0C5}" srcId="{0E57F93C-A526-4748-8A14-C9D96F03B1FD}" destId="{829D3263-51CF-4C48-A1D9-A88D8FEFA403}" srcOrd="2" destOrd="0" parTransId="{EA02F873-6F01-4287-A6A5-14676583885F}" sibTransId="{361D531B-2838-40D3-A773-1A369A356FE9}"/>
    <dgm:cxn modelId="{6D1840CE-C998-4A19-BFE5-7AE4C70EED96}" type="presParOf" srcId="{D8F4A0D2-C3F8-4344-AFB3-8BA86AAF1CAB}" destId="{2904DD65-7910-412F-8AE7-562A4D8DD601}" srcOrd="0" destOrd="0" presId="urn:microsoft.com/office/officeart/2005/8/layout/vList2"/>
    <dgm:cxn modelId="{1F7D53F5-9453-4793-B5B6-9A495C919BBA}" type="presParOf" srcId="{D8F4A0D2-C3F8-4344-AFB3-8BA86AAF1CAB}" destId="{998ACCC3-8CEF-4D12-9DFA-E351CB62B7EA}" srcOrd="1" destOrd="0" presId="urn:microsoft.com/office/officeart/2005/8/layout/vList2"/>
    <dgm:cxn modelId="{011C679A-A4A5-4DB8-BF2D-3ECDC77EC12D}" type="presParOf" srcId="{D8F4A0D2-C3F8-4344-AFB3-8BA86AAF1CAB}" destId="{976E9A8E-991E-43EA-8756-654822428615}" srcOrd="2" destOrd="0" presId="urn:microsoft.com/office/officeart/2005/8/layout/vList2"/>
    <dgm:cxn modelId="{BEF0A5D8-7674-44E5-A6E8-6E9972E19592}" type="presParOf" srcId="{D8F4A0D2-C3F8-4344-AFB3-8BA86AAF1CAB}" destId="{F3747462-8CA3-4A2F-8402-CDABAF344863}" srcOrd="3" destOrd="0" presId="urn:microsoft.com/office/officeart/2005/8/layout/vList2"/>
    <dgm:cxn modelId="{F5B647BE-CC42-4B27-824A-0544A7AAC5D4}" type="presParOf" srcId="{D8F4A0D2-C3F8-4344-AFB3-8BA86AAF1CAB}" destId="{0822BA1F-5AB2-4CF4-968B-42B61F84A7E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F1CAB56-FE00-4962-8E30-9689CB452C41}" type="doc">
      <dgm:prSet loTypeId="urn:microsoft.com/office/officeart/2005/8/layout/vList2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18515CBF-F843-4023-B3E7-75813E261438}">
      <dgm:prSet/>
      <dgm:spPr/>
      <dgm:t>
        <a:bodyPr/>
        <a:lstStyle/>
        <a:p>
          <a:r>
            <a:rPr lang="cs-CZ" dirty="0"/>
            <a:t>Otevřenou zlomeninu krýt, </a:t>
          </a:r>
          <a:r>
            <a:rPr lang="cs-CZ" dirty="0">
              <a:solidFill>
                <a:srgbClr val="FF0000"/>
              </a:solidFill>
            </a:rPr>
            <a:t>kost nerovnáme</a:t>
          </a:r>
          <a:r>
            <a:rPr lang="cs-CZ" dirty="0"/>
            <a:t>, zafixovat</a:t>
          </a:r>
          <a:endParaRPr lang="en-US" dirty="0"/>
        </a:p>
      </dgm:t>
    </dgm:pt>
    <dgm:pt modelId="{810972FB-D106-49F1-A4EA-37741888DE14}" type="parTrans" cxnId="{E2A8D4BC-BE3C-4DA4-8EC1-DF2330916EB7}">
      <dgm:prSet/>
      <dgm:spPr/>
      <dgm:t>
        <a:bodyPr/>
        <a:lstStyle/>
        <a:p>
          <a:endParaRPr lang="en-US"/>
        </a:p>
      </dgm:t>
    </dgm:pt>
    <dgm:pt modelId="{E5814EB0-E42E-4104-A099-E510B645BA73}" type="sibTrans" cxnId="{E2A8D4BC-BE3C-4DA4-8EC1-DF2330916EB7}">
      <dgm:prSet/>
      <dgm:spPr/>
      <dgm:t>
        <a:bodyPr/>
        <a:lstStyle/>
        <a:p>
          <a:endParaRPr lang="en-US"/>
        </a:p>
      </dgm:t>
    </dgm:pt>
    <dgm:pt modelId="{C7040A46-2389-4F18-8AEF-B196D053076F}">
      <dgm:prSet/>
      <dgm:spPr/>
      <dgm:t>
        <a:bodyPr/>
        <a:lstStyle/>
        <a:p>
          <a:r>
            <a:rPr lang="cs-CZ" dirty="0"/>
            <a:t>Ošetřujeme v sedě nebo leže, nerovnáme kosti, protišoková opatření, ZZS</a:t>
          </a:r>
          <a:endParaRPr lang="en-US" dirty="0"/>
        </a:p>
      </dgm:t>
    </dgm:pt>
    <dgm:pt modelId="{EAC1FDEC-0A4D-4E54-9DAA-D4FFE814972E}" type="parTrans" cxnId="{1B51315F-EBF5-4AF0-9518-5DDC35333E51}">
      <dgm:prSet/>
      <dgm:spPr/>
      <dgm:t>
        <a:bodyPr/>
        <a:lstStyle/>
        <a:p>
          <a:endParaRPr lang="en-US"/>
        </a:p>
      </dgm:t>
    </dgm:pt>
    <dgm:pt modelId="{8731A171-9BAD-4A2F-BEE6-5FEE569EFCAE}" type="sibTrans" cxnId="{1B51315F-EBF5-4AF0-9518-5DDC35333E51}">
      <dgm:prSet/>
      <dgm:spPr/>
      <dgm:t>
        <a:bodyPr/>
        <a:lstStyle/>
        <a:p>
          <a:endParaRPr lang="en-US"/>
        </a:p>
      </dgm:t>
    </dgm:pt>
    <dgm:pt modelId="{AD920201-3A4C-4470-84E9-02F3F0A40D55}" type="pres">
      <dgm:prSet presAssocID="{EF1CAB56-FE00-4962-8E30-9689CB452C41}" presName="linear" presStyleCnt="0">
        <dgm:presLayoutVars>
          <dgm:animLvl val="lvl"/>
          <dgm:resizeHandles val="exact"/>
        </dgm:presLayoutVars>
      </dgm:prSet>
      <dgm:spPr/>
    </dgm:pt>
    <dgm:pt modelId="{9E34F8EA-4381-4885-A24D-35A8765CFDCC}" type="pres">
      <dgm:prSet presAssocID="{18515CBF-F843-4023-B3E7-75813E26143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E09B19DE-0031-4B54-A9D5-7CEE013244C7}" type="pres">
      <dgm:prSet presAssocID="{E5814EB0-E42E-4104-A099-E510B645BA73}" presName="spacer" presStyleCnt="0"/>
      <dgm:spPr/>
    </dgm:pt>
    <dgm:pt modelId="{7798944A-E36F-495B-82E6-7D9C156CC20E}" type="pres">
      <dgm:prSet presAssocID="{C7040A46-2389-4F18-8AEF-B196D053076F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A62AF227-3A65-4D69-80F2-30749BD4B5EC}" type="presOf" srcId="{EF1CAB56-FE00-4962-8E30-9689CB452C41}" destId="{AD920201-3A4C-4470-84E9-02F3F0A40D55}" srcOrd="0" destOrd="0" presId="urn:microsoft.com/office/officeart/2005/8/layout/vList2"/>
    <dgm:cxn modelId="{1B51315F-EBF5-4AF0-9518-5DDC35333E51}" srcId="{EF1CAB56-FE00-4962-8E30-9689CB452C41}" destId="{C7040A46-2389-4F18-8AEF-B196D053076F}" srcOrd="1" destOrd="0" parTransId="{EAC1FDEC-0A4D-4E54-9DAA-D4FFE814972E}" sibTransId="{8731A171-9BAD-4A2F-BEE6-5FEE569EFCAE}"/>
    <dgm:cxn modelId="{780AA385-BE2C-448A-8DC3-E4A84E611F2E}" type="presOf" srcId="{18515CBF-F843-4023-B3E7-75813E261438}" destId="{9E34F8EA-4381-4885-A24D-35A8765CFDCC}" srcOrd="0" destOrd="0" presId="urn:microsoft.com/office/officeart/2005/8/layout/vList2"/>
    <dgm:cxn modelId="{E2A8D4BC-BE3C-4DA4-8EC1-DF2330916EB7}" srcId="{EF1CAB56-FE00-4962-8E30-9689CB452C41}" destId="{18515CBF-F843-4023-B3E7-75813E261438}" srcOrd="0" destOrd="0" parTransId="{810972FB-D106-49F1-A4EA-37741888DE14}" sibTransId="{E5814EB0-E42E-4104-A099-E510B645BA73}"/>
    <dgm:cxn modelId="{6100F3CB-5E88-4B0A-8916-E5F1A086FCC8}" type="presOf" srcId="{C7040A46-2389-4F18-8AEF-B196D053076F}" destId="{7798944A-E36F-495B-82E6-7D9C156CC20E}" srcOrd="0" destOrd="0" presId="urn:microsoft.com/office/officeart/2005/8/layout/vList2"/>
    <dgm:cxn modelId="{046B71FF-5D11-4351-A033-38F77BF05A9A}" type="presParOf" srcId="{AD920201-3A4C-4470-84E9-02F3F0A40D55}" destId="{9E34F8EA-4381-4885-A24D-35A8765CFDCC}" srcOrd="0" destOrd="0" presId="urn:microsoft.com/office/officeart/2005/8/layout/vList2"/>
    <dgm:cxn modelId="{8B8C635D-DF13-44B5-8EE5-F81422C206AD}" type="presParOf" srcId="{AD920201-3A4C-4470-84E9-02F3F0A40D55}" destId="{E09B19DE-0031-4B54-A9D5-7CEE013244C7}" srcOrd="1" destOrd="0" presId="urn:microsoft.com/office/officeart/2005/8/layout/vList2"/>
    <dgm:cxn modelId="{795DDF7F-B389-4CE0-A9D3-AE8172E52A43}" type="presParOf" srcId="{AD920201-3A4C-4470-84E9-02F3F0A40D55}" destId="{7798944A-E36F-495B-82E6-7D9C156CC20E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C2D642F-343E-4327-AC0B-3679308D874C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8482648-F5BF-41AA-820E-4524108AB019}">
      <dgm:prSet/>
      <dgm:spPr/>
      <dgm:t>
        <a:bodyPr/>
        <a:lstStyle/>
        <a:p>
          <a:r>
            <a:rPr lang="cs-CZ" dirty="0"/>
            <a:t>Uzavřené nebo otevřené</a:t>
          </a:r>
          <a:endParaRPr lang="en-US" dirty="0"/>
        </a:p>
      </dgm:t>
    </dgm:pt>
    <dgm:pt modelId="{DF24B1E4-F532-427A-B930-CE42FD21A2C4}" type="parTrans" cxnId="{2CD5E9CF-E02E-42FF-BA4C-A1C11CE61029}">
      <dgm:prSet/>
      <dgm:spPr/>
      <dgm:t>
        <a:bodyPr/>
        <a:lstStyle/>
        <a:p>
          <a:endParaRPr lang="en-US"/>
        </a:p>
      </dgm:t>
    </dgm:pt>
    <dgm:pt modelId="{28094104-4D82-4B09-8FC4-BF3B7DB68AF6}" type="sibTrans" cxnId="{2CD5E9CF-E02E-42FF-BA4C-A1C11CE61029}">
      <dgm:prSet/>
      <dgm:spPr/>
      <dgm:t>
        <a:bodyPr/>
        <a:lstStyle/>
        <a:p>
          <a:endParaRPr lang="en-US"/>
        </a:p>
      </dgm:t>
    </dgm:pt>
    <dgm:pt modelId="{48B6AB5E-F9A8-41DD-803B-32620D8D17B1}">
      <dgm:prSet/>
      <dgm:spPr/>
      <dgm:t>
        <a:bodyPr/>
        <a:lstStyle/>
        <a:p>
          <a:r>
            <a:rPr lang="cs-CZ" dirty="0"/>
            <a:t>Např. ruptura šlach</a:t>
          </a:r>
          <a:endParaRPr lang="en-US" dirty="0"/>
        </a:p>
      </dgm:t>
    </dgm:pt>
    <dgm:pt modelId="{1BA356F8-D4B5-49BC-90EA-72A98C55B44A}" type="parTrans" cxnId="{B70B241F-26C7-461B-A1F3-8570A9360B8F}">
      <dgm:prSet/>
      <dgm:spPr/>
      <dgm:t>
        <a:bodyPr/>
        <a:lstStyle/>
        <a:p>
          <a:endParaRPr lang="en-US"/>
        </a:p>
      </dgm:t>
    </dgm:pt>
    <dgm:pt modelId="{233AD649-1042-4FA0-BA5B-D32EB35964A1}" type="sibTrans" cxnId="{B70B241F-26C7-461B-A1F3-8570A9360B8F}">
      <dgm:prSet/>
      <dgm:spPr/>
      <dgm:t>
        <a:bodyPr/>
        <a:lstStyle/>
        <a:p>
          <a:endParaRPr lang="en-US"/>
        </a:p>
      </dgm:t>
    </dgm:pt>
    <dgm:pt modelId="{0CCD9C01-6D0D-4A24-BC90-F78D89E59D98}">
      <dgm:prSet/>
      <dgm:spPr/>
      <dgm:t>
        <a:bodyPr/>
        <a:lstStyle/>
        <a:p>
          <a:r>
            <a:rPr lang="cs-CZ" dirty="0"/>
            <a:t>Znehybnění končetiny v relaxované poloze, místo chladíme, ošetření na chirurgii</a:t>
          </a:r>
          <a:endParaRPr lang="en-US" dirty="0"/>
        </a:p>
      </dgm:t>
    </dgm:pt>
    <dgm:pt modelId="{3EFA5E43-C286-451B-A478-EBF018E1072C}" type="parTrans" cxnId="{66269C83-F8B2-4AE6-802B-7D17748500CF}">
      <dgm:prSet/>
      <dgm:spPr/>
      <dgm:t>
        <a:bodyPr/>
        <a:lstStyle/>
        <a:p>
          <a:endParaRPr lang="en-US"/>
        </a:p>
      </dgm:t>
    </dgm:pt>
    <dgm:pt modelId="{7D19A246-7C13-49EA-B168-60CA595AEEB2}" type="sibTrans" cxnId="{66269C83-F8B2-4AE6-802B-7D17748500CF}">
      <dgm:prSet/>
      <dgm:spPr/>
      <dgm:t>
        <a:bodyPr/>
        <a:lstStyle/>
        <a:p>
          <a:endParaRPr lang="en-US"/>
        </a:p>
      </dgm:t>
    </dgm:pt>
    <dgm:pt modelId="{00E3FDA4-883B-4096-B9E7-C4EB0E85BFB7}" type="pres">
      <dgm:prSet presAssocID="{EC2D642F-343E-4327-AC0B-3679308D874C}" presName="linear" presStyleCnt="0">
        <dgm:presLayoutVars>
          <dgm:animLvl val="lvl"/>
          <dgm:resizeHandles val="exact"/>
        </dgm:presLayoutVars>
      </dgm:prSet>
      <dgm:spPr/>
    </dgm:pt>
    <dgm:pt modelId="{CAB8F782-3A8E-444C-92DE-D0FDCF70FD47}" type="pres">
      <dgm:prSet presAssocID="{88482648-F5BF-41AA-820E-4524108AB01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DC7FC80-528D-4132-BF32-55ED484757FB}" type="pres">
      <dgm:prSet presAssocID="{28094104-4D82-4B09-8FC4-BF3B7DB68AF6}" presName="spacer" presStyleCnt="0"/>
      <dgm:spPr/>
    </dgm:pt>
    <dgm:pt modelId="{EB7660DD-83C1-4838-A320-21B72627BA19}" type="pres">
      <dgm:prSet presAssocID="{48B6AB5E-F9A8-41DD-803B-32620D8D17B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065C7C2-26CF-421D-A411-9288543CEC88}" type="pres">
      <dgm:prSet presAssocID="{233AD649-1042-4FA0-BA5B-D32EB35964A1}" presName="spacer" presStyleCnt="0"/>
      <dgm:spPr/>
    </dgm:pt>
    <dgm:pt modelId="{7042636F-76B8-437B-89CB-F43480618E11}" type="pres">
      <dgm:prSet presAssocID="{0CCD9C01-6D0D-4A24-BC90-F78D89E59D9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B70B241F-26C7-461B-A1F3-8570A9360B8F}" srcId="{EC2D642F-343E-4327-AC0B-3679308D874C}" destId="{48B6AB5E-F9A8-41DD-803B-32620D8D17B1}" srcOrd="1" destOrd="0" parTransId="{1BA356F8-D4B5-49BC-90EA-72A98C55B44A}" sibTransId="{233AD649-1042-4FA0-BA5B-D32EB35964A1}"/>
    <dgm:cxn modelId="{974B9B34-88F0-4BED-ACAF-052DB85F4E63}" type="presOf" srcId="{EC2D642F-343E-4327-AC0B-3679308D874C}" destId="{00E3FDA4-883B-4096-B9E7-C4EB0E85BFB7}" srcOrd="0" destOrd="0" presId="urn:microsoft.com/office/officeart/2005/8/layout/vList2"/>
    <dgm:cxn modelId="{CBC7FB50-5A1A-4222-9BA7-D37C657B94CF}" type="presOf" srcId="{48B6AB5E-F9A8-41DD-803B-32620D8D17B1}" destId="{EB7660DD-83C1-4838-A320-21B72627BA19}" srcOrd="0" destOrd="0" presId="urn:microsoft.com/office/officeart/2005/8/layout/vList2"/>
    <dgm:cxn modelId="{66269C83-F8B2-4AE6-802B-7D17748500CF}" srcId="{EC2D642F-343E-4327-AC0B-3679308D874C}" destId="{0CCD9C01-6D0D-4A24-BC90-F78D89E59D98}" srcOrd="2" destOrd="0" parTransId="{3EFA5E43-C286-451B-A478-EBF018E1072C}" sibTransId="{7D19A246-7C13-49EA-B168-60CA595AEEB2}"/>
    <dgm:cxn modelId="{7AB477A8-0B8B-419D-A052-CEBA726FA4CF}" type="presOf" srcId="{88482648-F5BF-41AA-820E-4524108AB019}" destId="{CAB8F782-3A8E-444C-92DE-D0FDCF70FD47}" srcOrd="0" destOrd="0" presId="urn:microsoft.com/office/officeart/2005/8/layout/vList2"/>
    <dgm:cxn modelId="{2CD5E9CF-E02E-42FF-BA4C-A1C11CE61029}" srcId="{EC2D642F-343E-4327-AC0B-3679308D874C}" destId="{88482648-F5BF-41AA-820E-4524108AB019}" srcOrd="0" destOrd="0" parTransId="{DF24B1E4-F532-427A-B930-CE42FD21A2C4}" sibTransId="{28094104-4D82-4B09-8FC4-BF3B7DB68AF6}"/>
    <dgm:cxn modelId="{FB5D83F4-CCDC-4FBD-8C2F-2C9894ED3C7B}" type="presOf" srcId="{0CCD9C01-6D0D-4A24-BC90-F78D89E59D98}" destId="{7042636F-76B8-437B-89CB-F43480618E11}" srcOrd="0" destOrd="0" presId="urn:microsoft.com/office/officeart/2005/8/layout/vList2"/>
    <dgm:cxn modelId="{F22500BE-6EFF-4C5B-8EDB-8147BDD18D71}" type="presParOf" srcId="{00E3FDA4-883B-4096-B9E7-C4EB0E85BFB7}" destId="{CAB8F782-3A8E-444C-92DE-D0FDCF70FD47}" srcOrd="0" destOrd="0" presId="urn:microsoft.com/office/officeart/2005/8/layout/vList2"/>
    <dgm:cxn modelId="{7F697FBD-24CB-42CF-8420-1A19E86BD691}" type="presParOf" srcId="{00E3FDA4-883B-4096-B9E7-C4EB0E85BFB7}" destId="{0DC7FC80-528D-4132-BF32-55ED484757FB}" srcOrd="1" destOrd="0" presId="urn:microsoft.com/office/officeart/2005/8/layout/vList2"/>
    <dgm:cxn modelId="{C3CD95C1-1CA6-49F0-9195-DC3384F26CEB}" type="presParOf" srcId="{00E3FDA4-883B-4096-B9E7-C4EB0E85BFB7}" destId="{EB7660DD-83C1-4838-A320-21B72627BA19}" srcOrd="2" destOrd="0" presId="urn:microsoft.com/office/officeart/2005/8/layout/vList2"/>
    <dgm:cxn modelId="{BCD84655-367C-4B59-9AC0-3AAB6D17FC27}" type="presParOf" srcId="{00E3FDA4-883B-4096-B9E7-C4EB0E85BFB7}" destId="{6065C7C2-26CF-421D-A411-9288543CEC88}" srcOrd="3" destOrd="0" presId="urn:microsoft.com/office/officeart/2005/8/layout/vList2"/>
    <dgm:cxn modelId="{92AB10A6-3678-4E82-8F60-F4F730168799}" type="presParOf" srcId="{00E3FDA4-883B-4096-B9E7-C4EB0E85BFB7}" destId="{7042636F-76B8-437B-89CB-F43480618E1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B3FE19-7165-4EAA-9916-9E93FDCC6377}">
      <dsp:nvSpPr>
        <dsp:cNvPr id="0" name=""/>
        <dsp:cNvSpPr/>
      </dsp:nvSpPr>
      <dsp:spPr>
        <a:xfrm>
          <a:off x="0" y="5567"/>
          <a:ext cx="6832212" cy="99312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 dirty="0"/>
            <a:t>Často – poranění mozku </a:t>
          </a:r>
          <a:endParaRPr lang="en-US" sz="2500" kern="1200" dirty="0"/>
        </a:p>
      </dsp:txBody>
      <dsp:txXfrm>
        <a:off x="48481" y="54048"/>
        <a:ext cx="6735250" cy="896166"/>
      </dsp:txXfrm>
    </dsp:sp>
    <dsp:sp modelId="{C69A052C-4224-4FAB-BA83-B3D896596E3A}">
      <dsp:nvSpPr>
        <dsp:cNvPr id="0" name=""/>
        <dsp:cNvSpPr/>
      </dsp:nvSpPr>
      <dsp:spPr>
        <a:xfrm>
          <a:off x="0" y="1070696"/>
          <a:ext cx="6832212" cy="993128"/>
        </a:xfrm>
        <a:prstGeom prst="roundRect">
          <a:avLst/>
        </a:prstGeom>
        <a:gradFill rotWithShape="0">
          <a:gsLst>
            <a:gs pos="0">
              <a:schemeClr val="accent2">
                <a:hueOff val="113291"/>
                <a:satOff val="-11998"/>
                <a:lumOff val="-294"/>
                <a:alphaOff val="0"/>
                <a:tint val="96000"/>
                <a:lumMod val="104000"/>
              </a:schemeClr>
            </a:gs>
            <a:gs pos="100000">
              <a:schemeClr val="accent2">
                <a:hueOff val="113291"/>
                <a:satOff val="-11998"/>
                <a:lumOff val="-294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 dirty="0"/>
            <a:t>Zvýšení mortality</a:t>
          </a:r>
          <a:endParaRPr lang="en-US" sz="2500" kern="1200" dirty="0"/>
        </a:p>
      </dsp:txBody>
      <dsp:txXfrm>
        <a:off x="48481" y="1119177"/>
        <a:ext cx="6735250" cy="896166"/>
      </dsp:txXfrm>
    </dsp:sp>
    <dsp:sp modelId="{5DFC7314-0125-44E3-9B94-F5EB8ACF09A0}">
      <dsp:nvSpPr>
        <dsp:cNvPr id="0" name=""/>
        <dsp:cNvSpPr/>
      </dsp:nvSpPr>
      <dsp:spPr>
        <a:xfrm>
          <a:off x="0" y="2135825"/>
          <a:ext cx="6832212" cy="993128"/>
        </a:xfrm>
        <a:prstGeom prst="roundRect">
          <a:avLst/>
        </a:prstGeom>
        <a:gradFill rotWithShape="0">
          <a:gsLst>
            <a:gs pos="0">
              <a:schemeClr val="accent2">
                <a:hueOff val="226582"/>
                <a:satOff val="-23996"/>
                <a:lumOff val="-588"/>
                <a:alphaOff val="0"/>
                <a:tint val="96000"/>
                <a:lumMod val="104000"/>
              </a:schemeClr>
            </a:gs>
            <a:gs pos="100000">
              <a:schemeClr val="accent2">
                <a:hueOff val="226582"/>
                <a:satOff val="-23996"/>
                <a:lumOff val="-58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 dirty="0"/>
            <a:t>Může být součástí </a:t>
          </a:r>
          <a:r>
            <a:rPr lang="cs-CZ" sz="2500" b="1" kern="1200" dirty="0"/>
            <a:t>polytraumat</a:t>
          </a:r>
          <a:endParaRPr lang="en-US" sz="2500" kern="1200" dirty="0"/>
        </a:p>
      </dsp:txBody>
      <dsp:txXfrm>
        <a:off x="48481" y="2184306"/>
        <a:ext cx="6735250" cy="896166"/>
      </dsp:txXfrm>
    </dsp:sp>
    <dsp:sp modelId="{354F3842-EA0A-4310-86A0-FD8F93D5CA4B}">
      <dsp:nvSpPr>
        <dsp:cNvPr id="0" name=""/>
        <dsp:cNvSpPr/>
      </dsp:nvSpPr>
      <dsp:spPr>
        <a:xfrm>
          <a:off x="0" y="3200953"/>
          <a:ext cx="6832212" cy="993128"/>
        </a:xfrm>
        <a:prstGeom prst="roundRect">
          <a:avLst/>
        </a:prstGeom>
        <a:gradFill rotWithShape="0">
          <a:gsLst>
            <a:gs pos="0">
              <a:schemeClr val="accent2">
                <a:hueOff val="339874"/>
                <a:satOff val="-35995"/>
                <a:lumOff val="-882"/>
                <a:alphaOff val="0"/>
                <a:tint val="96000"/>
                <a:lumMod val="104000"/>
              </a:schemeClr>
            </a:gs>
            <a:gs pos="100000">
              <a:schemeClr val="accent2">
                <a:hueOff val="339874"/>
                <a:satOff val="-35995"/>
                <a:lumOff val="-882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 dirty="0"/>
            <a:t>Dopravní nehody, pády z výšky nebo z kola, …</a:t>
          </a:r>
          <a:endParaRPr lang="en-US" sz="2500" kern="1200" dirty="0"/>
        </a:p>
      </dsp:txBody>
      <dsp:txXfrm>
        <a:off x="48481" y="3249434"/>
        <a:ext cx="6735250" cy="896166"/>
      </dsp:txXfrm>
    </dsp:sp>
    <dsp:sp modelId="{2A8FA9F9-1B4E-4C00-9839-F427FDFD980B}">
      <dsp:nvSpPr>
        <dsp:cNvPr id="0" name=""/>
        <dsp:cNvSpPr/>
      </dsp:nvSpPr>
      <dsp:spPr>
        <a:xfrm>
          <a:off x="0" y="4266082"/>
          <a:ext cx="6832212" cy="993128"/>
        </a:xfrm>
        <a:prstGeom prst="roundRect">
          <a:avLst/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 dirty="0"/>
            <a:t>Při podezření na krvácení do dutiny lební je nutno brát na zřetel – „lucidní interval“</a:t>
          </a:r>
          <a:endParaRPr lang="en-US" sz="2500" kern="1200" dirty="0"/>
        </a:p>
      </dsp:txBody>
      <dsp:txXfrm>
        <a:off x="48481" y="4314563"/>
        <a:ext cx="6735250" cy="8961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351738-325A-4892-81AE-690F210EDE17}">
      <dsp:nvSpPr>
        <dsp:cNvPr id="0" name=""/>
        <dsp:cNvSpPr/>
      </dsp:nvSpPr>
      <dsp:spPr>
        <a:xfrm>
          <a:off x="0" y="286820"/>
          <a:ext cx="6832212" cy="111230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Poškození míchy – poškození hybnosti</a:t>
          </a:r>
          <a:endParaRPr lang="en-US" sz="2800" kern="1200" dirty="0"/>
        </a:p>
      </dsp:txBody>
      <dsp:txXfrm>
        <a:off x="54298" y="341118"/>
        <a:ext cx="6723616" cy="1003708"/>
      </dsp:txXfrm>
    </dsp:sp>
    <dsp:sp modelId="{9A0C1D63-AF16-49DE-9C8C-15202D5A9743}">
      <dsp:nvSpPr>
        <dsp:cNvPr id="0" name=""/>
        <dsp:cNvSpPr/>
      </dsp:nvSpPr>
      <dsp:spPr>
        <a:xfrm>
          <a:off x="0" y="1479765"/>
          <a:ext cx="6832212" cy="1112304"/>
        </a:xfrm>
        <a:prstGeom prst="roundRect">
          <a:avLst/>
        </a:prstGeom>
        <a:gradFill rotWithShape="0">
          <a:gsLst>
            <a:gs pos="0">
              <a:schemeClr val="accent2">
                <a:hueOff val="151055"/>
                <a:satOff val="-15998"/>
                <a:lumOff val="-392"/>
                <a:alphaOff val="0"/>
                <a:tint val="96000"/>
                <a:lumMod val="104000"/>
              </a:schemeClr>
            </a:gs>
            <a:gs pos="100000">
              <a:schemeClr val="accent2">
                <a:hueOff val="151055"/>
                <a:satOff val="-15998"/>
                <a:lumOff val="-392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Skoky do neznámé nebo mělké vody, sportovní úrazy, dopravní nehody,…</a:t>
          </a:r>
          <a:endParaRPr lang="en-US" sz="2800" kern="1200" dirty="0"/>
        </a:p>
      </dsp:txBody>
      <dsp:txXfrm>
        <a:off x="54298" y="1534063"/>
        <a:ext cx="6723616" cy="1003708"/>
      </dsp:txXfrm>
    </dsp:sp>
    <dsp:sp modelId="{ACCD951F-072B-4BD1-BAAC-390754A39E62}">
      <dsp:nvSpPr>
        <dsp:cNvPr id="0" name=""/>
        <dsp:cNvSpPr/>
      </dsp:nvSpPr>
      <dsp:spPr>
        <a:xfrm>
          <a:off x="0" y="2672709"/>
          <a:ext cx="6832212" cy="1112304"/>
        </a:xfrm>
        <a:prstGeom prst="roundRect">
          <a:avLst/>
        </a:prstGeom>
        <a:gradFill rotWithShape="0">
          <a:gsLst>
            <a:gs pos="0">
              <a:schemeClr val="accent2">
                <a:hueOff val="302110"/>
                <a:satOff val="-31995"/>
                <a:lumOff val="-784"/>
                <a:alphaOff val="0"/>
                <a:tint val="96000"/>
                <a:lumMod val="104000"/>
              </a:schemeClr>
            </a:gs>
            <a:gs pos="100000">
              <a:schemeClr val="accent2">
                <a:hueOff val="302110"/>
                <a:satOff val="-31995"/>
                <a:lumOff val="-784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Postižení krční oblasti – kvadruplegik</a:t>
          </a:r>
          <a:endParaRPr lang="en-US" sz="2800" kern="1200" dirty="0"/>
        </a:p>
      </dsp:txBody>
      <dsp:txXfrm>
        <a:off x="54298" y="2727007"/>
        <a:ext cx="6723616" cy="1003708"/>
      </dsp:txXfrm>
    </dsp:sp>
    <dsp:sp modelId="{2D4328A9-5C29-4613-8E52-DE4E13B6BFD0}">
      <dsp:nvSpPr>
        <dsp:cNvPr id="0" name=""/>
        <dsp:cNvSpPr/>
      </dsp:nvSpPr>
      <dsp:spPr>
        <a:xfrm>
          <a:off x="0" y="3865653"/>
          <a:ext cx="6832212" cy="1112304"/>
        </a:xfrm>
        <a:prstGeom prst="roundRect">
          <a:avLst/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Zlomenina na úrovni C 4 a C 5 – nefunkční bránice</a:t>
          </a:r>
          <a:endParaRPr lang="en-US" sz="2800" kern="1200" dirty="0"/>
        </a:p>
      </dsp:txBody>
      <dsp:txXfrm>
        <a:off x="54298" y="3919951"/>
        <a:ext cx="6723616" cy="10037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C366E-BAA2-4A2A-8E4C-B4AFC6414CDB}">
      <dsp:nvSpPr>
        <dsp:cNvPr id="0" name=""/>
        <dsp:cNvSpPr/>
      </dsp:nvSpPr>
      <dsp:spPr>
        <a:xfrm>
          <a:off x="0" y="327117"/>
          <a:ext cx="8915400" cy="9931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 dirty="0"/>
            <a:t>Hýbat co nejméně, helmu nesundávat</a:t>
          </a:r>
          <a:endParaRPr lang="en-US" sz="2500" kern="1200" dirty="0"/>
        </a:p>
      </dsp:txBody>
      <dsp:txXfrm>
        <a:off x="48481" y="375598"/>
        <a:ext cx="8818438" cy="896166"/>
      </dsp:txXfrm>
    </dsp:sp>
    <dsp:sp modelId="{7F62855E-E4E8-4003-8869-E51C2E6A0084}">
      <dsp:nvSpPr>
        <dsp:cNvPr id="0" name=""/>
        <dsp:cNvSpPr/>
      </dsp:nvSpPr>
      <dsp:spPr>
        <a:xfrm>
          <a:off x="0" y="1392246"/>
          <a:ext cx="8915400" cy="9931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 dirty="0"/>
            <a:t>Pokud je při vědomí, dýchá, komunikuje – počkat na ZZS</a:t>
          </a:r>
          <a:endParaRPr lang="en-US" sz="2500" kern="1200" dirty="0"/>
        </a:p>
      </dsp:txBody>
      <dsp:txXfrm>
        <a:off x="48481" y="1440727"/>
        <a:ext cx="8818438" cy="896166"/>
      </dsp:txXfrm>
    </dsp:sp>
    <dsp:sp modelId="{342CAA2A-D61B-47EE-8B80-548FC27C1914}">
      <dsp:nvSpPr>
        <dsp:cNvPr id="0" name=""/>
        <dsp:cNvSpPr/>
      </dsp:nvSpPr>
      <dsp:spPr>
        <a:xfrm>
          <a:off x="0" y="2457375"/>
          <a:ext cx="8915400" cy="9931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 dirty="0"/>
            <a:t>Pokud je v bezvědomí a nedýchá – priorita – průchodnost dýchacích cest → předsunutí dolní čelisti</a:t>
          </a:r>
          <a:endParaRPr lang="en-US" sz="2500" kern="1200" dirty="0"/>
        </a:p>
      </dsp:txBody>
      <dsp:txXfrm>
        <a:off x="48481" y="2505856"/>
        <a:ext cx="8818438" cy="8961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4F8DDC-EE48-480F-94C8-D750D4DD25C6}">
      <dsp:nvSpPr>
        <dsp:cNvPr id="0" name=""/>
        <dsp:cNvSpPr/>
      </dsp:nvSpPr>
      <dsp:spPr>
        <a:xfrm>
          <a:off x="0" y="5289"/>
          <a:ext cx="6832212" cy="167075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200" kern="1200" dirty="0"/>
            <a:t>Může způsobit dechové obtíže</a:t>
          </a:r>
          <a:endParaRPr lang="en-US" sz="4200" kern="1200" dirty="0"/>
        </a:p>
      </dsp:txBody>
      <dsp:txXfrm>
        <a:off x="81560" y="86849"/>
        <a:ext cx="6669092" cy="1507639"/>
      </dsp:txXfrm>
    </dsp:sp>
    <dsp:sp modelId="{9A7A0755-78B5-4A46-801C-762B6DE885F8}">
      <dsp:nvSpPr>
        <dsp:cNvPr id="0" name=""/>
        <dsp:cNvSpPr/>
      </dsp:nvSpPr>
      <dsp:spPr>
        <a:xfrm>
          <a:off x="0" y="1797009"/>
          <a:ext cx="6832212" cy="1670759"/>
        </a:xfrm>
        <a:prstGeom prst="roundRect">
          <a:avLst/>
        </a:prstGeom>
        <a:gradFill rotWithShape="0">
          <a:gsLst>
            <a:gs pos="0">
              <a:schemeClr val="accent2">
                <a:hueOff val="226582"/>
                <a:satOff val="-23996"/>
                <a:lumOff val="-588"/>
                <a:alphaOff val="0"/>
                <a:tint val="96000"/>
                <a:lumMod val="104000"/>
              </a:schemeClr>
            </a:gs>
            <a:gs pos="100000">
              <a:schemeClr val="accent2">
                <a:hueOff val="226582"/>
                <a:satOff val="-23996"/>
                <a:lumOff val="-58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200" kern="1200"/>
            <a:t>Krvácení</a:t>
          </a:r>
          <a:endParaRPr lang="en-US" sz="4200" kern="1200"/>
        </a:p>
      </dsp:txBody>
      <dsp:txXfrm>
        <a:off x="81560" y="1878569"/>
        <a:ext cx="6669092" cy="1507639"/>
      </dsp:txXfrm>
    </dsp:sp>
    <dsp:sp modelId="{38CD84FB-10C2-4A73-8A53-3345EF25D694}">
      <dsp:nvSpPr>
        <dsp:cNvPr id="0" name=""/>
        <dsp:cNvSpPr/>
      </dsp:nvSpPr>
      <dsp:spPr>
        <a:xfrm>
          <a:off x="0" y="3588729"/>
          <a:ext cx="6832212" cy="1670759"/>
        </a:xfrm>
        <a:prstGeom prst="roundRect">
          <a:avLst/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200" kern="1200" dirty="0"/>
            <a:t>Pneumotorax (otevřený, uzavřený, tenzní)</a:t>
          </a:r>
          <a:endParaRPr lang="en-US" sz="4200" kern="1200" dirty="0"/>
        </a:p>
      </dsp:txBody>
      <dsp:txXfrm>
        <a:off x="81560" y="3670289"/>
        <a:ext cx="6669092" cy="15076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EB0805-EB9C-4248-8966-227590E7614F}">
      <dsp:nvSpPr>
        <dsp:cNvPr id="0" name=""/>
        <dsp:cNvSpPr/>
      </dsp:nvSpPr>
      <dsp:spPr>
        <a:xfrm>
          <a:off x="0" y="961517"/>
          <a:ext cx="6832212" cy="103135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300" kern="1200" dirty="0"/>
            <a:t>Riziko vnitřního krvácení</a:t>
          </a:r>
          <a:endParaRPr lang="en-US" sz="4300" kern="1200" dirty="0"/>
        </a:p>
      </dsp:txBody>
      <dsp:txXfrm>
        <a:off x="50347" y="1011864"/>
        <a:ext cx="6731518" cy="930660"/>
      </dsp:txXfrm>
    </dsp:sp>
    <dsp:sp modelId="{08262E22-E73C-4F55-B6EA-B0C880B07455}">
      <dsp:nvSpPr>
        <dsp:cNvPr id="0" name=""/>
        <dsp:cNvSpPr/>
      </dsp:nvSpPr>
      <dsp:spPr>
        <a:xfrm>
          <a:off x="0" y="2116712"/>
          <a:ext cx="6832212" cy="1031354"/>
        </a:xfrm>
        <a:prstGeom prst="roundRect">
          <a:avLst/>
        </a:prstGeom>
        <a:gradFill rotWithShape="0">
          <a:gsLst>
            <a:gs pos="0">
              <a:schemeClr val="accent2">
                <a:hueOff val="226582"/>
                <a:satOff val="-23996"/>
                <a:lumOff val="-588"/>
                <a:alphaOff val="0"/>
                <a:tint val="96000"/>
                <a:lumMod val="104000"/>
              </a:schemeClr>
            </a:gs>
            <a:gs pos="100000">
              <a:schemeClr val="accent2">
                <a:hueOff val="226582"/>
                <a:satOff val="-23996"/>
                <a:lumOff val="-58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300" kern="1200" dirty="0"/>
            <a:t>Ohrožuje vnitřní orgány</a:t>
          </a:r>
          <a:endParaRPr lang="en-US" sz="4300" kern="1200" dirty="0"/>
        </a:p>
      </dsp:txBody>
      <dsp:txXfrm>
        <a:off x="50347" y="2167059"/>
        <a:ext cx="6731518" cy="930660"/>
      </dsp:txXfrm>
    </dsp:sp>
    <dsp:sp modelId="{EB691187-580E-47F1-A2E9-3C8337FA5189}">
      <dsp:nvSpPr>
        <dsp:cNvPr id="0" name=""/>
        <dsp:cNvSpPr/>
      </dsp:nvSpPr>
      <dsp:spPr>
        <a:xfrm>
          <a:off x="0" y="3271907"/>
          <a:ext cx="6832212" cy="1031354"/>
        </a:xfrm>
        <a:prstGeom prst="roundRect">
          <a:avLst/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300" kern="1200" dirty="0"/>
            <a:t>Riziko infekce</a:t>
          </a:r>
          <a:endParaRPr lang="en-US" sz="4300" kern="1200" dirty="0"/>
        </a:p>
      </dsp:txBody>
      <dsp:txXfrm>
        <a:off x="50347" y="3322254"/>
        <a:ext cx="6731518" cy="9306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04DD65-7910-412F-8AE7-562A4D8DD601}">
      <dsp:nvSpPr>
        <dsp:cNvPr id="0" name=""/>
        <dsp:cNvSpPr/>
      </dsp:nvSpPr>
      <dsp:spPr>
        <a:xfrm>
          <a:off x="0" y="18789"/>
          <a:ext cx="6832212" cy="1684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b="1" kern="1200" dirty="0"/>
            <a:t>Poloha: </a:t>
          </a:r>
          <a:r>
            <a:rPr lang="cs-CZ" sz="3000" kern="1200" dirty="0"/>
            <a:t>jakou si vybere sám (na boku, vleže na zádech a podložené nohy</a:t>
          </a:r>
          <a:endParaRPr lang="en-US" sz="3000" kern="1200" dirty="0"/>
        </a:p>
      </dsp:txBody>
      <dsp:txXfrm>
        <a:off x="82245" y="101034"/>
        <a:ext cx="6667722" cy="1520310"/>
      </dsp:txXfrm>
    </dsp:sp>
    <dsp:sp modelId="{976E9A8E-991E-43EA-8756-654822428615}">
      <dsp:nvSpPr>
        <dsp:cNvPr id="0" name=""/>
        <dsp:cNvSpPr/>
      </dsp:nvSpPr>
      <dsp:spPr>
        <a:xfrm>
          <a:off x="0" y="1789989"/>
          <a:ext cx="6832212" cy="1684800"/>
        </a:xfrm>
        <a:prstGeom prst="roundRect">
          <a:avLst/>
        </a:prstGeom>
        <a:gradFill rotWithShape="0">
          <a:gsLst>
            <a:gs pos="0">
              <a:schemeClr val="accent2">
                <a:hueOff val="226582"/>
                <a:satOff val="-23996"/>
                <a:lumOff val="-588"/>
                <a:alphaOff val="0"/>
                <a:tint val="96000"/>
                <a:lumMod val="104000"/>
              </a:schemeClr>
            </a:gs>
            <a:gs pos="100000">
              <a:schemeClr val="accent2">
                <a:hueOff val="226582"/>
                <a:satOff val="-23996"/>
                <a:lumOff val="-58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Předměty nevytahovat</a:t>
          </a:r>
          <a:endParaRPr lang="en-US" sz="3000" kern="1200"/>
        </a:p>
      </dsp:txBody>
      <dsp:txXfrm>
        <a:off x="82245" y="1872234"/>
        <a:ext cx="6667722" cy="1520310"/>
      </dsp:txXfrm>
    </dsp:sp>
    <dsp:sp modelId="{0822BA1F-5AB2-4CF4-968B-42B61F84A7E9}">
      <dsp:nvSpPr>
        <dsp:cNvPr id="0" name=""/>
        <dsp:cNvSpPr/>
      </dsp:nvSpPr>
      <dsp:spPr>
        <a:xfrm>
          <a:off x="0" y="3561189"/>
          <a:ext cx="6832212" cy="1684800"/>
        </a:xfrm>
        <a:prstGeom prst="roundRect">
          <a:avLst/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 dirty="0"/>
            <a:t>Nepodceňovat bolesti břicha i několik dní po úrazu</a:t>
          </a:r>
          <a:endParaRPr lang="en-US" sz="3000" kern="1200" dirty="0"/>
        </a:p>
      </dsp:txBody>
      <dsp:txXfrm>
        <a:off x="82245" y="3643434"/>
        <a:ext cx="6667722" cy="152031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34F8EA-4381-4885-A24D-35A8765CFDCC}">
      <dsp:nvSpPr>
        <dsp:cNvPr id="0" name=""/>
        <dsp:cNvSpPr/>
      </dsp:nvSpPr>
      <dsp:spPr>
        <a:xfrm>
          <a:off x="0" y="270789"/>
          <a:ext cx="6832212" cy="23025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100" kern="1200" dirty="0"/>
            <a:t>Otevřenou zlomeninu krýt, </a:t>
          </a:r>
          <a:r>
            <a:rPr lang="cs-CZ" sz="4100" kern="1200" dirty="0">
              <a:solidFill>
                <a:srgbClr val="FF0000"/>
              </a:solidFill>
            </a:rPr>
            <a:t>kost nerovnáme</a:t>
          </a:r>
          <a:r>
            <a:rPr lang="cs-CZ" sz="4100" kern="1200" dirty="0"/>
            <a:t>, zafixovat</a:t>
          </a:r>
          <a:endParaRPr lang="en-US" sz="4100" kern="1200" dirty="0"/>
        </a:p>
      </dsp:txBody>
      <dsp:txXfrm>
        <a:off x="112402" y="383191"/>
        <a:ext cx="6607408" cy="2077756"/>
      </dsp:txXfrm>
    </dsp:sp>
    <dsp:sp modelId="{7798944A-E36F-495B-82E6-7D9C156CC20E}">
      <dsp:nvSpPr>
        <dsp:cNvPr id="0" name=""/>
        <dsp:cNvSpPr/>
      </dsp:nvSpPr>
      <dsp:spPr>
        <a:xfrm>
          <a:off x="0" y="2691429"/>
          <a:ext cx="6832212" cy="23025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100" kern="1200" dirty="0"/>
            <a:t>Ošetřujeme v sedě nebo leže, nerovnáme kosti, protišoková opatření, ZZS</a:t>
          </a:r>
          <a:endParaRPr lang="en-US" sz="4100" kern="1200" dirty="0"/>
        </a:p>
      </dsp:txBody>
      <dsp:txXfrm>
        <a:off x="112402" y="2803831"/>
        <a:ext cx="6607408" cy="207775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B8F782-3A8E-444C-92DE-D0FDCF70FD47}">
      <dsp:nvSpPr>
        <dsp:cNvPr id="0" name=""/>
        <dsp:cNvSpPr/>
      </dsp:nvSpPr>
      <dsp:spPr>
        <a:xfrm>
          <a:off x="0" y="50050"/>
          <a:ext cx="6832212" cy="166395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 dirty="0"/>
            <a:t>Uzavřené nebo otevřené</a:t>
          </a:r>
          <a:endParaRPr lang="en-US" sz="3000" kern="1200" dirty="0"/>
        </a:p>
      </dsp:txBody>
      <dsp:txXfrm>
        <a:off x="81228" y="131278"/>
        <a:ext cx="6669756" cy="1501503"/>
      </dsp:txXfrm>
    </dsp:sp>
    <dsp:sp modelId="{EB7660DD-83C1-4838-A320-21B72627BA19}">
      <dsp:nvSpPr>
        <dsp:cNvPr id="0" name=""/>
        <dsp:cNvSpPr/>
      </dsp:nvSpPr>
      <dsp:spPr>
        <a:xfrm>
          <a:off x="0" y="1800409"/>
          <a:ext cx="6832212" cy="1663959"/>
        </a:xfrm>
        <a:prstGeom prst="roundRect">
          <a:avLst/>
        </a:prstGeom>
        <a:gradFill rotWithShape="0">
          <a:gsLst>
            <a:gs pos="0">
              <a:schemeClr val="accent2">
                <a:hueOff val="226582"/>
                <a:satOff val="-23996"/>
                <a:lumOff val="-588"/>
                <a:alphaOff val="0"/>
                <a:tint val="96000"/>
                <a:lumMod val="104000"/>
              </a:schemeClr>
            </a:gs>
            <a:gs pos="100000">
              <a:schemeClr val="accent2">
                <a:hueOff val="226582"/>
                <a:satOff val="-23996"/>
                <a:lumOff val="-58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 dirty="0"/>
            <a:t>Např. ruptura šlach</a:t>
          </a:r>
          <a:endParaRPr lang="en-US" sz="3000" kern="1200" dirty="0"/>
        </a:p>
      </dsp:txBody>
      <dsp:txXfrm>
        <a:off x="81228" y="1881637"/>
        <a:ext cx="6669756" cy="1501503"/>
      </dsp:txXfrm>
    </dsp:sp>
    <dsp:sp modelId="{7042636F-76B8-437B-89CB-F43480618E11}">
      <dsp:nvSpPr>
        <dsp:cNvPr id="0" name=""/>
        <dsp:cNvSpPr/>
      </dsp:nvSpPr>
      <dsp:spPr>
        <a:xfrm>
          <a:off x="0" y="3550769"/>
          <a:ext cx="6832212" cy="1663959"/>
        </a:xfrm>
        <a:prstGeom prst="roundRect">
          <a:avLst/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 dirty="0"/>
            <a:t>Znehybnění končetiny v relaxované poloze, místo chladíme, ošetření na chirurgii</a:t>
          </a:r>
          <a:endParaRPr lang="en-US" sz="3000" kern="1200" dirty="0"/>
        </a:p>
      </dsp:txBody>
      <dsp:txXfrm>
        <a:off x="81228" y="3631997"/>
        <a:ext cx="6669756" cy="15015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E4157443-DB5E-78A7-807F-F0DF6CFE49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02B8CF2-B29B-952B-E64D-776870E6684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A62784-AD52-4D5B-BC92-0B53B48DD1EC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DAA882A-C666-9610-4F9E-4D56156250C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8533342-B647-B534-9DD6-67FACBC83C1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5EEF5A-B087-436E-B116-2A584B87D0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36332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FB5503-F281-4BD4-9EC3-46104970E95F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3EE8F4-4FC5-4BA2-9C06-EDCE586260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790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3EE8F4-4FC5-4BA2-9C06-EDCE58626066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5626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ADAC-7603-485E-AC22-BCD5A99166A9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4065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ADAC-7603-485E-AC22-BCD5A99166A9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4726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ADAC-7603-485E-AC22-BCD5A99166A9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01892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ADAC-7603-485E-AC22-BCD5A99166A9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33769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ADAC-7603-485E-AC22-BCD5A99166A9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53571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ADAC-7603-485E-AC22-BCD5A99166A9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3004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ADAC-7603-485E-AC22-BCD5A99166A9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30214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ADAC-7603-485E-AC22-BCD5A99166A9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4620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ADAC-7603-485E-AC22-BCD5A99166A9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2788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ADAC-7603-485E-AC22-BCD5A99166A9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2740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ADAC-7603-485E-AC22-BCD5A99166A9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4206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ADAC-7603-485E-AC22-BCD5A99166A9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1770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ADAC-7603-485E-AC22-BCD5A99166A9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9683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ADAC-7603-485E-AC22-BCD5A99166A9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3034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ADAC-7603-485E-AC22-BCD5A99166A9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3464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ADAC-7603-485E-AC22-BCD5A99166A9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0245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BADAC-7603-485E-AC22-BCD5A99166A9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6612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5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7ABABA7-0420-4200-9B65-1C1967CE9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A03E380-9CD1-4ABA-A763-9F9D252B8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6009967" y="0"/>
            <a:ext cx="6176982" cy="6853245"/>
            <a:chOff x="2487613" y="285750"/>
            <a:chExt cx="2428876" cy="5654676"/>
          </a:xfrm>
          <a:solidFill>
            <a:schemeClr val="bg2">
              <a:lumMod val="90000"/>
            </a:schemeClr>
          </a:solidFill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66E01B84-4C2B-4DE5-90C8-9C4001A75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64CE5A7A-D5C5-4FE5-860C-0B5748FDE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016A7D2A-6EEA-47B8-A763-7D82E41B3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E758F6E7-6DEC-48D0-ACB1-E5E26B13E6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B56657FF-C027-42E7-859B-902929B6FA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79047F2A-5978-46C6-B3A2-54AAC2136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F3BE8FD1-0A72-4640-AC7A-2E057273F8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752FC782-A372-4D11-B20D-958955E56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AA00B2F1-BEE2-444A-8249-C8E3212CA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E7F5747E-514B-4CF7-B6B0-DAD7149097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931614BB-1593-40ED-8113-2BD1187055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2691871F-F15C-4E19-BC9C-78E5748D74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24" name="Freeform 6">
            <a:extLst>
              <a:ext uri="{FF2B5EF4-FFF2-40B4-BE49-F238E27FC236}">
                <a16:creationId xmlns:a16="http://schemas.microsoft.com/office/drawing/2014/main" id="{8576F020-8157-45CE-B1D9-6FA47AFEB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1159566"/>
            <a:ext cx="7560245" cy="453886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87215" y="1318590"/>
            <a:ext cx="5102159" cy="4220820"/>
          </a:xfrm>
        </p:spPr>
        <p:txBody>
          <a:bodyPr anchor="ctr"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První pomoc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712032" y="804334"/>
            <a:ext cx="3675634" cy="5249332"/>
          </a:xfrm>
        </p:spPr>
        <p:txBody>
          <a:bodyPr anchor="ctr">
            <a:normAutofit/>
          </a:bodyPr>
          <a:lstStyle/>
          <a:p>
            <a:r>
              <a:rPr lang="cs-CZ" sz="2400" dirty="0">
                <a:solidFill>
                  <a:schemeClr val="tx1"/>
                </a:solidFill>
              </a:rPr>
              <a:t>Poranění hlavy </a:t>
            </a:r>
          </a:p>
          <a:p>
            <a:r>
              <a:rPr lang="cs-CZ" sz="2400" dirty="0">
                <a:solidFill>
                  <a:schemeClr val="tx1"/>
                </a:solidFill>
              </a:rPr>
              <a:t>Poranění páteře</a:t>
            </a:r>
          </a:p>
          <a:p>
            <a:r>
              <a:rPr lang="cs-CZ" sz="2400" dirty="0">
                <a:solidFill>
                  <a:schemeClr val="tx1"/>
                </a:solidFill>
              </a:rPr>
              <a:t>Poranění břicha</a:t>
            </a:r>
          </a:p>
          <a:p>
            <a:r>
              <a:rPr lang="cs-CZ" sz="2400" dirty="0">
                <a:solidFill>
                  <a:schemeClr val="tx1"/>
                </a:solidFill>
              </a:rPr>
              <a:t>Zlomeniny</a:t>
            </a:r>
          </a:p>
          <a:p>
            <a:r>
              <a:rPr lang="cs-CZ" sz="2400" dirty="0">
                <a:solidFill>
                  <a:schemeClr val="tx1"/>
                </a:solidFill>
              </a:rPr>
              <a:t>Poranění kloubů</a:t>
            </a:r>
          </a:p>
          <a:p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816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9FE08D8-CEA0-461E-870A-02CD15D9B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A8F0EB5-C985-8F8E-275B-FDBB81E5D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893" y="3101093"/>
            <a:ext cx="2454052" cy="3029344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bg1"/>
                </a:solidFill>
              </a:rPr>
              <a:t>Protišoková opatření – 5T</a:t>
            </a:r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2B982904-A46E-41DF-BA98-61E2300C7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7018161-547E-48F7-A0D9-272C9EA5B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369971-7011-66DF-1485-E736D5A833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6578" y="589722"/>
            <a:ext cx="6798033" cy="5321500"/>
          </a:xfrm>
        </p:spPr>
        <p:txBody>
          <a:bodyPr anchor="ctr">
            <a:normAutofit/>
          </a:bodyPr>
          <a:lstStyle/>
          <a:p>
            <a:r>
              <a:rPr lang="cs-CZ" sz="2400" b="1" dirty="0"/>
              <a:t>ticho </a:t>
            </a:r>
            <a:r>
              <a:rPr lang="cs-CZ" sz="2400" dirty="0"/>
              <a:t>– odsun z místa nehody</a:t>
            </a:r>
          </a:p>
          <a:p>
            <a:r>
              <a:rPr lang="cs-CZ" sz="2400" b="1" dirty="0"/>
              <a:t>teplo</a:t>
            </a:r>
            <a:r>
              <a:rPr lang="cs-CZ" sz="2400" dirty="0"/>
              <a:t> – zraněného podložíme a přikryjeme</a:t>
            </a:r>
          </a:p>
          <a:p>
            <a:r>
              <a:rPr lang="cs-CZ" sz="2400" b="1" dirty="0"/>
              <a:t>tekutiny</a:t>
            </a:r>
            <a:r>
              <a:rPr lang="cs-CZ" sz="2400" dirty="0"/>
              <a:t> nikdy nepodáváme, pouze omezujeme pocit žízně otíráním rtů a obličeje vlhkým kapesníkem</a:t>
            </a:r>
          </a:p>
          <a:p>
            <a:r>
              <a:rPr lang="cs-CZ" sz="2400" b="1" dirty="0"/>
              <a:t>tišení bolesti </a:t>
            </a:r>
            <a:r>
              <a:rPr lang="cs-CZ" sz="2400" dirty="0"/>
              <a:t>– nikdy nepodáváme léky proti bolesti, bolest se snažíme zmírnit ošetřením ran</a:t>
            </a:r>
          </a:p>
          <a:p>
            <a:r>
              <a:rPr lang="cs-CZ" sz="2400" b="1" dirty="0"/>
              <a:t>transport</a:t>
            </a:r>
            <a:r>
              <a:rPr lang="cs-CZ" sz="2400" dirty="0"/>
              <a:t> – zavoláme rychlou zdravotnickou pomoc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7990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6797FB2-030C-6840-B5F7-02035C5E3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893" y="3101093"/>
            <a:ext cx="2454052" cy="3029344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bg1"/>
                </a:solidFill>
              </a:rPr>
              <a:t>Poranění břicha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C3CFCDE3-D481-0C70-0E2A-FAAAE8056F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5501318"/>
              </p:ext>
            </p:extLst>
          </p:nvPr>
        </p:nvGraphicFramePr>
        <p:xfrm>
          <a:off x="4713144" y="641551"/>
          <a:ext cx="6832212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64449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1CFD13A-DDBB-38E5-269F-3F63A3181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893" y="3101093"/>
            <a:ext cx="2454052" cy="3029344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bg1"/>
                </a:solidFill>
              </a:rPr>
              <a:t>První pomoc při poranění břicha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DB98EE7A-BE5C-9CAC-0B85-6348DA0CF5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0517336"/>
              </p:ext>
            </p:extLst>
          </p:nvPr>
        </p:nvGraphicFramePr>
        <p:xfrm>
          <a:off x="4713144" y="641551"/>
          <a:ext cx="6832212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57437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satMod val="92000"/>
                <a:lumMod val="120000"/>
              </a:schemeClr>
            </a:gs>
            <a:gs pos="100000">
              <a:schemeClr val="bg1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63516C8-F227-4B77-9AA7-61B9A0B78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34655" y="646148"/>
            <a:ext cx="4092173" cy="1324340"/>
          </a:xfrm>
        </p:spPr>
        <p:txBody>
          <a:bodyPr anchor="b">
            <a:normAutofit/>
          </a:bodyPr>
          <a:lstStyle/>
          <a:p>
            <a:r>
              <a:rPr lang="cs-CZ" sz="2800" b="1" dirty="0"/>
              <a:t>Zlomeniny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91B420C-C4C8-44DF-96B2-FBD101464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774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262" y="1288369"/>
            <a:ext cx="5247068" cy="3880015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32950" y="2255492"/>
            <a:ext cx="4093878" cy="3521740"/>
          </a:xfrm>
        </p:spPr>
        <p:txBody>
          <a:bodyPr>
            <a:normAutofit/>
          </a:bodyPr>
          <a:lstStyle/>
          <a:p>
            <a:r>
              <a:rPr lang="cs-CZ" sz="2800" dirty="0"/>
              <a:t>Otevřené a uzavřené</a:t>
            </a:r>
          </a:p>
          <a:p>
            <a:r>
              <a:rPr lang="cs-CZ" sz="2800" dirty="0"/>
              <a:t>Pozor na poškození okolní tkáně</a:t>
            </a:r>
          </a:p>
          <a:p>
            <a:r>
              <a:rPr lang="cs-CZ" sz="2800" dirty="0"/>
              <a:t>Často doprovázeny krvácením – pozor na rozvinutí šoku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6397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7C4FD34-A29F-815D-E7E5-F9BC44780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893" y="3101093"/>
            <a:ext cx="2454052" cy="3029344"/>
          </a:xfrm>
        </p:spPr>
        <p:txBody>
          <a:bodyPr>
            <a:normAutofit/>
          </a:bodyPr>
          <a:lstStyle/>
          <a:p>
            <a:r>
              <a:rPr lang="cs-CZ" sz="2700" dirty="0">
                <a:solidFill>
                  <a:schemeClr val="bg1"/>
                </a:solidFill>
              </a:rPr>
              <a:t>První pomoc při zlomeninách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B19B98CE-71D5-8063-DC2D-21DA2E18AF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36073"/>
              </p:ext>
            </p:extLst>
          </p:nvPr>
        </p:nvGraphicFramePr>
        <p:xfrm>
          <a:off x="4713144" y="641551"/>
          <a:ext cx="6832212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52735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893" y="3101093"/>
            <a:ext cx="2454052" cy="3029344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bg1"/>
                </a:solidFill>
              </a:rPr>
              <a:t>Poranění šlach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6F56FDE6-10E2-E319-5155-93EAEBF328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0255995"/>
              </p:ext>
            </p:extLst>
          </p:nvPr>
        </p:nvGraphicFramePr>
        <p:xfrm>
          <a:off x="4713144" y="641551"/>
          <a:ext cx="6832212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8571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B258D2B-6AC3-4B3A-A87C-FD7E65178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rcRect l="23883" r="2670"/>
          <a:stretch>
            <a:fillRect/>
          </a:stretch>
        </p:blipFill>
        <p:spPr>
          <a:xfrm>
            <a:off x="1" y="10"/>
            <a:ext cx="7574440" cy="685799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8D55DD8B-9BF9-4B91-A22D-2D3F2AEFF1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1" y="659027"/>
            <a:ext cx="9042690" cy="1035152"/>
          </a:xfrm>
          <a:custGeom>
            <a:avLst/>
            <a:gdLst>
              <a:gd name="T0" fmla="*/ 1900 w 1902"/>
              <a:gd name="T1" fmla="*/ 77 h 163"/>
              <a:gd name="T2" fmla="*/ 1826 w 1902"/>
              <a:gd name="T3" fmla="*/ 3 h 163"/>
              <a:gd name="T4" fmla="*/ 1825 w 1902"/>
              <a:gd name="T5" fmla="*/ 2 h 163"/>
              <a:gd name="T6" fmla="*/ 1819 w 1902"/>
              <a:gd name="T7" fmla="*/ 0 h 163"/>
              <a:gd name="T8" fmla="*/ 1363 w 1902"/>
              <a:gd name="T9" fmla="*/ 0 h 163"/>
              <a:gd name="T10" fmla="*/ 1348 w 1902"/>
              <a:gd name="T11" fmla="*/ 0 h 163"/>
              <a:gd name="T12" fmla="*/ 1225 w 1902"/>
              <a:gd name="T13" fmla="*/ 0 h 163"/>
              <a:gd name="T14" fmla="*/ 1033 w 1902"/>
              <a:gd name="T15" fmla="*/ 0 h 163"/>
              <a:gd name="T16" fmla="*/ 892 w 1902"/>
              <a:gd name="T17" fmla="*/ 0 h 163"/>
              <a:gd name="T18" fmla="*/ 786 w 1902"/>
              <a:gd name="T19" fmla="*/ 0 h 163"/>
              <a:gd name="T20" fmla="*/ 577 w 1902"/>
              <a:gd name="T21" fmla="*/ 0 h 163"/>
              <a:gd name="T22" fmla="*/ 562 w 1902"/>
              <a:gd name="T23" fmla="*/ 0 h 163"/>
              <a:gd name="T24" fmla="*/ 439 w 1902"/>
              <a:gd name="T25" fmla="*/ 0 h 163"/>
              <a:gd name="T26" fmla="*/ 106 w 1902"/>
              <a:gd name="T27" fmla="*/ 0 h 163"/>
              <a:gd name="T28" fmla="*/ 0 w 1902"/>
              <a:gd name="T29" fmla="*/ 0 h 163"/>
              <a:gd name="T30" fmla="*/ 0 w 1902"/>
              <a:gd name="T31" fmla="*/ 163 h 163"/>
              <a:gd name="T32" fmla="*/ 106 w 1902"/>
              <a:gd name="T33" fmla="*/ 163 h 163"/>
              <a:gd name="T34" fmla="*/ 439 w 1902"/>
              <a:gd name="T35" fmla="*/ 163 h 163"/>
              <a:gd name="T36" fmla="*/ 562 w 1902"/>
              <a:gd name="T37" fmla="*/ 163 h 163"/>
              <a:gd name="T38" fmla="*/ 577 w 1902"/>
              <a:gd name="T39" fmla="*/ 163 h 163"/>
              <a:gd name="T40" fmla="*/ 786 w 1902"/>
              <a:gd name="T41" fmla="*/ 163 h 163"/>
              <a:gd name="T42" fmla="*/ 892 w 1902"/>
              <a:gd name="T43" fmla="*/ 163 h 163"/>
              <a:gd name="T44" fmla="*/ 1033 w 1902"/>
              <a:gd name="T45" fmla="*/ 163 h 163"/>
              <a:gd name="T46" fmla="*/ 1225 w 1902"/>
              <a:gd name="T47" fmla="*/ 163 h 163"/>
              <a:gd name="T48" fmla="*/ 1348 w 1902"/>
              <a:gd name="T49" fmla="*/ 163 h 163"/>
              <a:gd name="T50" fmla="*/ 1363 w 1902"/>
              <a:gd name="T51" fmla="*/ 163 h 163"/>
              <a:gd name="T52" fmla="*/ 1819 w 1902"/>
              <a:gd name="T53" fmla="*/ 163 h 163"/>
              <a:gd name="T54" fmla="*/ 1825 w 1902"/>
              <a:gd name="T55" fmla="*/ 161 h 163"/>
              <a:gd name="T56" fmla="*/ 1826 w 1902"/>
              <a:gd name="T57" fmla="*/ 160 h 163"/>
              <a:gd name="T58" fmla="*/ 1900 w 1902"/>
              <a:gd name="T59" fmla="*/ 86 h 163"/>
              <a:gd name="T60" fmla="*/ 1900 w 1902"/>
              <a:gd name="T61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902" h="163">
                <a:moveTo>
                  <a:pt x="1900" y="77"/>
                </a:moveTo>
                <a:cubicBezTo>
                  <a:pt x="1826" y="3"/>
                  <a:pt x="1826" y="3"/>
                  <a:pt x="1826" y="3"/>
                </a:cubicBezTo>
                <a:cubicBezTo>
                  <a:pt x="1825" y="2"/>
                  <a:pt x="1825" y="2"/>
                  <a:pt x="1825" y="2"/>
                </a:cubicBezTo>
                <a:cubicBezTo>
                  <a:pt x="1823" y="1"/>
                  <a:pt x="1821" y="0"/>
                  <a:pt x="1819" y="0"/>
                </a:cubicBezTo>
                <a:cubicBezTo>
                  <a:pt x="1363" y="0"/>
                  <a:pt x="1363" y="0"/>
                  <a:pt x="1363" y="0"/>
                </a:cubicBezTo>
                <a:cubicBezTo>
                  <a:pt x="1348" y="0"/>
                  <a:pt x="1348" y="0"/>
                  <a:pt x="1348" y="0"/>
                </a:cubicBezTo>
                <a:cubicBezTo>
                  <a:pt x="1225" y="0"/>
                  <a:pt x="1225" y="0"/>
                  <a:pt x="1225" y="0"/>
                </a:cubicBezTo>
                <a:cubicBezTo>
                  <a:pt x="1033" y="0"/>
                  <a:pt x="1033" y="0"/>
                  <a:pt x="1033" y="0"/>
                </a:cubicBezTo>
                <a:cubicBezTo>
                  <a:pt x="892" y="0"/>
                  <a:pt x="892" y="0"/>
                  <a:pt x="892" y="0"/>
                </a:cubicBezTo>
                <a:cubicBezTo>
                  <a:pt x="786" y="0"/>
                  <a:pt x="786" y="0"/>
                  <a:pt x="786" y="0"/>
                </a:cubicBezTo>
                <a:cubicBezTo>
                  <a:pt x="577" y="0"/>
                  <a:pt x="577" y="0"/>
                  <a:pt x="577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39" y="0"/>
                  <a:pt x="439" y="0"/>
                  <a:pt x="439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39" y="163"/>
                  <a:pt x="439" y="163"/>
                  <a:pt x="439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7" y="163"/>
                  <a:pt x="577" y="163"/>
                  <a:pt x="577" y="163"/>
                </a:cubicBezTo>
                <a:cubicBezTo>
                  <a:pt x="786" y="163"/>
                  <a:pt x="786" y="163"/>
                  <a:pt x="786" y="163"/>
                </a:cubicBezTo>
                <a:cubicBezTo>
                  <a:pt x="892" y="163"/>
                  <a:pt x="892" y="163"/>
                  <a:pt x="892" y="163"/>
                </a:cubicBezTo>
                <a:cubicBezTo>
                  <a:pt x="1033" y="163"/>
                  <a:pt x="1033" y="163"/>
                  <a:pt x="1033" y="163"/>
                </a:cubicBezTo>
                <a:cubicBezTo>
                  <a:pt x="1225" y="163"/>
                  <a:pt x="1225" y="163"/>
                  <a:pt x="1225" y="163"/>
                </a:cubicBezTo>
                <a:cubicBezTo>
                  <a:pt x="1348" y="163"/>
                  <a:pt x="1348" y="163"/>
                  <a:pt x="1348" y="163"/>
                </a:cubicBezTo>
                <a:cubicBezTo>
                  <a:pt x="1363" y="163"/>
                  <a:pt x="1363" y="163"/>
                  <a:pt x="1363" y="163"/>
                </a:cubicBezTo>
                <a:cubicBezTo>
                  <a:pt x="1819" y="163"/>
                  <a:pt x="1819" y="163"/>
                  <a:pt x="1819" y="163"/>
                </a:cubicBezTo>
                <a:cubicBezTo>
                  <a:pt x="1821" y="163"/>
                  <a:pt x="1823" y="162"/>
                  <a:pt x="1825" y="161"/>
                </a:cubicBezTo>
                <a:cubicBezTo>
                  <a:pt x="1825" y="160"/>
                  <a:pt x="1825" y="160"/>
                  <a:pt x="1826" y="160"/>
                </a:cubicBezTo>
                <a:cubicBezTo>
                  <a:pt x="1900" y="86"/>
                  <a:pt x="1900" y="86"/>
                  <a:pt x="1900" y="86"/>
                </a:cubicBezTo>
                <a:cubicBezTo>
                  <a:pt x="1902" y="83"/>
                  <a:pt x="1902" y="79"/>
                  <a:pt x="1900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1867" y="787400"/>
            <a:ext cx="7145866" cy="778933"/>
          </a:xfrm>
        </p:spPr>
        <p:txBody>
          <a:bodyPr anchor="ctr">
            <a:normAutofit/>
          </a:bodyPr>
          <a:lstStyle/>
          <a:p>
            <a:r>
              <a:rPr lang="cs-CZ" sz="3200" dirty="0">
                <a:solidFill>
                  <a:srgbClr val="FEFFFF"/>
                </a:solidFill>
              </a:rPr>
              <a:t>Poranění kloubů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860770" y="2017668"/>
            <a:ext cx="3750205" cy="4459332"/>
          </a:xfrm>
        </p:spPr>
        <p:txBody>
          <a:bodyPr>
            <a:normAutofit fontScale="92500" lnSpcReduction="10000"/>
          </a:bodyPr>
          <a:lstStyle/>
          <a:p>
            <a:r>
              <a:rPr lang="cs-CZ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Podvrtnutí kloubů = distorze</a:t>
            </a:r>
          </a:p>
          <a:p>
            <a:r>
              <a:rPr lang="cs-CZ" sz="2400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Příznaky: </a:t>
            </a:r>
            <a:r>
              <a:rPr lang="cs-CZ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bolest, otok, omezení hybnosti, hematom</a:t>
            </a:r>
          </a:p>
          <a:p>
            <a:pPr marL="0" indent="0">
              <a:buNone/>
            </a:pPr>
            <a:endParaRPr lang="cs-CZ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cs-CZ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Chlazení, vypodložení postižené části, sledování známek útlaku cév nebo nervů – mravenčení, bolest, cyanóza</a:t>
            </a:r>
          </a:p>
        </p:txBody>
      </p:sp>
    </p:spTree>
    <p:extLst>
      <p:ext uri="{BB962C8B-B14F-4D97-AF65-F5344CB8AC3E}">
        <p14:creationId xmlns:p14="http://schemas.microsoft.com/office/powerpoint/2010/main" val="15360851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0">
            <a:extLst>
              <a:ext uri="{FF2B5EF4-FFF2-40B4-BE49-F238E27FC236}">
                <a16:creationId xmlns:a16="http://schemas.microsoft.com/office/drawing/2014/main" id="{3F4C104D-5F30-4811-9376-566B26E47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9224" y="645106"/>
            <a:ext cx="3650279" cy="1259894"/>
          </a:xfrm>
        </p:spPr>
        <p:txBody>
          <a:bodyPr>
            <a:normAutofit/>
          </a:bodyPr>
          <a:lstStyle/>
          <a:p>
            <a:r>
              <a:rPr lang="cs-CZ" dirty="0"/>
              <a:t>Zotavovací poloha</a:t>
            </a:r>
          </a:p>
        </p:txBody>
      </p:sp>
      <p:sp>
        <p:nvSpPr>
          <p:cNvPr id="27" name="Rectangle 22">
            <a:extLst>
              <a:ext uri="{FF2B5EF4-FFF2-40B4-BE49-F238E27FC236}">
                <a16:creationId xmlns:a16="http://schemas.microsoft.com/office/drawing/2014/main" id="{0815E34B-5D02-4E01-A936-E8E1C0AB6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649225" y="2133600"/>
            <a:ext cx="3650278" cy="3759253"/>
          </a:xfrm>
        </p:spPr>
        <p:txBody>
          <a:bodyPr>
            <a:normAutofit/>
          </a:bodyPr>
          <a:lstStyle/>
          <a:p>
            <a:r>
              <a:rPr lang="cs-CZ" sz="2400" dirty="0"/>
              <a:t>Existuje reálné riziko zvracení</a:t>
            </a:r>
          </a:p>
          <a:p>
            <a:r>
              <a:rPr lang="cs-CZ" sz="2400" dirty="0"/>
              <a:t>Pokud není nutné, tak necháváme pacienta v poloze na zádech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9543" y="656265"/>
            <a:ext cx="6953577" cy="5220403"/>
          </a:xfrm>
          <a:prstGeom prst="rect">
            <a:avLst/>
          </a:prstGeom>
        </p:spPr>
      </p:pic>
      <p:sp>
        <p:nvSpPr>
          <p:cNvPr id="25" name="Freeform 11">
            <a:extLst>
              <a:ext uri="{FF2B5EF4-FFF2-40B4-BE49-F238E27FC236}">
                <a16:creationId xmlns:a16="http://schemas.microsoft.com/office/drawing/2014/main" id="{7DE3414B-B032-4710-A468-D3285E38C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673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893" y="3101093"/>
            <a:ext cx="2454052" cy="3029344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bg1"/>
                </a:solidFill>
              </a:rPr>
              <a:t>Poranění hlavy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83F9D7D0-3A30-F694-B34A-2F2689A547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5642499"/>
              </p:ext>
            </p:extLst>
          </p:nvPr>
        </p:nvGraphicFramePr>
        <p:xfrm>
          <a:off x="4713144" y="641551"/>
          <a:ext cx="6832212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6192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87669" y="624110"/>
            <a:ext cx="4137059" cy="1280890"/>
          </a:xfrm>
        </p:spPr>
        <p:txBody>
          <a:bodyPr>
            <a:normAutofit/>
          </a:bodyPr>
          <a:lstStyle/>
          <a:p>
            <a:r>
              <a:rPr lang="cs-CZ" sz="3200" dirty="0"/>
              <a:t>Poranění mozku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83956" y="2133599"/>
            <a:ext cx="4140772" cy="4441371"/>
          </a:xfrm>
        </p:spPr>
        <p:txBody>
          <a:bodyPr>
            <a:normAutofit fontScale="92500"/>
          </a:bodyPr>
          <a:lstStyle/>
          <a:p>
            <a:r>
              <a:rPr lang="cs-CZ" sz="2000" dirty="0">
                <a:solidFill>
                  <a:schemeClr val="tx1"/>
                </a:solidFill>
              </a:rPr>
              <a:t>Komoce mozku – </a:t>
            </a:r>
            <a:r>
              <a:rPr lang="cs-CZ" sz="2000" b="1" dirty="0">
                <a:solidFill>
                  <a:schemeClr val="tx1"/>
                </a:solidFill>
              </a:rPr>
              <a:t>otřes mozku</a:t>
            </a:r>
          </a:p>
          <a:p>
            <a:r>
              <a:rPr lang="cs-CZ" sz="2000" dirty="0">
                <a:solidFill>
                  <a:schemeClr val="tx1"/>
                </a:solidFill>
              </a:rPr>
              <a:t>Kontuze mozku – </a:t>
            </a:r>
            <a:r>
              <a:rPr lang="cs-CZ" sz="2000" b="1" dirty="0">
                <a:solidFill>
                  <a:schemeClr val="tx1"/>
                </a:solidFill>
              </a:rPr>
              <a:t>zhmoždění</a:t>
            </a:r>
          </a:p>
          <a:p>
            <a:r>
              <a:rPr lang="cs-CZ" sz="2000" b="1" dirty="0">
                <a:solidFill>
                  <a:schemeClr val="tx1"/>
                </a:solidFill>
              </a:rPr>
              <a:t>Krvácení</a:t>
            </a:r>
          </a:p>
          <a:p>
            <a:endParaRPr lang="cs-CZ" sz="2000" dirty="0">
              <a:solidFill>
                <a:schemeClr val="tx1"/>
              </a:solidFill>
            </a:endParaRPr>
          </a:p>
          <a:p>
            <a:r>
              <a:rPr lang="cs-CZ" sz="2000" dirty="0">
                <a:solidFill>
                  <a:schemeClr val="tx1"/>
                </a:solidFill>
              </a:rPr>
              <a:t>Poranění – často spojena s různým stupněm poruchy vědomí</a:t>
            </a:r>
          </a:p>
          <a:p>
            <a:pPr marL="0" indent="0">
              <a:buNone/>
            </a:pPr>
            <a:endParaRPr lang="cs-CZ" sz="2000" dirty="0">
              <a:solidFill>
                <a:schemeClr val="tx1"/>
              </a:solidFill>
            </a:endParaRPr>
          </a:p>
          <a:p>
            <a:r>
              <a:rPr lang="cs-CZ" sz="2000" dirty="0">
                <a:solidFill>
                  <a:srgbClr val="FF0000"/>
                </a:solidFill>
              </a:rPr>
              <a:t>Závažný stav </a:t>
            </a:r>
            <a:r>
              <a:rPr lang="cs-CZ" sz="2000" dirty="0">
                <a:solidFill>
                  <a:schemeClr val="tx1"/>
                </a:solidFill>
              </a:rPr>
              <a:t>– zlomenina báze lební – tzv. brýlový hematom, krvácí z uší, nosu nebo vytéká mozkomíšní mok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6673" y="645106"/>
            <a:ext cx="3942112" cy="2698831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6767" y="3508529"/>
            <a:ext cx="4650172" cy="238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87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893" y="3101093"/>
            <a:ext cx="2454052" cy="3029344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bg1"/>
                </a:solidFill>
              </a:rPr>
              <a:t>Poranění páteře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3026F30E-84B2-8DCD-B3DB-F3914D26F5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2756560"/>
              </p:ext>
            </p:extLst>
          </p:nvPr>
        </p:nvGraphicFramePr>
        <p:xfrm>
          <a:off x="4713144" y="641551"/>
          <a:ext cx="6832212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10519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Rectangle 76">
            <a:extLst>
              <a:ext uri="{FF2B5EF4-FFF2-40B4-BE49-F238E27FC236}">
                <a16:creationId xmlns:a16="http://schemas.microsoft.com/office/drawing/2014/main" id="{19FE08D8-CEA0-461E-870A-02CD15D9B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893" y="3101093"/>
            <a:ext cx="2454052" cy="302934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200" dirty="0" err="1">
                <a:solidFill>
                  <a:schemeClr val="bg1"/>
                </a:solidFill>
              </a:rPr>
              <a:t>Poranění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páteře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12" name="Freeform 11">
            <a:extLst>
              <a:ext uri="{FF2B5EF4-FFF2-40B4-BE49-F238E27FC236}">
                <a16:creationId xmlns:a16="http://schemas.microsoft.com/office/drawing/2014/main" id="{2B982904-A46E-41DF-BA98-61E2300C7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113" name="Rectangle 80">
            <a:extLst>
              <a:ext uri="{FF2B5EF4-FFF2-40B4-BE49-F238E27FC236}">
                <a16:creationId xmlns:a16="http://schemas.microsoft.com/office/drawing/2014/main" id="{27018161-547E-48F7-A0D9-272C9EA5B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06578" y="589722"/>
            <a:ext cx="6798033" cy="53215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800" b="1" u="sng" dirty="0" err="1"/>
              <a:t>Příznaky</a:t>
            </a:r>
            <a:r>
              <a:rPr lang="en-US" sz="2800" b="1" u="sng" dirty="0"/>
              <a:t>:</a:t>
            </a:r>
            <a:r>
              <a:rPr lang="en-US" sz="2800" b="1" dirty="0"/>
              <a:t> </a:t>
            </a:r>
            <a:r>
              <a:rPr lang="en-US" sz="2800" dirty="0" err="1"/>
              <a:t>vyklenutí</a:t>
            </a:r>
            <a:r>
              <a:rPr lang="en-US" sz="2800" dirty="0"/>
              <a:t> v </a:t>
            </a:r>
            <a:r>
              <a:rPr lang="en-US" sz="2800" dirty="0" err="1"/>
              <a:t>místě</a:t>
            </a:r>
            <a:r>
              <a:rPr lang="en-US" sz="2800" dirty="0"/>
              <a:t> </a:t>
            </a:r>
            <a:r>
              <a:rPr lang="en-US" sz="2800" dirty="0" err="1"/>
              <a:t>poranění</a:t>
            </a:r>
            <a:r>
              <a:rPr lang="en-US" sz="2800" dirty="0"/>
              <a:t>, </a:t>
            </a:r>
            <a:r>
              <a:rPr lang="en-US" sz="2800" dirty="0" err="1"/>
              <a:t>bolest</a:t>
            </a:r>
            <a:r>
              <a:rPr lang="en-US" sz="2800" dirty="0"/>
              <a:t>, </a:t>
            </a:r>
            <a:r>
              <a:rPr lang="en-US" sz="2800" dirty="0" err="1"/>
              <a:t>poruchy</a:t>
            </a:r>
            <a:r>
              <a:rPr lang="en-US" sz="2800" dirty="0"/>
              <a:t> </a:t>
            </a:r>
            <a:r>
              <a:rPr lang="en-US" sz="2800" dirty="0" err="1"/>
              <a:t>hybnosti</a:t>
            </a:r>
            <a:r>
              <a:rPr lang="en-US" sz="2800" dirty="0"/>
              <a:t> a </a:t>
            </a:r>
            <a:r>
              <a:rPr lang="en-US" sz="2800" dirty="0" err="1"/>
              <a:t>cítění</a:t>
            </a:r>
            <a:r>
              <a:rPr lang="en-US" sz="2800" dirty="0"/>
              <a:t>, </a:t>
            </a:r>
            <a:r>
              <a:rPr lang="en-US" sz="2800" dirty="0" err="1"/>
              <a:t>brnění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69878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První pomoc při poranění páteře</a:t>
            </a:r>
          </a:p>
        </p:txBody>
      </p:sp>
      <p:graphicFrame>
        <p:nvGraphicFramePr>
          <p:cNvPr id="7" name="Zástupný symbol pro obsah 2">
            <a:extLst>
              <a:ext uri="{FF2B5EF4-FFF2-40B4-BE49-F238E27FC236}">
                <a16:creationId xmlns:a16="http://schemas.microsoft.com/office/drawing/2014/main" id="{2D3F2983-4570-9508-0D9A-457522C0B5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6876353"/>
              </p:ext>
            </p:extLst>
          </p:nvPr>
        </p:nvGraphicFramePr>
        <p:xfrm>
          <a:off x="2589212" y="2133600"/>
          <a:ext cx="8915400" cy="3777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31101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F4C104D-5F30-4811-9376-566B26E47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614660C-12D8-84FC-66D7-988BEB03B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45106"/>
            <a:ext cx="3650279" cy="1259894"/>
          </a:xfrm>
        </p:spPr>
        <p:txBody>
          <a:bodyPr>
            <a:normAutofit/>
          </a:bodyPr>
          <a:lstStyle/>
          <a:p>
            <a:r>
              <a:rPr lang="cs-CZ" sz="3300" dirty="0"/>
              <a:t>První pomoc při poranění páteře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815E34B-5D02-4E01-A936-E8E1C0AB6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4057492-FA49-A28B-DCA9-E33630823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5" y="2133600"/>
            <a:ext cx="3650278" cy="3759253"/>
          </a:xfrm>
        </p:spPr>
        <p:txBody>
          <a:bodyPr>
            <a:normAutofit/>
          </a:bodyPr>
          <a:lstStyle/>
          <a:p>
            <a:r>
              <a:rPr lang="cs-CZ" sz="2400" dirty="0"/>
              <a:t>Ideální je 6 nosičů – nejsilnější k ramenům a pánvi</a:t>
            </a:r>
          </a:p>
          <a:p>
            <a:r>
              <a:rPr lang="cs-CZ" sz="2400" dirty="0"/>
              <a:t>Pohyb v ose páteře je nejméně rizikový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7" name="Zástupný obsah 3">
            <a:extLst>
              <a:ext uri="{FF2B5EF4-FFF2-40B4-BE49-F238E27FC236}">
                <a16:creationId xmlns:a16="http://schemas.microsoft.com/office/drawing/2014/main" id="{C035A5B0-7C0A-6B39-73C2-06F82F307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4363" y="4425806"/>
            <a:ext cx="3372747" cy="2141694"/>
          </a:xfrm>
          <a:prstGeom prst="rect">
            <a:avLst/>
          </a:prstGeom>
        </p:spPr>
      </p:pic>
      <p:sp>
        <p:nvSpPr>
          <p:cNvPr id="16" name="Freeform 11">
            <a:extLst>
              <a:ext uri="{FF2B5EF4-FFF2-40B4-BE49-F238E27FC236}">
                <a16:creationId xmlns:a16="http://schemas.microsoft.com/office/drawing/2014/main" id="{7DE3414B-B032-4710-A468-D3285E38C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A90503E-D9EB-2F69-4B10-818F7D687E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4537" y="191959"/>
            <a:ext cx="4083642" cy="612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64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30E21C-5599-20AA-2FC5-B5E915F8F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893" y="3101093"/>
            <a:ext cx="2454052" cy="3029344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bg1"/>
                </a:solidFill>
              </a:rPr>
              <a:t>Poranění hrudníku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F2D91AAF-4BDF-0500-F53C-1B7603C1DE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9955077"/>
              </p:ext>
            </p:extLst>
          </p:nvPr>
        </p:nvGraphicFramePr>
        <p:xfrm>
          <a:off x="4713144" y="641551"/>
          <a:ext cx="6832212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Obrázek 3">
            <a:extLst>
              <a:ext uri="{FF2B5EF4-FFF2-40B4-BE49-F238E27FC236}">
                <a16:creationId xmlns:a16="http://schemas.microsoft.com/office/drawing/2014/main" id="{9F350B01-5EC7-7D35-1845-A7757FF470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029" y="4376057"/>
            <a:ext cx="2780163" cy="228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484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9FE08D8-CEA0-461E-870A-02CD15D9B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EE03611-3CD6-6FB8-A0B8-FF3798768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893" y="3101093"/>
            <a:ext cx="2454052" cy="3029344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bg1"/>
                </a:solidFill>
              </a:rPr>
              <a:t>První pomoc při poranění hrudníku</a:t>
            </a:r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2B982904-A46E-41DF-BA98-61E2300C7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7018161-547E-48F7-A0D9-272C9EA5B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243860-17F3-8D0A-BE7D-22250BD47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6578" y="589722"/>
            <a:ext cx="6798033" cy="5321500"/>
          </a:xfrm>
        </p:spPr>
        <p:txBody>
          <a:bodyPr anchor="ctr">
            <a:normAutofit/>
          </a:bodyPr>
          <a:lstStyle/>
          <a:p>
            <a:r>
              <a:rPr lang="cs-CZ" sz="2800" dirty="0"/>
              <a:t>uložit do polohy v polosedě</a:t>
            </a:r>
          </a:p>
          <a:p>
            <a:r>
              <a:rPr lang="cs-CZ" sz="2800" dirty="0"/>
              <a:t>ránu na hrudníku překrýt co nejrychleji vlastní rukou</a:t>
            </a:r>
          </a:p>
          <a:p>
            <a:r>
              <a:rPr lang="cs-CZ" sz="2800" dirty="0"/>
              <a:t>zkontrolovat vitální funkce</a:t>
            </a:r>
          </a:p>
          <a:p>
            <a:r>
              <a:rPr lang="cs-CZ" sz="2800" dirty="0"/>
              <a:t>při nedostatečném dýchání zahájit KPR</a:t>
            </a:r>
          </a:p>
          <a:p>
            <a:r>
              <a:rPr lang="cs-CZ" sz="2800" dirty="0"/>
              <a:t>celkově vyšetřit poraněného</a:t>
            </a:r>
          </a:p>
          <a:p>
            <a:r>
              <a:rPr lang="cs-CZ" sz="2800" dirty="0"/>
              <a:t>protišoková opatření</a:t>
            </a:r>
          </a:p>
          <a:p>
            <a:r>
              <a:rPr lang="cs-CZ" sz="2800" dirty="0"/>
              <a:t>volat 155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001982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Stébla</Template>
  <TotalTime>114</TotalTime>
  <Words>462</Words>
  <Application>Microsoft Office PowerPoint</Application>
  <PresentationFormat>Širokoúhlá obrazovka</PresentationFormat>
  <Paragraphs>81</Paragraphs>
  <Slides>17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Aptos</vt:lpstr>
      <vt:lpstr>Arial</vt:lpstr>
      <vt:lpstr>Century Gothic</vt:lpstr>
      <vt:lpstr>Wingdings 3</vt:lpstr>
      <vt:lpstr>Stébla</vt:lpstr>
      <vt:lpstr>První pomoc</vt:lpstr>
      <vt:lpstr>Poranění hlavy</vt:lpstr>
      <vt:lpstr>Poranění mozku</vt:lpstr>
      <vt:lpstr>Poranění páteře</vt:lpstr>
      <vt:lpstr>Poranění páteře</vt:lpstr>
      <vt:lpstr>První pomoc při poranění páteře</vt:lpstr>
      <vt:lpstr>První pomoc při poranění páteře</vt:lpstr>
      <vt:lpstr>Poranění hrudníku</vt:lpstr>
      <vt:lpstr>První pomoc při poranění hrudníku</vt:lpstr>
      <vt:lpstr>Protišoková opatření – 5T</vt:lpstr>
      <vt:lpstr>Poranění břicha</vt:lpstr>
      <vt:lpstr>První pomoc při poranění břicha</vt:lpstr>
      <vt:lpstr>Zlomeniny</vt:lpstr>
      <vt:lpstr>První pomoc při zlomeninách</vt:lpstr>
      <vt:lpstr>Poranění šlach</vt:lpstr>
      <vt:lpstr>Poranění kloubů</vt:lpstr>
      <vt:lpstr>Zotavovací poloha</vt:lpstr>
    </vt:vector>
  </TitlesOfParts>
  <Company>UK Pedf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První pomoc</dc:title>
  <dc:creator>Thorovska</dc:creator>
  <cp:lastModifiedBy>Alena Thorovská</cp:lastModifiedBy>
  <cp:revision>12</cp:revision>
  <dcterms:created xsi:type="dcterms:W3CDTF">2018-10-30T14:07:47Z</dcterms:created>
  <dcterms:modified xsi:type="dcterms:W3CDTF">2026-03-16T18:25:16Z</dcterms:modified>
</cp:coreProperties>
</file>