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76D67-EADA-04EF-A90C-4950433EB0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B0ADAE-D932-7363-CE6B-C6DB1D29AC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5DFB1B-2282-8DA8-D1A0-C2E282447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5579-CEDE-4481-A22E-2850F322317B}" type="datetimeFigureOut">
              <a:rPr lang="en-GB" smtClean="0"/>
              <a:t>04/03/2024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3E8BFE-1DD9-F87D-6D6D-145E7546C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C2BEC4-7A9E-1554-C34D-CD8B5677B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A21AE-87C9-424E-A5FE-DB6EFDB3DB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968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E0A9F-9D17-ABB5-848C-48C7B98A1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907FF5-C626-4D4F-2267-166101D546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7FE522-22E0-06F4-041C-E29A8E49F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5579-CEDE-4481-A22E-2850F322317B}" type="datetimeFigureOut">
              <a:rPr lang="en-GB" smtClean="0"/>
              <a:t>04/03/2024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797B4A-EDA8-C676-EE41-D1417C836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F673A8-AAE5-3F22-05B6-E21DFC145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A21AE-87C9-424E-A5FE-DB6EFDB3DB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1377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C25FEA6-ED5A-B328-46D1-FF1F75C53A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F11514-9071-FCF7-CB3A-90F3EA2F48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C5EB27-02EF-D1F7-4356-336711BBC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5579-CEDE-4481-A22E-2850F322317B}" type="datetimeFigureOut">
              <a:rPr lang="en-GB" smtClean="0"/>
              <a:t>04/03/2024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99AC20-27E1-E3F1-E6C7-32A37D1EC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4C1A28-D5CD-3D59-A1FB-91271788B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A21AE-87C9-424E-A5FE-DB6EFDB3DB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0405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BEB13-93B1-3E2C-D873-EF629C430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79A72D-1F4C-C5A1-7A6A-AADC3B8B17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AF9FE8-C32D-680C-BD02-E79928932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5579-CEDE-4481-A22E-2850F322317B}" type="datetimeFigureOut">
              <a:rPr lang="en-GB" smtClean="0"/>
              <a:t>04/03/2024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4289A9-0699-B5A4-7D52-BC5C5C2E5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616361-BCEF-1B1E-52DE-18FE87748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A21AE-87C9-424E-A5FE-DB6EFDB3DB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098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CC33C-C25E-6208-EF15-312A7806A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5D6793-AF08-5AF0-3A6B-B385770F9F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B32529-5642-9BA5-3488-C11151E7D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5579-CEDE-4481-A22E-2850F322317B}" type="datetimeFigureOut">
              <a:rPr lang="en-GB" smtClean="0"/>
              <a:t>04/03/2024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761B5-EBC2-F4EE-4515-ADC9F2492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0C8897-5ACB-F1F7-9B67-5F92EF074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A21AE-87C9-424E-A5FE-DB6EFDB3DB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0240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8EB05-15F3-E7EF-0F88-2D63E62FB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2891F6-32F0-98FA-C5BE-499F16EC81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7C3F5D-8EC2-73CF-3A82-97DD079FCB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B1E2F2-85F0-6ED8-30E0-C52E86EEC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5579-CEDE-4481-A22E-2850F322317B}" type="datetimeFigureOut">
              <a:rPr lang="en-GB" smtClean="0"/>
              <a:t>04/03/2024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2A8B50-6CF4-EB79-2AA9-757DE053F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C60E4B-14EF-7EB2-146E-782389C4C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A21AE-87C9-424E-A5FE-DB6EFDB3DB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309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E5516-005F-6476-72D4-F8E2916D7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6C0D7F-3BC2-0ABF-ED22-79E622C0CF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652407-0D6E-9FBB-7139-7CC9E549AD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5283E5-E91B-E882-CE3F-A662349B18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A589DB-124F-2BCC-AAC1-8D36FE6250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55ABA-7844-7E3F-7E4F-F7E60934B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5579-CEDE-4481-A22E-2850F322317B}" type="datetimeFigureOut">
              <a:rPr lang="en-GB" smtClean="0"/>
              <a:t>04/03/2024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A9BE91-EFA2-F017-1245-22CC74251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DEC20E-226B-D432-C24C-2D062FC2B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A21AE-87C9-424E-A5FE-DB6EFDB3DB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113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29B3C-7511-89BE-A04C-005EE5627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0C75759-54BD-5208-47AB-903681355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5579-CEDE-4481-A22E-2850F322317B}" type="datetimeFigureOut">
              <a:rPr lang="en-GB" smtClean="0"/>
              <a:t>04/03/2024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71818F-AB71-A7B0-03D7-0F57B09CE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77AFDC-85A9-5B8F-E9E3-AD99B3D35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A21AE-87C9-424E-A5FE-DB6EFDB3DB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3131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ACAB95-D32A-82D5-B131-1F5D690FF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5579-CEDE-4481-A22E-2850F322317B}" type="datetimeFigureOut">
              <a:rPr lang="en-GB" smtClean="0"/>
              <a:t>04/03/2024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E795F3-A075-8600-0121-AF56506E8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CB86AF-812A-6C90-1342-C5FB1E6A9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A21AE-87C9-424E-A5FE-DB6EFDB3DB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85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24AC1-C221-C8A9-A0F5-785C9399C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E54EE0-6C16-1210-AA8A-5FC45A992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6A8AE5-343E-04BF-42BD-43E86BC371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5318D5-0D97-D2B5-6DCE-772A7E5B6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5579-CEDE-4481-A22E-2850F322317B}" type="datetimeFigureOut">
              <a:rPr lang="en-GB" smtClean="0"/>
              <a:t>04/03/2024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7F1B48-AC79-36BD-7C9B-5CE669033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3AA92-9319-7AF8-5C56-CD85648E1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A21AE-87C9-424E-A5FE-DB6EFDB3DB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4392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387EB-C1F3-189D-30BE-EC5E57E50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386AE5-F91C-52DC-6988-8FA018007C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28C74D-08CD-7BAA-5653-9DE23463D6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3CEE01-0893-AED4-871D-0AAA8BD00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5579-CEDE-4481-A22E-2850F322317B}" type="datetimeFigureOut">
              <a:rPr lang="en-GB" smtClean="0"/>
              <a:t>04/03/2024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FA0E49-22DA-C5D8-F611-4FBC77CD2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38DC86-A948-21E0-2E9F-9B715ED62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A21AE-87C9-424E-A5FE-DB6EFDB3DB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2257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B180B6-EFE2-68F2-3FB7-45C1C0788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AB366B-F2FE-C78F-7FFF-43EE656E17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62C42C-3DDE-0B5D-BA35-A7D4E95091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245579-CEDE-4481-A22E-2850F322317B}" type="datetimeFigureOut">
              <a:rPr lang="en-GB" smtClean="0"/>
              <a:t>04/03/2024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994DC8-3CA0-A4F4-F11A-D64BF73961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EEC67-A303-201E-6BE5-1F788E87A4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3A21AE-87C9-424E-A5FE-DB6EFDB3DB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8531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82837-1AFE-CE88-27FE-14B90C7D7E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selfíčka postav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5112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41C04-2128-E96E-A9A3-3FC973766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7760" y="4840545"/>
            <a:ext cx="2880360" cy="1325563"/>
          </a:xfrm>
        </p:spPr>
        <p:txBody>
          <a:bodyPr>
            <a:normAutofit fontScale="90000"/>
          </a:bodyPr>
          <a:lstStyle/>
          <a:p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endParaRPr lang="en-GB" dirty="0"/>
          </a:p>
        </p:txBody>
      </p:sp>
      <p:pic>
        <p:nvPicPr>
          <p:cNvPr id="5" name="Content Placeholder 4" descr="A cartoon of people thinking&#10;&#10;Description automatically generated">
            <a:extLst>
              <a:ext uri="{FF2B5EF4-FFF2-40B4-BE49-F238E27FC236}">
                <a16:creationId xmlns:a16="http://schemas.microsoft.com/office/drawing/2014/main" id="{15721446-BAB6-1601-9BEF-7D1D5859F4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000" y="625673"/>
            <a:ext cx="5852645" cy="580098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367EDF-FC52-D2BD-99EF-6D6F25C6A723}"/>
              </a:ext>
            </a:extLst>
          </p:cNvPr>
          <p:cNvSpPr txBox="1"/>
          <p:nvPr/>
        </p:nvSpPr>
        <p:spPr>
          <a:xfrm>
            <a:off x="8747760" y="5503326"/>
            <a:ext cx="2976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                                    Hynek F.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95325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267AED-CBCB-A143-7099-7800D85EE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1800" dirty="0"/>
              <a:t>Leona B.</a:t>
            </a:r>
            <a:endParaRPr lang="en-GB" sz="1800" dirty="0"/>
          </a:p>
        </p:txBody>
      </p:sp>
      <p:pic>
        <p:nvPicPr>
          <p:cNvPr id="5" name="Content Placeholder 4" descr="A drawing of a couple of people holding phones&#10;&#10;Description automatically generated">
            <a:extLst>
              <a:ext uri="{FF2B5EF4-FFF2-40B4-BE49-F238E27FC236}">
                <a16:creationId xmlns:a16="http://schemas.microsoft.com/office/drawing/2014/main" id="{B9E4C9AF-6302-EFAA-7A9B-0E54B36658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400" y="360014"/>
            <a:ext cx="4597400" cy="6132861"/>
          </a:xfrm>
        </p:spPr>
      </p:pic>
    </p:spTree>
    <p:extLst>
      <p:ext uri="{BB962C8B-B14F-4D97-AF65-F5344CB8AC3E}">
        <p14:creationId xmlns:p14="http://schemas.microsoft.com/office/powerpoint/2010/main" val="37645610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D160F-A88C-9FA5-8433-C63AD195C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0" y="365125"/>
            <a:ext cx="1752599" cy="732155"/>
          </a:xfrm>
        </p:spPr>
        <p:txBody>
          <a:bodyPr>
            <a:normAutofit/>
          </a:bodyPr>
          <a:lstStyle/>
          <a:p>
            <a:r>
              <a:rPr lang="cs-CZ" sz="1800" dirty="0"/>
              <a:t>Bára N.</a:t>
            </a:r>
            <a:endParaRPr lang="en-GB" sz="1800" dirty="0"/>
          </a:p>
        </p:txBody>
      </p:sp>
      <p:pic>
        <p:nvPicPr>
          <p:cNvPr id="5" name="Content Placeholder 4" descr="A drawing of a person holding a doll&#10;&#10;Description automatically generated">
            <a:extLst>
              <a:ext uri="{FF2B5EF4-FFF2-40B4-BE49-F238E27FC236}">
                <a16:creationId xmlns:a16="http://schemas.microsoft.com/office/drawing/2014/main" id="{EC82591F-2418-A53A-A240-0B0154F46B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00" y="367140"/>
            <a:ext cx="4430107" cy="6338460"/>
          </a:xfrm>
        </p:spPr>
      </p:pic>
    </p:spTree>
    <p:extLst>
      <p:ext uri="{BB962C8B-B14F-4D97-AF65-F5344CB8AC3E}">
        <p14:creationId xmlns:p14="http://schemas.microsoft.com/office/powerpoint/2010/main" val="1063024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8A5E0-324E-4F74-D477-B7923446D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1040" y="365125"/>
            <a:ext cx="3032760" cy="1325563"/>
          </a:xfrm>
        </p:spPr>
        <p:txBody>
          <a:bodyPr>
            <a:normAutofit/>
          </a:bodyPr>
          <a:lstStyle/>
          <a:p>
            <a:r>
              <a:rPr lang="cs-CZ" sz="1800" dirty="0"/>
              <a:t>Anna Hu.</a:t>
            </a:r>
            <a:endParaRPr lang="en-GB" sz="1800" dirty="0"/>
          </a:p>
        </p:txBody>
      </p:sp>
      <p:pic>
        <p:nvPicPr>
          <p:cNvPr id="8" name="Content Placeholder 7" descr="A cartoon bear with a selfie stick&#10;&#10;Description automatically generated">
            <a:extLst>
              <a:ext uri="{FF2B5EF4-FFF2-40B4-BE49-F238E27FC236}">
                <a16:creationId xmlns:a16="http://schemas.microsoft.com/office/drawing/2014/main" id="{90A4490F-71D6-03FC-956B-77FE6438A9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4271029" cy="6041878"/>
          </a:xfrm>
        </p:spPr>
      </p:pic>
    </p:spTree>
    <p:extLst>
      <p:ext uri="{BB962C8B-B14F-4D97-AF65-F5344CB8AC3E}">
        <p14:creationId xmlns:p14="http://schemas.microsoft.com/office/powerpoint/2010/main" val="12579368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F0E59-A278-97CA-2C75-322865743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960" y="5129463"/>
            <a:ext cx="2611120" cy="1325563"/>
          </a:xfrm>
        </p:spPr>
        <p:txBody>
          <a:bodyPr>
            <a:normAutofit/>
          </a:bodyPr>
          <a:lstStyle/>
          <a:p>
            <a:r>
              <a:rPr lang="cs-CZ" sz="1800" dirty="0"/>
              <a:t>Zuzana Ch.</a:t>
            </a:r>
            <a:endParaRPr lang="en-GB" sz="18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EF76543-DAA4-4FAC-5984-A768B1F93E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25361" y="609693"/>
            <a:ext cx="3951774" cy="5845333"/>
          </a:xfrm>
        </p:spPr>
      </p:pic>
    </p:spTree>
    <p:extLst>
      <p:ext uri="{BB962C8B-B14F-4D97-AF65-F5344CB8AC3E}">
        <p14:creationId xmlns:p14="http://schemas.microsoft.com/office/powerpoint/2010/main" val="40352807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1021F-51C3-ED4A-F342-A30E37F86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1800" dirty="0"/>
              <a:t>Markéta B.</a:t>
            </a:r>
            <a:endParaRPr lang="en-GB" sz="18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C35DAEE-10A9-E531-E5D3-A0993AD772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67070" y="812800"/>
            <a:ext cx="5182873" cy="5239649"/>
          </a:xfrm>
        </p:spPr>
      </p:pic>
    </p:spTree>
    <p:extLst>
      <p:ext uri="{BB962C8B-B14F-4D97-AF65-F5344CB8AC3E}">
        <p14:creationId xmlns:p14="http://schemas.microsoft.com/office/powerpoint/2010/main" val="2590004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person sitting in a room with pictures on the wall&#10;&#10;Description automatically generated">
            <a:extLst>
              <a:ext uri="{FF2B5EF4-FFF2-40B4-BE49-F238E27FC236}">
                <a16:creationId xmlns:a16="http://schemas.microsoft.com/office/drawing/2014/main" id="{88513EB7-E07D-BDD9-1B09-D34A032D0F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520" y="233680"/>
            <a:ext cx="6390640" cy="639064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55C03A1-5712-047A-3E5B-4FD9ECBAD651}"/>
              </a:ext>
            </a:extLst>
          </p:cNvPr>
          <p:cNvSpPr txBox="1"/>
          <p:nvPr/>
        </p:nvSpPr>
        <p:spPr>
          <a:xfrm>
            <a:off x="8646160" y="6299200"/>
            <a:ext cx="1991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Pavlína 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7669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6DF86-9448-52FA-D0E6-3163590F5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6480" y="365125"/>
            <a:ext cx="2687320" cy="503929"/>
          </a:xfrm>
        </p:spPr>
        <p:txBody>
          <a:bodyPr>
            <a:normAutofit/>
          </a:bodyPr>
          <a:lstStyle/>
          <a:p>
            <a:r>
              <a:rPr lang="cs-CZ" sz="1800" dirty="0"/>
              <a:t>Adéla D.</a:t>
            </a:r>
            <a:endParaRPr lang="en-GB" sz="1800" dirty="0"/>
          </a:p>
        </p:txBody>
      </p:sp>
      <p:pic>
        <p:nvPicPr>
          <p:cNvPr id="5" name="Content Placeholder 4" descr="A teddy bear sitting on a bench in a snowy park&#10;&#10;Description automatically generated">
            <a:extLst>
              <a:ext uri="{FF2B5EF4-FFF2-40B4-BE49-F238E27FC236}">
                <a16:creationId xmlns:a16="http://schemas.microsoft.com/office/drawing/2014/main" id="{A972C910-7CEA-0267-F548-12FBD794D7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40" y="1024920"/>
            <a:ext cx="8913044" cy="4964026"/>
          </a:xfrm>
        </p:spPr>
      </p:pic>
    </p:spTree>
    <p:extLst>
      <p:ext uri="{BB962C8B-B14F-4D97-AF65-F5344CB8AC3E}">
        <p14:creationId xmlns:p14="http://schemas.microsoft.com/office/powerpoint/2010/main" val="2363852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0EF8F-ECE1-2EA2-36AC-1F033BFBC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29520" y="365125"/>
            <a:ext cx="1224280" cy="1325563"/>
          </a:xfrm>
        </p:spPr>
        <p:txBody>
          <a:bodyPr>
            <a:normAutofit/>
          </a:bodyPr>
          <a:lstStyle/>
          <a:p>
            <a:r>
              <a:rPr lang="cs-CZ" sz="1800" dirty="0"/>
              <a:t>Markéta K.</a:t>
            </a:r>
            <a:endParaRPr lang="en-GB" sz="1800" dirty="0"/>
          </a:p>
        </p:txBody>
      </p:sp>
      <p:pic>
        <p:nvPicPr>
          <p:cNvPr id="5" name="Content Placeholder 4" descr="A cartoon of a person on a road&#10;&#10;Description automatically generated">
            <a:extLst>
              <a:ext uri="{FF2B5EF4-FFF2-40B4-BE49-F238E27FC236}">
                <a16:creationId xmlns:a16="http://schemas.microsoft.com/office/drawing/2014/main" id="{2E9BE48E-95F5-B3F1-ABEB-74083F1426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3169920" cy="6295329"/>
          </a:xfrm>
        </p:spPr>
      </p:pic>
    </p:spTree>
    <p:extLst>
      <p:ext uri="{BB962C8B-B14F-4D97-AF65-F5344CB8AC3E}">
        <p14:creationId xmlns:p14="http://schemas.microsoft.com/office/powerpoint/2010/main" val="2916482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04D52-ABDB-3B24-1B0F-B5311B29B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488440" cy="1325563"/>
          </a:xfrm>
        </p:spPr>
        <p:txBody>
          <a:bodyPr>
            <a:normAutofit/>
          </a:bodyPr>
          <a:lstStyle/>
          <a:p>
            <a:r>
              <a:rPr lang="cs-CZ" sz="1800" dirty="0"/>
              <a:t>Kristýna B.</a:t>
            </a:r>
            <a:endParaRPr lang="en-GB" sz="1800" dirty="0"/>
          </a:p>
        </p:txBody>
      </p:sp>
      <p:pic>
        <p:nvPicPr>
          <p:cNvPr id="4" name="Obrázek 1" descr="Obsah obrázku medvídek, hračka, osoba, Vycpaná hračka&#10;&#10;Popis byl vytvořen automaticky">
            <a:extLst>
              <a:ext uri="{FF2B5EF4-FFF2-40B4-BE49-F238E27FC236}">
                <a16:creationId xmlns:a16="http://schemas.microsoft.com/office/drawing/2014/main" id="{836C27AC-3251-06AA-D363-9BCDF0CA6B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370" y="678974"/>
            <a:ext cx="5802790" cy="5802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959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05941-3ECC-5A35-6E26-A40DD8F6D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7760" y="365125"/>
            <a:ext cx="2606040" cy="1325563"/>
          </a:xfrm>
        </p:spPr>
        <p:txBody>
          <a:bodyPr>
            <a:normAutofit/>
          </a:bodyPr>
          <a:lstStyle/>
          <a:p>
            <a:r>
              <a:rPr lang="cs-CZ" sz="1800" dirty="0"/>
              <a:t>Tereza M.</a:t>
            </a:r>
            <a:endParaRPr lang="en-GB" sz="1800" dirty="0"/>
          </a:p>
        </p:txBody>
      </p:sp>
      <p:pic>
        <p:nvPicPr>
          <p:cNvPr id="5" name="Content Placeholder 4" descr="A person taking a picture of a shadow of a person&#10;&#10;Description automatically generated">
            <a:extLst>
              <a:ext uri="{FF2B5EF4-FFF2-40B4-BE49-F238E27FC236}">
                <a16:creationId xmlns:a16="http://schemas.microsoft.com/office/drawing/2014/main" id="{5D01BDCD-42AB-317E-125B-88AD5B729F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160" y="1291004"/>
            <a:ext cx="6878320" cy="5197921"/>
          </a:xfrm>
        </p:spPr>
      </p:pic>
    </p:spTree>
    <p:extLst>
      <p:ext uri="{BB962C8B-B14F-4D97-AF65-F5344CB8AC3E}">
        <p14:creationId xmlns:p14="http://schemas.microsoft.com/office/powerpoint/2010/main" val="1930909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3F86C-F37F-C0F3-3F9F-798251649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7760" y="365125"/>
            <a:ext cx="3876040" cy="1325563"/>
          </a:xfrm>
        </p:spPr>
        <p:txBody>
          <a:bodyPr>
            <a:normAutofit/>
          </a:bodyPr>
          <a:lstStyle/>
          <a:p>
            <a:r>
              <a:rPr lang="cs-CZ" sz="1800" dirty="0"/>
              <a:t>Tomáš H.</a:t>
            </a:r>
            <a:endParaRPr lang="en-GB" sz="1800" dirty="0"/>
          </a:p>
        </p:txBody>
      </p:sp>
      <p:pic>
        <p:nvPicPr>
          <p:cNvPr id="7" name="Content Placeholder 6" descr="A person taking a selfie&#10;&#10;Description automatically generated">
            <a:extLst>
              <a:ext uri="{FF2B5EF4-FFF2-40B4-BE49-F238E27FC236}">
                <a16:creationId xmlns:a16="http://schemas.microsoft.com/office/drawing/2014/main" id="{AA200D90-17F4-A3AD-2165-33B91176AC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3920" y="1217454"/>
            <a:ext cx="4979829" cy="4979829"/>
          </a:xfrm>
        </p:spPr>
      </p:pic>
    </p:spTree>
    <p:extLst>
      <p:ext uri="{BB962C8B-B14F-4D97-AF65-F5344CB8AC3E}">
        <p14:creationId xmlns:p14="http://schemas.microsoft.com/office/powerpoint/2010/main" val="185684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D3A53-92F1-3DB9-09FF-B86D4FBD7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1800" dirty="0"/>
              <a:t>Tomáš  M.</a:t>
            </a:r>
            <a:endParaRPr lang="en-GB" sz="1800" dirty="0"/>
          </a:p>
        </p:txBody>
      </p:sp>
      <p:pic>
        <p:nvPicPr>
          <p:cNvPr id="5" name="Content Placeholder 4" descr="A person with long hair&#10;&#10;Description automatically generated">
            <a:extLst>
              <a:ext uri="{FF2B5EF4-FFF2-40B4-BE49-F238E27FC236}">
                <a16:creationId xmlns:a16="http://schemas.microsoft.com/office/drawing/2014/main" id="{5D0977B1-B510-EA66-A8A5-FDD34AFCB3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360" y="963454"/>
            <a:ext cx="5243989" cy="5243989"/>
          </a:xfrm>
        </p:spPr>
      </p:pic>
    </p:spTree>
    <p:extLst>
      <p:ext uri="{BB962C8B-B14F-4D97-AF65-F5344CB8AC3E}">
        <p14:creationId xmlns:p14="http://schemas.microsoft.com/office/powerpoint/2010/main" val="1291925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92571-84E6-A423-7381-845783CFD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1920" y="365125"/>
            <a:ext cx="1071880" cy="762635"/>
          </a:xfrm>
        </p:spPr>
        <p:txBody>
          <a:bodyPr>
            <a:normAutofit fontScale="90000"/>
          </a:bodyPr>
          <a:lstStyle/>
          <a:p>
            <a:br>
              <a:rPr lang="cs-CZ" sz="1800" dirty="0"/>
            </a:br>
            <a:br>
              <a:rPr lang="cs-CZ" sz="1800" dirty="0"/>
            </a:br>
            <a:br>
              <a:rPr lang="cs-CZ" sz="1800" dirty="0"/>
            </a:br>
            <a:r>
              <a:rPr lang="cs-CZ" sz="2000" dirty="0"/>
              <a:t>Anna Hr.</a:t>
            </a:r>
            <a:endParaRPr lang="en-GB" sz="2000" dirty="0"/>
          </a:p>
        </p:txBody>
      </p:sp>
      <p:pic>
        <p:nvPicPr>
          <p:cNvPr id="5" name="Content Placeholder 4" descr="A stuffed bear wearing a graduation cap next to a rolled up paper towel&#10;&#10;Description automatically generated">
            <a:extLst>
              <a:ext uri="{FF2B5EF4-FFF2-40B4-BE49-F238E27FC236}">
                <a16:creationId xmlns:a16="http://schemas.microsoft.com/office/drawing/2014/main" id="{B1AF606F-A72B-0E2D-3F52-42CAA8E3E4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720" y="690086"/>
            <a:ext cx="4313991" cy="5751989"/>
          </a:xfrm>
        </p:spPr>
      </p:pic>
    </p:spTree>
    <p:extLst>
      <p:ext uri="{BB962C8B-B14F-4D97-AF65-F5344CB8AC3E}">
        <p14:creationId xmlns:p14="http://schemas.microsoft.com/office/powerpoint/2010/main" val="13665439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</TotalTime>
  <Words>53</Words>
  <Application>Microsoft Office PowerPoint</Application>
  <PresentationFormat>Widescreen</PresentationFormat>
  <Paragraphs>18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Aptos</vt:lpstr>
      <vt:lpstr>Aptos Display</vt:lpstr>
      <vt:lpstr>Arial</vt:lpstr>
      <vt:lpstr>Office Theme</vt:lpstr>
      <vt:lpstr>selfíčka postav</vt:lpstr>
      <vt:lpstr>PowerPoint Presentation</vt:lpstr>
      <vt:lpstr>Adéla D.</vt:lpstr>
      <vt:lpstr>Markéta K.</vt:lpstr>
      <vt:lpstr>Kristýna B.</vt:lpstr>
      <vt:lpstr>Tereza M.</vt:lpstr>
      <vt:lpstr>Tomáš H.</vt:lpstr>
      <vt:lpstr>Tomáš  M.</vt:lpstr>
      <vt:lpstr>   Anna Hr.</vt:lpstr>
      <vt:lpstr>     </vt:lpstr>
      <vt:lpstr>Leona B.</vt:lpstr>
      <vt:lpstr>Bára N.</vt:lpstr>
      <vt:lpstr>Anna Hu.</vt:lpstr>
      <vt:lpstr>Zuzana Ch.</vt:lpstr>
      <vt:lpstr>Markéta B.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selfíčka postav</dc:title>
  <dc:creator>Segi Lukavská, Jana</dc:creator>
  <cp:lastModifiedBy>Segi Lukavská, Jana</cp:lastModifiedBy>
  <cp:revision>14</cp:revision>
  <dcterms:created xsi:type="dcterms:W3CDTF">2024-03-02T12:30:35Z</dcterms:created>
  <dcterms:modified xsi:type="dcterms:W3CDTF">2024-03-04T08:44:02Z</dcterms:modified>
</cp:coreProperties>
</file>