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  <p:sldMasterId id="2147483936" r:id="rId2"/>
    <p:sldMasterId id="2147483948" r:id="rId3"/>
    <p:sldMasterId id="2147483960" r:id="rId4"/>
  </p:sldMasterIdLst>
  <p:sldIdLst>
    <p:sldId id="789" r:id="rId5"/>
    <p:sldId id="807" r:id="rId6"/>
    <p:sldId id="808" r:id="rId7"/>
    <p:sldId id="809" r:id="rId8"/>
    <p:sldId id="810" r:id="rId9"/>
    <p:sldId id="811" r:id="rId10"/>
    <p:sldId id="812" r:id="rId11"/>
    <p:sldId id="813" r:id="rId12"/>
    <p:sldId id="814" r:id="rId13"/>
    <p:sldId id="815" r:id="rId14"/>
    <p:sldId id="818" r:id="rId15"/>
    <p:sldId id="817" r:id="rId16"/>
    <p:sldId id="796" r:id="rId17"/>
    <p:sldId id="805" r:id="rId18"/>
    <p:sldId id="802" r:id="rId19"/>
    <p:sldId id="800" r:id="rId20"/>
    <p:sldId id="801" r:id="rId21"/>
    <p:sldId id="819" r:id="rId22"/>
    <p:sldId id="806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55" autoAdjust="0"/>
    <p:restoredTop sz="94660"/>
  </p:normalViewPr>
  <p:slideViewPr>
    <p:cSldViewPr>
      <p:cViewPr varScale="1">
        <p:scale>
          <a:sx n="109" d="100"/>
          <a:sy n="109" d="100"/>
        </p:scale>
        <p:origin x="185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6A3B866-1FC1-4AD6-BADC-8B20AE72F235}" type="doc">
      <dgm:prSet loTypeId="urn:microsoft.com/office/officeart/2005/8/layout/vList2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A9103E75-9884-442C-8FE2-253463723882}">
      <dgm:prSet/>
      <dgm:spPr/>
      <dgm:t>
        <a:bodyPr/>
        <a:lstStyle/>
        <a:p>
          <a:pPr rtl="0"/>
          <a:r>
            <a:rPr lang="cs-CZ" b="1" dirty="0" smtClean="0">
              <a:latin typeface="Times New Roman" pitchFamily="18" charset="0"/>
              <a:cs typeface="Times New Roman" pitchFamily="18" charset="0"/>
            </a:rPr>
            <a:t>Cíl: seznámit se s podstatnými rysy kritického čtení a získat přímou zkušenost s přípravou a realizací výuky na rozvoj kritického čtení zaměřené</a:t>
          </a:r>
          <a:endParaRPr lang="cs-CZ" b="1" dirty="0">
            <a:latin typeface="Times New Roman" pitchFamily="18" charset="0"/>
            <a:cs typeface="Times New Roman" pitchFamily="18" charset="0"/>
          </a:endParaRPr>
        </a:p>
      </dgm:t>
    </dgm:pt>
    <dgm:pt modelId="{B0FEBB11-3AE9-43D2-BAE5-F815C10ADDF3}" type="parTrans" cxnId="{19180C2A-EAEF-48C3-A6E3-A23E4D6BFEC5}">
      <dgm:prSet/>
      <dgm:spPr/>
      <dgm:t>
        <a:bodyPr/>
        <a:lstStyle/>
        <a:p>
          <a:endParaRPr lang="cs-CZ"/>
        </a:p>
      </dgm:t>
    </dgm:pt>
    <dgm:pt modelId="{711EEB11-7E6F-4E5C-871D-E9ED1C033727}" type="sibTrans" cxnId="{19180C2A-EAEF-48C3-A6E3-A23E4D6BFEC5}">
      <dgm:prSet/>
      <dgm:spPr/>
      <dgm:t>
        <a:bodyPr/>
        <a:lstStyle/>
        <a:p>
          <a:endParaRPr lang="cs-CZ"/>
        </a:p>
      </dgm:t>
    </dgm:pt>
    <dgm:pt modelId="{D5EB0637-1D77-4E01-AEBF-1C699BACA827}">
      <dgm:prSet/>
      <dgm:spPr/>
      <dgm:t>
        <a:bodyPr/>
        <a:lstStyle/>
        <a:p>
          <a:pPr rtl="0"/>
          <a:r>
            <a:rPr lang="cs-CZ" b="1" dirty="0" smtClean="0">
              <a:latin typeface="Times New Roman" pitchFamily="18" charset="0"/>
              <a:cs typeface="Times New Roman" pitchFamily="18" charset="0"/>
            </a:rPr>
            <a:t>MOODLE – program, zčásti literatura, hlavní prezentace; KG20</a:t>
          </a:r>
          <a:endParaRPr lang="cs-CZ" b="1" dirty="0">
            <a:latin typeface="Times New Roman" pitchFamily="18" charset="0"/>
            <a:cs typeface="Times New Roman" pitchFamily="18" charset="0"/>
          </a:endParaRPr>
        </a:p>
      </dgm:t>
    </dgm:pt>
    <dgm:pt modelId="{5A6D7EFA-B595-457F-A942-1A59F1285B86}" type="parTrans" cxnId="{67EB86F5-B521-453E-BF72-471CEAEE20EA}">
      <dgm:prSet/>
      <dgm:spPr/>
      <dgm:t>
        <a:bodyPr/>
        <a:lstStyle/>
        <a:p>
          <a:endParaRPr lang="cs-CZ"/>
        </a:p>
      </dgm:t>
    </dgm:pt>
    <dgm:pt modelId="{406D2930-D910-4788-BBA8-E4C38828B186}" type="sibTrans" cxnId="{67EB86F5-B521-453E-BF72-471CEAEE20EA}">
      <dgm:prSet/>
      <dgm:spPr/>
      <dgm:t>
        <a:bodyPr/>
        <a:lstStyle/>
        <a:p>
          <a:endParaRPr lang="cs-CZ"/>
        </a:p>
      </dgm:t>
    </dgm:pt>
    <dgm:pt modelId="{7AEE2945-DE26-4E3B-BA4C-8AC518F72357}">
      <dgm:prSet/>
      <dgm:spPr/>
      <dgm:t>
        <a:bodyPr/>
        <a:lstStyle/>
        <a:p>
          <a:pPr rtl="0"/>
          <a:r>
            <a:rPr lang="cs-CZ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MCLAUGHLIN, M. a DEVOOGD, G. </a:t>
          </a:r>
          <a:r>
            <a:rPr lang="cs-CZ" b="1" dirty="0" err="1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Critical</a:t>
          </a:r>
          <a:r>
            <a:rPr lang="cs-CZ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cs-CZ" b="1" dirty="0" err="1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Literacy</a:t>
          </a:r>
          <a:r>
            <a:rPr lang="cs-CZ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 as </a:t>
          </a:r>
          <a:r>
            <a:rPr lang="cs-CZ" b="1" dirty="0" err="1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Comprehension</a:t>
          </a:r>
          <a:r>
            <a:rPr lang="cs-CZ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: </a:t>
          </a:r>
          <a:r>
            <a:rPr lang="cs-CZ" b="1" dirty="0" err="1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Expanding</a:t>
          </a:r>
          <a:r>
            <a:rPr lang="cs-CZ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cs-CZ" b="1" dirty="0" err="1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Reader</a:t>
          </a:r>
          <a:r>
            <a:rPr lang="cs-CZ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 Response. </a:t>
          </a:r>
          <a:r>
            <a:rPr lang="cs-CZ" b="1" i="1" dirty="0" err="1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Journal</a:t>
          </a:r>
          <a:r>
            <a:rPr lang="cs-CZ" b="1" i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cs-CZ" b="1" i="1" dirty="0" err="1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of</a:t>
          </a:r>
          <a:r>
            <a:rPr lang="cs-CZ" b="1" i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 Adolescent &amp; </a:t>
          </a:r>
          <a:r>
            <a:rPr lang="cs-CZ" b="1" i="1" dirty="0" err="1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Adult</a:t>
          </a:r>
          <a:r>
            <a:rPr lang="cs-CZ" b="1" i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cs-CZ" b="1" i="1" dirty="0" err="1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Literacy</a:t>
          </a:r>
          <a:r>
            <a:rPr lang="cs-CZ" b="1" i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cs-CZ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[online]. 2004, vol. 48, no. 1. pp. 52-62.[cit.2012-01-11]. Dostupný z &lt;http://search.proquest.com/</a:t>
          </a:r>
          <a:r>
            <a:rPr lang="cs-CZ" b="1" dirty="0" err="1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docview</a:t>
          </a:r>
          <a:r>
            <a:rPr lang="cs-CZ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/216914263/136455A5C6A6756E491/1?accountid=16531&gt;. </a:t>
          </a:r>
          <a:endParaRPr lang="cs-CZ" b="1" dirty="0">
            <a:latin typeface="Times New Roman" pitchFamily="18" charset="0"/>
            <a:cs typeface="Times New Roman" pitchFamily="18" charset="0"/>
          </a:endParaRPr>
        </a:p>
      </dgm:t>
    </dgm:pt>
    <dgm:pt modelId="{55B440F1-3BA7-4A34-B183-A10BCB93F925}" type="parTrans" cxnId="{17F0DD6D-F051-4FCD-B58B-0B6A5A222167}">
      <dgm:prSet/>
      <dgm:spPr/>
      <dgm:t>
        <a:bodyPr/>
        <a:lstStyle/>
        <a:p>
          <a:endParaRPr lang="cs-CZ"/>
        </a:p>
      </dgm:t>
    </dgm:pt>
    <dgm:pt modelId="{E5FCD620-0AF9-43C1-97BC-CB71AA399F7E}" type="sibTrans" cxnId="{17F0DD6D-F051-4FCD-B58B-0B6A5A222167}">
      <dgm:prSet/>
      <dgm:spPr/>
      <dgm:t>
        <a:bodyPr/>
        <a:lstStyle/>
        <a:p>
          <a:endParaRPr lang="cs-CZ"/>
        </a:p>
      </dgm:t>
    </dgm:pt>
    <dgm:pt modelId="{E573406A-7D49-4D8E-B309-32C8C97FCAEC}">
      <dgm:prSet/>
      <dgm:spPr/>
      <dgm:t>
        <a:bodyPr/>
        <a:lstStyle/>
        <a:p>
          <a:pPr rtl="0"/>
          <a:r>
            <a:rPr lang="cs-CZ" b="1" dirty="0" smtClean="0">
              <a:latin typeface="Times New Roman" pitchFamily="18" charset="0"/>
              <a:cs typeface="Times New Roman" pitchFamily="18" charset="0"/>
            </a:rPr>
            <a:t>Aktivity</a:t>
          </a:r>
          <a:endParaRPr lang="cs-CZ" b="1" dirty="0">
            <a:latin typeface="Times New Roman" pitchFamily="18" charset="0"/>
            <a:cs typeface="Times New Roman" pitchFamily="18" charset="0"/>
          </a:endParaRPr>
        </a:p>
      </dgm:t>
    </dgm:pt>
    <dgm:pt modelId="{57BD4CCC-4292-460E-AD4A-89BA9A8F0FE5}" type="parTrans" cxnId="{7BBF3F02-3803-40DB-A08F-7899C6B400A1}">
      <dgm:prSet/>
      <dgm:spPr/>
      <dgm:t>
        <a:bodyPr/>
        <a:lstStyle/>
        <a:p>
          <a:endParaRPr lang="cs-CZ"/>
        </a:p>
      </dgm:t>
    </dgm:pt>
    <dgm:pt modelId="{21BD60E7-2AC5-4B9A-88A1-4C44F7F7465E}" type="sibTrans" cxnId="{7BBF3F02-3803-40DB-A08F-7899C6B400A1}">
      <dgm:prSet/>
      <dgm:spPr/>
      <dgm:t>
        <a:bodyPr/>
        <a:lstStyle/>
        <a:p>
          <a:endParaRPr lang="cs-CZ"/>
        </a:p>
      </dgm:t>
    </dgm:pt>
    <dgm:pt modelId="{856E1775-A3F8-480A-9ABC-03D61C9A354F}">
      <dgm:prSet/>
      <dgm:spPr/>
      <dgm:t>
        <a:bodyPr/>
        <a:lstStyle/>
        <a:p>
          <a:pPr rtl="0"/>
          <a:r>
            <a:rPr lang="cs-CZ" b="1" dirty="0" smtClean="0">
              <a:latin typeface="Times New Roman" pitchFamily="18" charset="0"/>
              <a:cs typeface="Times New Roman" pitchFamily="18" charset="0"/>
            </a:rPr>
            <a:t>Studium odborné literatury</a:t>
          </a:r>
          <a:endParaRPr lang="cs-CZ" b="1" dirty="0">
            <a:latin typeface="Times New Roman" pitchFamily="18" charset="0"/>
            <a:cs typeface="Times New Roman" pitchFamily="18" charset="0"/>
          </a:endParaRPr>
        </a:p>
      </dgm:t>
    </dgm:pt>
    <dgm:pt modelId="{CB90DE77-B34C-4E9B-8FB0-6483F26B3BAF}" type="parTrans" cxnId="{70DDD91D-5EC0-47C6-8FC4-0BFA4AAE8F2E}">
      <dgm:prSet/>
      <dgm:spPr/>
      <dgm:t>
        <a:bodyPr/>
        <a:lstStyle/>
        <a:p>
          <a:endParaRPr lang="cs-CZ"/>
        </a:p>
      </dgm:t>
    </dgm:pt>
    <dgm:pt modelId="{8025E613-5C62-467B-B3DA-48E8B439314B}" type="sibTrans" cxnId="{70DDD91D-5EC0-47C6-8FC4-0BFA4AAE8F2E}">
      <dgm:prSet/>
      <dgm:spPr/>
      <dgm:t>
        <a:bodyPr/>
        <a:lstStyle/>
        <a:p>
          <a:endParaRPr lang="cs-CZ"/>
        </a:p>
      </dgm:t>
    </dgm:pt>
    <dgm:pt modelId="{A84285DD-FECC-413B-A791-F66140C003AC}">
      <dgm:prSet/>
      <dgm:spPr/>
      <dgm:t>
        <a:bodyPr/>
        <a:lstStyle/>
        <a:p>
          <a:pPr rtl="0"/>
          <a:r>
            <a:rPr lang="cs-CZ" b="1" dirty="0" smtClean="0">
              <a:latin typeface="Times New Roman" pitchFamily="18" charset="0"/>
              <a:cs typeface="Times New Roman" pitchFamily="18" charset="0"/>
            </a:rPr>
            <a:t>Aktivní sledování a komentování prezentací na semináři</a:t>
          </a:r>
          <a:endParaRPr lang="cs-CZ" b="1" dirty="0">
            <a:latin typeface="Times New Roman" pitchFamily="18" charset="0"/>
            <a:cs typeface="Times New Roman" pitchFamily="18" charset="0"/>
          </a:endParaRPr>
        </a:p>
      </dgm:t>
    </dgm:pt>
    <dgm:pt modelId="{1D9C03CD-9BF9-4003-997E-EF90A99C788C}" type="parTrans" cxnId="{7FB5A3C4-BE02-4E55-947E-AC6837FA1E10}">
      <dgm:prSet/>
      <dgm:spPr/>
      <dgm:t>
        <a:bodyPr/>
        <a:lstStyle/>
        <a:p>
          <a:endParaRPr lang="cs-CZ"/>
        </a:p>
      </dgm:t>
    </dgm:pt>
    <dgm:pt modelId="{F89E488E-84C4-4D1F-883B-3D1BCFCA10BC}" type="sibTrans" cxnId="{7FB5A3C4-BE02-4E55-947E-AC6837FA1E10}">
      <dgm:prSet/>
      <dgm:spPr/>
      <dgm:t>
        <a:bodyPr/>
        <a:lstStyle/>
        <a:p>
          <a:endParaRPr lang="cs-CZ"/>
        </a:p>
      </dgm:t>
    </dgm:pt>
    <dgm:pt modelId="{2652DA03-EAE9-4865-A83B-CCAD9D8814DD}">
      <dgm:prSet/>
      <dgm:spPr/>
      <dgm:t>
        <a:bodyPr/>
        <a:lstStyle/>
        <a:p>
          <a:pPr rtl="0"/>
          <a:r>
            <a:rPr lang="cs-CZ" b="1" dirty="0" smtClean="0">
              <a:latin typeface="Times New Roman" pitchFamily="18" charset="0"/>
              <a:cs typeface="Times New Roman" pitchFamily="18" charset="0"/>
            </a:rPr>
            <a:t>Příprava a provedení vyučovací hodiny zaměřené na rozvoj dovednosti kriticky číst</a:t>
          </a:r>
          <a:endParaRPr lang="cs-CZ" b="1" dirty="0">
            <a:latin typeface="Times New Roman" pitchFamily="18" charset="0"/>
            <a:cs typeface="Times New Roman" pitchFamily="18" charset="0"/>
          </a:endParaRPr>
        </a:p>
      </dgm:t>
    </dgm:pt>
    <dgm:pt modelId="{50BC7610-3213-45E9-ABC4-38667BE5E154}" type="parTrans" cxnId="{CDCC0859-A624-4F0D-909E-44178DD39628}">
      <dgm:prSet/>
      <dgm:spPr/>
      <dgm:t>
        <a:bodyPr/>
        <a:lstStyle/>
        <a:p>
          <a:endParaRPr lang="cs-CZ"/>
        </a:p>
      </dgm:t>
    </dgm:pt>
    <dgm:pt modelId="{DD0D23A5-8C64-4B9A-80C9-42AA9F62CB78}" type="sibTrans" cxnId="{CDCC0859-A624-4F0D-909E-44178DD39628}">
      <dgm:prSet/>
      <dgm:spPr/>
      <dgm:t>
        <a:bodyPr/>
        <a:lstStyle/>
        <a:p>
          <a:endParaRPr lang="cs-CZ"/>
        </a:p>
      </dgm:t>
    </dgm:pt>
    <dgm:pt modelId="{9B1FD4CC-1D96-45A6-A423-ACC4B16BD443}">
      <dgm:prSet/>
      <dgm:spPr/>
      <dgm:t>
        <a:bodyPr/>
        <a:lstStyle/>
        <a:p>
          <a:pPr rtl="0"/>
          <a:r>
            <a:rPr lang="cs-CZ" b="1" dirty="0" smtClean="0">
              <a:latin typeface="Times New Roman" pitchFamily="18" charset="0"/>
              <a:cs typeface="Times New Roman" pitchFamily="18" charset="0"/>
            </a:rPr>
            <a:t>LITERATURA</a:t>
          </a:r>
          <a:endParaRPr lang="cs-CZ" b="1" dirty="0">
            <a:latin typeface="Times New Roman" pitchFamily="18" charset="0"/>
            <a:cs typeface="Times New Roman" pitchFamily="18" charset="0"/>
          </a:endParaRPr>
        </a:p>
      </dgm:t>
    </dgm:pt>
    <dgm:pt modelId="{7940C10A-3167-4C74-8F8E-02CBB2F13C79}" type="parTrans" cxnId="{C5EF75AD-2BA4-4A08-B767-17271578C20D}">
      <dgm:prSet/>
      <dgm:spPr/>
      <dgm:t>
        <a:bodyPr/>
        <a:lstStyle/>
        <a:p>
          <a:endParaRPr lang="cs-CZ"/>
        </a:p>
      </dgm:t>
    </dgm:pt>
    <dgm:pt modelId="{F41FEE56-6610-4BD7-AEA1-FD87CC9E7A94}" type="sibTrans" cxnId="{C5EF75AD-2BA4-4A08-B767-17271578C20D}">
      <dgm:prSet/>
      <dgm:spPr/>
      <dgm:t>
        <a:bodyPr/>
        <a:lstStyle/>
        <a:p>
          <a:endParaRPr lang="cs-CZ"/>
        </a:p>
      </dgm:t>
    </dgm:pt>
    <dgm:pt modelId="{3388E71E-B247-4293-95E7-333E0E605498}">
      <dgm:prSet/>
      <dgm:spPr/>
      <dgm:t>
        <a:bodyPr/>
        <a:lstStyle/>
        <a:p>
          <a:pPr rtl="0"/>
          <a:r>
            <a:rPr lang="cs-CZ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HAVLÍNOVÁ, H.  a kol. </a:t>
          </a:r>
          <a:r>
            <a:rPr lang="cs-CZ" b="1" i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Čtenářská gramotnost v uzlových bodech vzdělávání</a:t>
          </a:r>
          <a:r>
            <a:rPr lang="cs-CZ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. Praha: NÚV 2019.</a:t>
          </a:r>
          <a:endParaRPr lang="cs-CZ" b="1" dirty="0">
            <a:latin typeface="Times New Roman" pitchFamily="18" charset="0"/>
            <a:cs typeface="Times New Roman" pitchFamily="18" charset="0"/>
          </a:endParaRPr>
        </a:p>
      </dgm:t>
    </dgm:pt>
    <dgm:pt modelId="{AC7DFC15-A940-4BEC-B12D-66861D14ED0C}" type="parTrans" cxnId="{DFDBB79A-A851-4765-9430-DE9F7035E526}">
      <dgm:prSet/>
      <dgm:spPr/>
      <dgm:t>
        <a:bodyPr/>
        <a:lstStyle/>
        <a:p>
          <a:endParaRPr lang="cs-CZ"/>
        </a:p>
      </dgm:t>
    </dgm:pt>
    <dgm:pt modelId="{6B806831-90B5-4AAF-8390-9469EE7CEFC0}" type="sibTrans" cxnId="{DFDBB79A-A851-4765-9430-DE9F7035E526}">
      <dgm:prSet/>
      <dgm:spPr/>
      <dgm:t>
        <a:bodyPr/>
        <a:lstStyle/>
        <a:p>
          <a:endParaRPr lang="cs-CZ"/>
        </a:p>
      </dgm:t>
    </dgm:pt>
    <dgm:pt modelId="{5696446A-6905-41E1-936D-90315D3B36A4}">
      <dgm:prSet/>
      <dgm:spPr/>
      <dgm:t>
        <a:bodyPr/>
        <a:lstStyle/>
        <a:p>
          <a:r>
            <a:rPr lang="cs-CZ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PROKOP, J. Kritické teorie o škole a vzdělávání. In Jan Průcha </a:t>
          </a:r>
          <a:r>
            <a:rPr lang="cs-CZ" b="1" dirty="0" err="1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ed</a:t>
          </a:r>
          <a:r>
            <a:rPr lang="cs-CZ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. </a:t>
          </a:r>
          <a:r>
            <a:rPr lang="cs-CZ" b="1" i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Pedagogická encyklopedie</a:t>
          </a:r>
          <a:r>
            <a:rPr lang="cs-CZ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. 1. vyd. Praha : Portál, 2009. </a:t>
          </a:r>
          <a:endParaRPr lang="cs-CZ" b="1" dirty="0">
            <a:effectLst/>
            <a:latin typeface="Times New Roman" panose="02020603050405020304" pitchFamily="18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3B75E4A4-BE68-49E5-B269-B0CE5F714BDB}" type="parTrans" cxnId="{B17F704D-3FFA-415F-AB4C-433E2698FBE2}">
      <dgm:prSet/>
      <dgm:spPr/>
      <dgm:t>
        <a:bodyPr/>
        <a:lstStyle/>
        <a:p>
          <a:endParaRPr lang="cs-CZ"/>
        </a:p>
      </dgm:t>
    </dgm:pt>
    <dgm:pt modelId="{D76CCF87-F5A4-492D-89AE-A1C36B7DE304}" type="sibTrans" cxnId="{B17F704D-3FFA-415F-AB4C-433E2698FBE2}">
      <dgm:prSet/>
      <dgm:spPr/>
      <dgm:t>
        <a:bodyPr/>
        <a:lstStyle/>
        <a:p>
          <a:endParaRPr lang="cs-CZ"/>
        </a:p>
      </dgm:t>
    </dgm:pt>
    <dgm:pt modelId="{AEA2C18B-9BCC-4285-B1C7-466B54E66D67}">
      <dgm:prSet/>
      <dgm:spPr/>
      <dgm:t>
        <a:bodyPr/>
        <a:lstStyle/>
        <a:p>
          <a:r>
            <a:rPr lang="cs-CZ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PROKOP, J. </a:t>
          </a:r>
          <a:r>
            <a:rPr lang="cs-CZ" b="1" i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Škola a společnost v kritických teoriích druhé poloviny 20. století</a:t>
          </a:r>
          <a:r>
            <a:rPr lang="cs-CZ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. Praha : Karolinum, 2005.</a:t>
          </a:r>
          <a:endParaRPr lang="cs-CZ" b="1" dirty="0">
            <a:effectLst/>
            <a:latin typeface="Times New Roman" panose="02020603050405020304" pitchFamily="18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925FCE77-E411-4151-9420-0ED52E046552}" type="parTrans" cxnId="{E4C3AA6F-0935-4162-981C-6420DF488955}">
      <dgm:prSet/>
      <dgm:spPr/>
      <dgm:t>
        <a:bodyPr/>
        <a:lstStyle/>
        <a:p>
          <a:endParaRPr lang="cs-CZ"/>
        </a:p>
      </dgm:t>
    </dgm:pt>
    <dgm:pt modelId="{6F6DB7E1-CE73-459C-A689-72A4A180716E}" type="sibTrans" cxnId="{E4C3AA6F-0935-4162-981C-6420DF488955}">
      <dgm:prSet/>
      <dgm:spPr/>
      <dgm:t>
        <a:bodyPr/>
        <a:lstStyle/>
        <a:p>
          <a:endParaRPr lang="cs-CZ"/>
        </a:p>
      </dgm:t>
    </dgm:pt>
    <dgm:pt modelId="{957DA4EF-787E-4D23-8C23-7537482B77AA}" type="pres">
      <dgm:prSet presAssocID="{A6A3B866-1FC1-4AD6-BADC-8B20AE72F23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6D3E28EF-BEA5-43AD-87BA-0557CB3D13FA}" type="pres">
      <dgm:prSet presAssocID="{A9103E75-9884-442C-8FE2-253463723882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2B797C9-6867-485E-AF7A-57FD09324FA0}" type="pres">
      <dgm:prSet presAssocID="{711EEB11-7E6F-4E5C-871D-E9ED1C033727}" presName="spacer" presStyleCnt="0"/>
      <dgm:spPr/>
      <dgm:t>
        <a:bodyPr/>
        <a:lstStyle/>
        <a:p>
          <a:endParaRPr lang="cs-CZ"/>
        </a:p>
      </dgm:t>
    </dgm:pt>
    <dgm:pt modelId="{4B7D8478-4987-4E11-8F85-6965EDDE8C5D}" type="pres">
      <dgm:prSet presAssocID="{E573406A-7D49-4D8E-B309-32C8C97FCAEC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1C0AFBB-A3A0-40E6-BF1D-AFB0FC8F08E4}" type="pres">
      <dgm:prSet presAssocID="{E573406A-7D49-4D8E-B309-32C8C97FCAEC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F6738DF-F2FA-4511-8848-D56D3327CC0D}" type="pres">
      <dgm:prSet presAssocID="{D5EB0637-1D77-4E01-AEBF-1C699BACA827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6B34DD0-53FC-47DD-87A2-E6567159DA4E}" type="pres">
      <dgm:prSet presAssocID="{406D2930-D910-4788-BBA8-E4C38828B186}" presName="spacer" presStyleCnt="0"/>
      <dgm:spPr/>
      <dgm:t>
        <a:bodyPr/>
        <a:lstStyle/>
        <a:p>
          <a:endParaRPr lang="cs-CZ"/>
        </a:p>
      </dgm:t>
    </dgm:pt>
    <dgm:pt modelId="{97FC43E6-FD63-4190-AFE9-01E50B4AD5BA}" type="pres">
      <dgm:prSet presAssocID="{9B1FD4CC-1D96-45A6-A423-ACC4B16BD443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AE88413-0CD8-44E0-8EFB-5639E250D499}" type="pres">
      <dgm:prSet presAssocID="{9B1FD4CC-1D96-45A6-A423-ACC4B16BD443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19180C2A-EAEF-48C3-A6E3-A23E4D6BFEC5}" srcId="{A6A3B866-1FC1-4AD6-BADC-8B20AE72F235}" destId="{A9103E75-9884-442C-8FE2-253463723882}" srcOrd="0" destOrd="0" parTransId="{B0FEBB11-3AE9-43D2-BAE5-F815C10ADDF3}" sibTransId="{711EEB11-7E6F-4E5C-871D-E9ED1C033727}"/>
    <dgm:cxn modelId="{7BBF3F02-3803-40DB-A08F-7899C6B400A1}" srcId="{A6A3B866-1FC1-4AD6-BADC-8B20AE72F235}" destId="{E573406A-7D49-4D8E-B309-32C8C97FCAEC}" srcOrd="1" destOrd="0" parTransId="{57BD4CCC-4292-460E-AD4A-89BA9A8F0FE5}" sibTransId="{21BD60E7-2AC5-4B9A-88A1-4C44F7F7465E}"/>
    <dgm:cxn modelId="{C5EF75AD-2BA4-4A08-B767-17271578C20D}" srcId="{A6A3B866-1FC1-4AD6-BADC-8B20AE72F235}" destId="{9B1FD4CC-1D96-45A6-A423-ACC4B16BD443}" srcOrd="3" destOrd="0" parTransId="{7940C10A-3167-4C74-8F8E-02CBB2F13C79}" sibTransId="{F41FEE56-6610-4BD7-AEA1-FD87CC9E7A94}"/>
    <dgm:cxn modelId="{67EB86F5-B521-453E-BF72-471CEAEE20EA}" srcId="{A6A3B866-1FC1-4AD6-BADC-8B20AE72F235}" destId="{D5EB0637-1D77-4E01-AEBF-1C699BACA827}" srcOrd="2" destOrd="0" parTransId="{5A6D7EFA-B595-457F-A942-1A59F1285B86}" sibTransId="{406D2930-D910-4788-BBA8-E4C38828B186}"/>
    <dgm:cxn modelId="{D0B4DCBC-D934-4C4B-9578-F328C77C2F67}" type="presOf" srcId="{A84285DD-FECC-413B-A791-F66140C003AC}" destId="{11C0AFBB-A3A0-40E6-BF1D-AFB0FC8F08E4}" srcOrd="0" destOrd="1" presId="urn:microsoft.com/office/officeart/2005/8/layout/vList2"/>
    <dgm:cxn modelId="{7FB5A3C4-BE02-4E55-947E-AC6837FA1E10}" srcId="{E573406A-7D49-4D8E-B309-32C8C97FCAEC}" destId="{A84285DD-FECC-413B-A791-F66140C003AC}" srcOrd="1" destOrd="0" parTransId="{1D9C03CD-9BF9-4003-997E-EF90A99C788C}" sibTransId="{F89E488E-84C4-4D1F-883B-3D1BCFCA10BC}"/>
    <dgm:cxn modelId="{E0109F7B-3A8F-4071-93DB-3F881C92656E}" type="presOf" srcId="{AEA2C18B-9BCC-4285-B1C7-466B54E66D67}" destId="{CAE88413-0CD8-44E0-8EFB-5639E250D499}" srcOrd="0" destOrd="3" presId="urn:microsoft.com/office/officeart/2005/8/layout/vList2"/>
    <dgm:cxn modelId="{70DDD91D-5EC0-47C6-8FC4-0BFA4AAE8F2E}" srcId="{E573406A-7D49-4D8E-B309-32C8C97FCAEC}" destId="{856E1775-A3F8-480A-9ABC-03D61C9A354F}" srcOrd="0" destOrd="0" parTransId="{CB90DE77-B34C-4E9B-8FB0-6483F26B3BAF}" sibTransId="{8025E613-5C62-467B-B3DA-48E8B439314B}"/>
    <dgm:cxn modelId="{17F0DD6D-F051-4FCD-B58B-0B6A5A222167}" srcId="{9B1FD4CC-1D96-45A6-A423-ACC4B16BD443}" destId="{7AEE2945-DE26-4E3B-BA4C-8AC518F72357}" srcOrd="1" destOrd="0" parTransId="{55B440F1-3BA7-4A34-B183-A10BCB93F925}" sibTransId="{E5FCD620-0AF9-43C1-97BC-CB71AA399F7E}"/>
    <dgm:cxn modelId="{396DF3B0-01DC-49B2-9331-BD704B615ACF}" type="presOf" srcId="{A6A3B866-1FC1-4AD6-BADC-8B20AE72F235}" destId="{957DA4EF-787E-4D23-8C23-7537482B77AA}" srcOrd="0" destOrd="0" presId="urn:microsoft.com/office/officeart/2005/8/layout/vList2"/>
    <dgm:cxn modelId="{E4C3AA6F-0935-4162-981C-6420DF488955}" srcId="{9B1FD4CC-1D96-45A6-A423-ACC4B16BD443}" destId="{AEA2C18B-9BCC-4285-B1C7-466B54E66D67}" srcOrd="3" destOrd="0" parTransId="{925FCE77-E411-4151-9420-0ED52E046552}" sibTransId="{6F6DB7E1-CE73-459C-A689-72A4A180716E}"/>
    <dgm:cxn modelId="{B17F704D-3FFA-415F-AB4C-433E2698FBE2}" srcId="{9B1FD4CC-1D96-45A6-A423-ACC4B16BD443}" destId="{5696446A-6905-41E1-936D-90315D3B36A4}" srcOrd="2" destOrd="0" parTransId="{3B75E4A4-BE68-49E5-B269-B0CE5F714BDB}" sibTransId="{D76CCF87-F5A4-492D-89AE-A1C36B7DE304}"/>
    <dgm:cxn modelId="{31D8314F-E87A-43EA-BD9D-10DE118E82F1}" type="presOf" srcId="{9B1FD4CC-1D96-45A6-A423-ACC4B16BD443}" destId="{97FC43E6-FD63-4190-AFE9-01E50B4AD5BA}" srcOrd="0" destOrd="0" presId="urn:microsoft.com/office/officeart/2005/8/layout/vList2"/>
    <dgm:cxn modelId="{CDCC0859-A624-4F0D-909E-44178DD39628}" srcId="{E573406A-7D49-4D8E-B309-32C8C97FCAEC}" destId="{2652DA03-EAE9-4865-A83B-CCAD9D8814DD}" srcOrd="2" destOrd="0" parTransId="{50BC7610-3213-45E9-ABC4-38667BE5E154}" sibTransId="{DD0D23A5-8C64-4B9A-80C9-42AA9F62CB78}"/>
    <dgm:cxn modelId="{C8A2BD96-9BFC-4CF5-AAF4-B05BA3C2291E}" type="presOf" srcId="{2652DA03-EAE9-4865-A83B-CCAD9D8814DD}" destId="{11C0AFBB-A3A0-40E6-BF1D-AFB0FC8F08E4}" srcOrd="0" destOrd="2" presId="urn:microsoft.com/office/officeart/2005/8/layout/vList2"/>
    <dgm:cxn modelId="{30C55C43-6D1D-49BB-8352-075D24692491}" type="presOf" srcId="{5696446A-6905-41E1-936D-90315D3B36A4}" destId="{CAE88413-0CD8-44E0-8EFB-5639E250D499}" srcOrd="0" destOrd="2" presId="urn:microsoft.com/office/officeart/2005/8/layout/vList2"/>
    <dgm:cxn modelId="{3308CDDB-F7CC-4D22-ABA4-035CA5F5A566}" type="presOf" srcId="{A9103E75-9884-442C-8FE2-253463723882}" destId="{6D3E28EF-BEA5-43AD-87BA-0557CB3D13FA}" srcOrd="0" destOrd="0" presId="urn:microsoft.com/office/officeart/2005/8/layout/vList2"/>
    <dgm:cxn modelId="{5DD1551B-5E12-4BCC-8BD4-05110B2A8A92}" type="presOf" srcId="{856E1775-A3F8-480A-9ABC-03D61C9A354F}" destId="{11C0AFBB-A3A0-40E6-BF1D-AFB0FC8F08E4}" srcOrd="0" destOrd="0" presId="urn:microsoft.com/office/officeart/2005/8/layout/vList2"/>
    <dgm:cxn modelId="{252FABE4-5CAD-41F9-A086-A9B05F4F51B4}" type="presOf" srcId="{E573406A-7D49-4D8E-B309-32C8C97FCAEC}" destId="{4B7D8478-4987-4E11-8F85-6965EDDE8C5D}" srcOrd="0" destOrd="0" presId="urn:microsoft.com/office/officeart/2005/8/layout/vList2"/>
    <dgm:cxn modelId="{177B513E-48D6-4D5F-866C-9FA58380B350}" type="presOf" srcId="{7AEE2945-DE26-4E3B-BA4C-8AC518F72357}" destId="{CAE88413-0CD8-44E0-8EFB-5639E250D499}" srcOrd="0" destOrd="1" presId="urn:microsoft.com/office/officeart/2005/8/layout/vList2"/>
    <dgm:cxn modelId="{CEFAAA26-E32B-4C44-B070-E9CEB990D595}" type="presOf" srcId="{3388E71E-B247-4293-95E7-333E0E605498}" destId="{CAE88413-0CD8-44E0-8EFB-5639E250D499}" srcOrd="0" destOrd="0" presId="urn:microsoft.com/office/officeart/2005/8/layout/vList2"/>
    <dgm:cxn modelId="{0970D7B4-0329-49A8-BC75-83882A5EE319}" type="presOf" srcId="{D5EB0637-1D77-4E01-AEBF-1C699BACA827}" destId="{8F6738DF-F2FA-4511-8848-D56D3327CC0D}" srcOrd="0" destOrd="0" presId="urn:microsoft.com/office/officeart/2005/8/layout/vList2"/>
    <dgm:cxn modelId="{DFDBB79A-A851-4765-9430-DE9F7035E526}" srcId="{9B1FD4CC-1D96-45A6-A423-ACC4B16BD443}" destId="{3388E71E-B247-4293-95E7-333E0E605498}" srcOrd="0" destOrd="0" parTransId="{AC7DFC15-A940-4BEC-B12D-66861D14ED0C}" sibTransId="{6B806831-90B5-4AAF-8390-9469EE7CEFC0}"/>
    <dgm:cxn modelId="{4151ECAC-676C-4E29-BF40-4E9527C4C657}" type="presParOf" srcId="{957DA4EF-787E-4D23-8C23-7537482B77AA}" destId="{6D3E28EF-BEA5-43AD-87BA-0557CB3D13FA}" srcOrd="0" destOrd="0" presId="urn:microsoft.com/office/officeart/2005/8/layout/vList2"/>
    <dgm:cxn modelId="{5D2FA2AD-6493-4796-86C7-78201610319A}" type="presParOf" srcId="{957DA4EF-787E-4D23-8C23-7537482B77AA}" destId="{E2B797C9-6867-485E-AF7A-57FD09324FA0}" srcOrd="1" destOrd="0" presId="urn:microsoft.com/office/officeart/2005/8/layout/vList2"/>
    <dgm:cxn modelId="{35AB02C3-D52A-4D00-A86A-D4553DC1404E}" type="presParOf" srcId="{957DA4EF-787E-4D23-8C23-7537482B77AA}" destId="{4B7D8478-4987-4E11-8F85-6965EDDE8C5D}" srcOrd="2" destOrd="0" presId="urn:microsoft.com/office/officeart/2005/8/layout/vList2"/>
    <dgm:cxn modelId="{1745220E-1C04-4F71-8062-37D9F8A9A607}" type="presParOf" srcId="{957DA4EF-787E-4D23-8C23-7537482B77AA}" destId="{11C0AFBB-A3A0-40E6-BF1D-AFB0FC8F08E4}" srcOrd="3" destOrd="0" presId="urn:microsoft.com/office/officeart/2005/8/layout/vList2"/>
    <dgm:cxn modelId="{114F6177-17E9-4E9C-9CA4-CE19484DCFAE}" type="presParOf" srcId="{957DA4EF-787E-4D23-8C23-7537482B77AA}" destId="{8F6738DF-F2FA-4511-8848-D56D3327CC0D}" srcOrd="4" destOrd="0" presId="urn:microsoft.com/office/officeart/2005/8/layout/vList2"/>
    <dgm:cxn modelId="{332D020C-414E-4FF2-ABF8-150D7F51CAF5}" type="presParOf" srcId="{957DA4EF-787E-4D23-8C23-7537482B77AA}" destId="{96B34DD0-53FC-47DD-87A2-E6567159DA4E}" srcOrd="5" destOrd="0" presId="urn:microsoft.com/office/officeart/2005/8/layout/vList2"/>
    <dgm:cxn modelId="{187EE123-8AAD-40B7-8D45-AB52C3532028}" type="presParOf" srcId="{957DA4EF-787E-4D23-8C23-7537482B77AA}" destId="{97FC43E6-FD63-4190-AFE9-01E50B4AD5BA}" srcOrd="6" destOrd="0" presId="urn:microsoft.com/office/officeart/2005/8/layout/vList2"/>
    <dgm:cxn modelId="{99A9470E-E8AF-4575-9D9B-FABB02441389}" type="presParOf" srcId="{957DA4EF-787E-4D23-8C23-7537482B77AA}" destId="{CAE88413-0CD8-44E0-8EFB-5639E250D499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DB57056E-CE6C-4EC4-A51F-04765DF4912C}" type="doc">
      <dgm:prSet loTypeId="urn:microsoft.com/office/officeart/2005/8/layout/vList2" loCatId="list" qsTypeId="urn:microsoft.com/office/officeart/2005/8/quickstyle/simple3" qsCatId="simple" csTypeId="urn:microsoft.com/office/officeart/2005/8/colors/accent2_3" csCatId="accent2" phldr="1"/>
      <dgm:spPr/>
      <dgm:t>
        <a:bodyPr/>
        <a:lstStyle/>
        <a:p>
          <a:endParaRPr lang="cs-CZ"/>
        </a:p>
      </dgm:t>
    </dgm:pt>
    <dgm:pt modelId="{026B69E9-CD92-4D56-A4A7-78574DA03F63}">
      <dgm:prSet/>
      <dgm:spPr/>
      <dgm:t>
        <a:bodyPr/>
        <a:lstStyle/>
        <a:p>
          <a:pPr rtl="0"/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D. </a:t>
          </a:r>
          <a:r>
            <a:rPr lang="cs-CZ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Hume</a:t>
          </a:r>
          <a:endParaRPr lang="cs-CZ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2789084-1A00-46F3-849C-99F224E78BC5}" type="parTrans" cxnId="{D9491589-56AA-474E-8569-38EECC92A046}">
      <dgm:prSet/>
      <dgm:spPr/>
      <dgm:t>
        <a:bodyPr/>
        <a:lstStyle/>
        <a:p>
          <a:endParaRPr lang="cs-CZ"/>
        </a:p>
      </dgm:t>
    </dgm:pt>
    <dgm:pt modelId="{A6F2F56C-9083-49AB-83D8-E8A09B36D62E}" type="sibTrans" cxnId="{D9491589-56AA-474E-8569-38EECC92A046}">
      <dgm:prSet/>
      <dgm:spPr/>
      <dgm:t>
        <a:bodyPr/>
        <a:lstStyle/>
        <a:p>
          <a:endParaRPr lang="cs-CZ"/>
        </a:p>
      </dgm:t>
    </dgm:pt>
    <dgm:pt modelId="{7C62CD2D-DA9F-4904-A7F4-BB354F4A3F67}">
      <dgm:prSet/>
      <dgm:spPr/>
      <dgm:t>
        <a:bodyPr/>
        <a:lstStyle/>
        <a:p>
          <a:pPr rtl="0"/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Zvířata tedy nejsou v takových inferencích vedena úvahou; stejně tak děti; stejně tak většina lidstva ve svých běžných činnostech a závěrech; a stejně tak i filozofové sami, kteří se v celé činné části </a:t>
          </a:r>
          <a:r>
            <a:rPr lang="pl-PL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života chovají v zásadě tak jako ostatní lidé.</a:t>
          </a:r>
          <a:endParaRPr lang="cs-CZ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1E9360B-7E2F-4076-AC29-1BC8AC2299C7}" type="parTrans" cxnId="{625608BB-F751-4265-866D-2859E4664718}">
      <dgm:prSet/>
      <dgm:spPr/>
    </dgm:pt>
    <dgm:pt modelId="{E9FA00BF-AC66-471D-BEC9-1B4A160C433D}" type="sibTrans" cxnId="{625608BB-F751-4265-866D-2859E4664718}">
      <dgm:prSet/>
      <dgm:spPr/>
    </dgm:pt>
    <dgm:pt modelId="{7E2B6AD0-AEEE-4F36-8CE2-778678A2B831}">
      <dgm:prSet/>
      <dgm:spPr/>
      <dgm:t>
        <a:bodyPr/>
        <a:lstStyle/>
        <a:p>
          <a:pPr rtl="0"/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Přirozenost tu musela poskytnout nějaký jiný princip, pohotovější a obecněji rozšířený; ostatně výkon tak nesmírně důležitý pro život, jako je vyvozování účinků z příčin, nemohl být svěřen nejistému postupu rozumové úvahy a argumentace.</a:t>
          </a:r>
          <a:endParaRPr lang="cs-CZ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2701481-C7DE-4236-AFA6-39D199A40B7B}" type="parTrans" cxnId="{8F6BB09E-394B-476D-ADCB-A1D6A5B79136}">
      <dgm:prSet/>
      <dgm:spPr/>
    </dgm:pt>
    <dgm:pt modelId="{BC7391E0-C978-4D0D-B3AD-8CF45F923929}" type="sibTrans" cxnId="{8F6BB09E-394B-476D-ADCB-A1D6A5B79136}">
      <dgm:prSet/>
      <dgm:spPr/>
    </dgm:pt>
    <dgm:pt modelId="{43AD17BF-BB33-41B2-A841-CC89A8B12B01}" type="pres">
      <dgm:prSet presAssocID="{DB57056E-CE6C-4EC4-A51F-04765DF4912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72DA1BDE-A1D7-44E6-AB46-3ACDA166D4B7}" type="pres">
      <dgm:prSet presAssocID="{026B69E9-CD92-4D56-A4A7-78574DA03F63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34C722D-962E-449F-B8E2-6AA22A84102B}" type="pres">
      <dgm:prSet presAssocID="{026B69E9-CD92-4D56-A4A7-78574DA03F63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F6BB09E-394B-476D-ADCB-A1D6A5B79136}" srcId="{026B69E9-CD92-4D56-A4A7-78574DA03F63}" destId="{7E2B6AD0-AEEE-4F36-8CE2-778678A2B831}" srcOrd="1" destOrd="0" parTransId="{B2701481-C7DE-4236-AFA6-39D199A40B7B}" sibTransId="{BC7391E0-C978-4D0D-B3AD-8CF45F923929}"/>
    <dgm:cxn modelId="{29FEB470-D14F-4E12-975D-8AB91F576451}" type="presOf" srcId="{7C62CD2D-DA9F-4904-A7F4-BB354F4A3F67}" destId="{434C722D-962E-449F-B8E2-6AA22A84102B}" srcOrd="0" destOrd="0" presId="urn:microsoft.com/office/officeart/2005/8/layout/vList2"/>
    <dgm:cxn modelId="{D9491589-56AA-474E-8569-38EECC92A046}" srcId="{DB57056E-CE6C-4EC4-A51F-04765DF4912C}" destId="{026B69E9-CD92-4D56-A4A7-78574DA03F63}" srcOrd="0" destOrd="0" parTransId="{F2789084-1A00-46F3-849C-99F224E78BC5}" sibTransId="{A6F2F56C-9083-49AB-83D8-E8A09B36D62E}"/>
    <dgm:cxn modelId="{67813A38-FBED-49EB-8C6A-A9103C195E97}" type="presOf" srcId="{026B69E9-CD92-4D56-A4A7-78574DA03F63}" destId="{72DA1BDE-A1D7-44E6-AB46-3ACDA166D4B7}" srcOrd="0" destOrd="0" presId="urn:microsoft.com/office/officeart/2005/8/layout/vList2"/>
    <dgm:cxn modelId="{6C416C07-36EA-4FE1-BDA1-36FA0FBE3C3B}" type="presOf" srcId="{DB57056E-CE6C-4EC4-A51F-04765DF4912C}" destId="{43AD17BF-BB33-41B2-A841-CC89A8B12B01}" srcOrd="0" destOrd="0" presId="urn:microsoft.com/office/officeart/2005/8/layout/vList2"/>
    <dgm:cxn modelId="{625608BB-F751-4265-866D-2859E4664718}" srcId="{026B69E9-CD92-4D56-A4A7-78574DA03F63}" destId="{7C62CD2D-DA9F-4904-A7F4-BB354F4A3F67}" srcOrd="0" destOrd="0" parTransId="{81E9360B-7E2F-4076-AC29-1BC8AC2299C7}" sibTransId="{E9FA00BF-AC66-471D-BEC9-1B4A160C433D}"/>
    <dgm:cxn modelId="{A8F2F965-46D8-4342-BBB3-1091F25A5D10}" type="presOf" srcId="{7E2B6AD0-AEEE-4F36-8CE2-778678A2B831}" destId="{434C722D-962E-449F-B8E2-6AA22A84102B}" srcOrd="0" destOrd="1" presId="urn:microsoft.com/office/officeart/2005/8/layout/vList2"/>
    <dgm:cxn modelId="{A6024EDC-C2ED-4B10-A5B9-F80C6CBC2D0B}" type="presParOf" srcId="{43AD17BF-BB33-41B2-A841-CC89A8B12B01}" destId="{72DA1BDE-A1D7-44E6-AB46-3ACDA166D4B7}" srcOrd="0" destOrd="0" presId="urn:microsoft.com/office/officeart/2005/8/layout/vList2"/>
    <dgm:cxn modelId="{FA339C49-B7AE-4018-9D62-CD2096B38EA4}" type="presParOf" srcId="{43AD17BF-BB33-41B2-A841-CC89A8B12B01}" destId="{434C722D-962E-449F-B8E2-6AA22A84102B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DB57056E-CE6C-4EC4-A51F-04765DF4912C}" type="doc">
      <dgm:prSet loTypeId="urn:microsoft.com/office/officeart/2005/8/layout/vList2" loCatId="list" qsTypeId="urn:microsoft.com/office/officeart/2005/8/quickstyle/simple3" qsCatId="simple" csTypeId="urn:microsoft.com/office/officeart/2005/8/colors/accent2_3" csCatId="accent2" phldr="1"/>
      <dgm:spPr/>
      <dgm:t>
        <a:bodyPr/>
        <a:lstStyle/>
        <a:p>
          <a:endParaRPr lang="cs-CZ"/>
        </a:p>
      </dgm:t>
    </dgm:pt>
    <dgm:pt modelId="{026B69E9-CD92-4D56-A4A7-78574DA03F63}">
      <dgm:prSet/>
      <dgm:spPr/>
      <dgm:t>
        <a:bodyPr/>
        <a:lstStyle/>
        <a:p>
          <a:pPr rtl="0"/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J. MERCIER, D. SPERBER</a:t>
          </a:r>
          <a:endParaRPr lang="cs-CZ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2789084-1A00-46F3-849C-99F224E78BC5}" type="parTrans" cxnId="{D9491589-56AA-474E-8569-38EECC92A046}">
      <dgm:prSet/>
      <dgm:spPr/>
      <dgm:t>
        <a:bodyPr/>
        <a:lstStyle/>
        <a:p>
          <a:endParaRPr lang="cs-CZ"/>
        </a:p>
      </dgm:t>
    </dgm:pt>
    <dgm:pt modelId="{A6F2F56C-9083-49AB-83D8-E8A09B36D62E}" type="sibTrans" cxnId="{D9491589-56AA-474E-8569-38EECC92A046}">
      <dgm:prSet/>
      <dgm:spPr/>
      <dgm:t>
        <a:bodyPr/>
        <a:lstStyle/>
        <a:p>
          <a:endParaRPr lang="cs-CZ"/>
        </a:p>
      </dgm:t>
    </dgm:pt>
    <dgm:pt modelId="{4E1CBBA8-51D9-4725-8D34-448EF23F7399}">
      <dgm:prSet/>
      <dgm:spPr/>
      <dgm:t>
        <a:bodyPr/>
        <a:lstStyle/>
        <a:p>
          <a:pPr rtl="0"/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budeme termín „inference“ vztahovat na vyvozování nových informací z informací už dostupných, bez ohledu na to, o jaký proces se jedná. </a:t>
          </a:r>
          <a:endParaRPr lang="cs-CZ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53802A2-C012-4A8F-BC60-0BB2B2C88C72}" type="parTrans" cxnId="{45DABAA8-24F1-4CF9-8751-9B59C4F1B5DB}">
      <dgm:prSet/>
      <dgm:spPr/>
    </dgm:pt>
    <dgm:pt modelId="{82ABFDFC-9C97-4635-AA30-3F657EEA9E77}" type="sibTrans" cxnId="{45DABAA8-24F1-4CF9-8751-9B59C4F1B5DB}">
      <dgm:prSet/>
      <dgm:spPr/>
    </dgm:pt>
    <dgm:pt modelId="{9850541B-002E-44BD-BB51-BD9FFBC0E01E}">
      <dgm:prSet/>
      <dgm:spPr/>
      <dgm:t>
        <a:bodyPr/>
        <a:lstStyle/>
        <a:p>
          <a:pPr rtl="0"/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Termín „uvažování“ si vyhradíme pro konkrétní proces dosahování tohoto cíle skrze posuzování důvodů. </a:t>
          </a:r>
          <a:endParaRPr lang="cs-CZ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7569B70-988C-49C7-A501-FFD823D2B2AD}" type="parTrans" cxnId="{B5F7272C-0FBE-4DD7-90A2-329E0586B543}">
      <dgm:prSet/>
      <dgm:spPr/>
    </dgm:pt>
    <dgm:pt modelId="{8B69072C-FD9B-467C-8E0A-65D208C5ADB9}" type="sibTrans" cxnId="{B5F7272C-0FBE-4DD7-90A2-329E0586B543}">
      <dgm:prSet/>
      <dgm:spPr/>
    </dgm:pt>
    <dgm:pt modelId="{F389E87B-4D45-4E93-A6F9-C55CB8025285}">
      <dgm:prSet/>
      <dgm:spPr/>
      <dgm:t>
        <a:bodyPr/>
        <a:lstStyle/>
        <a:p>
          <a:pPr rtl="0"/>
          <a:r>
            <a:rPr lang="cs-CZ" b="1" smtClean="0">
              <a:latin typeface="Times New Roman" panose="02020603050405020304" pitchFamily="18" charset="0"/>
              <a:cs typeface="Times New Roman" panose="02020603050405020304" pitchFamily="18" charset="0"/>
            </a:rPr>
            <a:t>Zastáváme </a:t>
          </a:r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názor, že lidé nestráví ani minutu svého bdělého života, aniž vyvozují inference. Na druhou stranu mohou prožít celé hodiny, </a:t>
          </a:r>
          <a:r>
            <a:rPr lang="pl-PL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nebo dokonce dny, aniž zauvažují. </a:t>
          </a:r>
          <a:endParaRPr lang="cs-CZ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27345BC-E7CD-4C59-832E-F43CE5B5CB11}" type="parTrans" cxnId="{EA855AC8-CEFD-4483-88EF-18CF87059722}">
      <dgm:prSet/>
      <dgm:spPr/>
    </dgm:pt>
    <dgm:pt modelId="{8DD8C89C-C26D-4413-93D9-38D5216E0321}" type="sibTrans" cxnId="{EA855AC8-CEFD-4483-88EF-18CF87059722}">
      <dgm:prSet/>
      <dgm:spPr/>
    </dgm:pt>
    <dgm:pt modelId="{43AD17BF-BB33-41B2-A841-CC89A8B12B01}" type="pres">
      <dgm:prSet presAssocID="{DB57056E-CE6C-4EC4-A51F-04765DF4912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72DA1BDE-A1D7-44E6-AB46-3ACDA166D4B7}" type="pres">
      <dgm:prSet presAssocID="{026B69E9-CD92-4D56-A4A7-78574DA03F63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E9680D9-9CFC-4861-B045-0E6D50FD1563}" type="pres">
      <dgm:prSet presAssocID="{026B69E9-CD92-4D56-A4A7-78574DA03F63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C416C07-36EA-4FE1-BDA1-36FA0FBE3C3B}" type="presOf" srcId="{DB57056E-CE6C-4EC4-A51F-04765DF4912C}" destId="{43AD17BF-BB33-41B2-A841-CC89A8B12B01}" srcOrd="0" destOrd="0" presId="urn:microsoft.com/office/officeart/2005/8/layout/vList2"/>
    <dgm:cxn modelId="{67813A38-FBED-49EB-8C6A-A9103C195E97}" type="presOf" srcId="{026B69E9-CD92-4D56-A4A7-78574DA03F63}" destId="{72DA1BDE-A1D7-44E6-AB46-3ACDA166D4B7}" srcOrd="0" destOrd="0" presId="urn:microsoft.com/office/officeart/2005/8/layout/vList2"/>
    <dgm:cxn modelId="{45DABAA8-24F1-4CF9-8751-9B59C4F1B5DB}" srcId="{026B69E9-CD92-4D56-A4A7-78574DA03F63}" destId="{4E1CBBA8-51D9-4725-8D34-448EF23F7399}" srcOrd="0" destOrd="0" parTransId="{A53802A2-C012-4A8F-BC60-0BB2B2C88C72}" sibTransId="{82ABFDFC-9C97-4635-AA30-3F657EEA9E77}"/>
    <dgm:cxn modelId="{EA855AC8-CEFD-4483-88EF-18CF87059722}" srcId="{026B69E9-CD92-4D56-A4A7-78574DA03F63}" destId="{F389E87B-4D45-4E93-A6F9-C55CB8025285}" srcOrd="2" destOrd="0" parTransId="{527345BC-E7CD-4C59-832E-F43CE5B5CB11}" sibTransId="{8DD8C89C-C26D-4413-93D9-38D5216E0321}"/>
    <dgm:cxn modelId="{6A219A47-641A-43B8-A741-201A0DF023FA}" type="presOf" srcId="{9850541B-002E-44BD-BB51-BD9FFBC0E01E}" destId="{FE9680D9-9CFC-4861-B045-0E6D50FD1563}" srcOrd="0" destOrd="1" presId="urn:microsoft.com/office/officeart/2005/8/layout/vList2"/>
    <dgm:cxn modelId="{B5F7272C-0FBE-4DD7-90A2-329E0586B543}" srcId="{026B69E9-CD92-4D56-A4A7-78574DA03F63}" destId="{9850541B-002E-44BD-BB51-BD9FFBC0E01E}" srcOrd="1" destOrd="0" parTransId="{57569B70-988C-49C7-A501-FFD823D2B2AD}" sibTransId="{8B69072C-FD9B-467C-8E0A-65D208C5ADB9}"/>
    <dgm:cxn modelId="{C24B22AE-13CA-41C3-9EB3-7815ED5D8BEA}" type="presOf" srcId="{F389E87B-4D45-4E93-A6F9-C55CB8025285}" destId="{FE9680D9-9CFC-4861-B045-0E6D50FD1563}" srcOrd="0" destOrd="2" presId="urn:microsoft.com/office/officeart/2005/8/layout/vList2"/>
    <dgm:cxn modelId="{D9491589-56AA-474E-8569-38EECC92A046}" srcId="{DB57056E-CE6C-4EC4-A51F-04765DF4912C}" destId="{026B69E9-CD92-4D56-A4A7-78574DA03F63}" srcOrd="0" destOrd="0" parTransId="{F2789084-1A00-46F3-849C-99F224E78BC5}" sibTransId="{A6F2F56C-9083-49AB-83D8-E8A09B36D62E}"/>
    <dgm:cxn modelId="{4B876E4C-BA91-4CD1-ACFA-EEF5C6676352}" type="presOf" srcId="{4E1CBBA8-51D9-4725-8D34-448EF23F7399}" destId="{FE9680D9-9CFC-4861-B045-0E6D50FD1563}" srcOrd="0" destOrd="0" presId="urn:microsoft.com/office/officeart/2005/8/layout/vList2"/>
    <dgm:cxn modelId="{A6024EDC-C2ED-4B10-A5B9-F80C6CBC2D0B}" type="presParOf" srcId="{43AD17BF-BB33-41B2-A841-CC89A8B12B01}" destId="{72DA1BDE-A1D7-44E6-AB46-3ACDA166D4B7}" srcOrd="0" destOrd="0" presId="urn:microsoft.com/office/officeart/2005/8/layout/vList2"/>
    <dgm:cxn modelId="{E76B1160-2761-4084-ACF6-16D07BCA63D5}" type="presParOf" srcId="{43AD17BF-BB33-41B2-A841-CC89A8B12B01}" destId="{FE9680D9-9CFC-4861-B045-0E6D50FD1563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13CFD1BC-A5AF-45F8-99AB-C1C58C26E68A}" type="doc">
      <dgm:prSet loTypeId="urn:microsoft.com/office/officeart/2005/8/layout/vList2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AF560438-AFDF-431F-9196-CEAD3FCC43D3}">
      <dgm:prSet/>
      <dgm:spPr/>
      <dgm:t>
        <a:bodyPr/>
        <a:lstStyle/>
        <a:p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Mentální reprezentace (model) významu textu konstruovaná čtenářem na třech úrovních vzájemně propojených</a:t>
          </a:r>
          <a:endParaRPr lang="cs-CZ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0BADAD2-580F-4F2C-BFC7-86A0EDCEB98F}" type="parTrans" cxnId="{A2F2CA13-EFF0-4A73-8838-997B85454095}">
      <dgm:prSet/>
      <dgm:spPr/>
      <dgm:t>
        <a:bodyPr/>
        <a:lstStyle/>
        <a:p>
          <a:endParaRPr lang="cs-CZ"/>
        </a:p>
      </dgm:t>
    </dgm:pt>
    <dgm:pt modelId="{1DC41F90-50A9-4E9F-AC8E-8C83EDF31DFB}" type="sibTrans" cxnId="{A2F2CA13-EFF0-4A73-8838-997B85454095}">
      <dgm:prSet/>
      <dgm:spPr/>
      <dgm:t>
        <a:bodyPr/>
        <a:lstStyle/>
        <a:p>
          <a:endParaRPr lang="cs-CZ"/>
        </a:p>
      </dgm:t>
    </dgm:pt>
    <dgm:pt modelId="{D22E46A9-919D-4593-A954-4B62190197BD}">
      <dgm:prSet/>
      <dgm:spPr/>
      <dgm:t>
        <a:bodyPr/>
        <a:lstStyle/>
        <a:p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Jazyková rovina slov a vět = mikrostruktura (reprezentace doslovného významu)</a:t>
          </a:r>
          <a:endParaRPr lang="cs-CZ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6F3F1CA-A739-4E52-B160-513DF3CC505F}" type="parTrans" cxnId="{815CF92B-7DC4-48D7-8C28-D53D97DE5A50}">
      <dgm:prSet/>
      <dgm:spPr/>
      <dgm:t>
        <a:bodyPr/>
        <a:lstStyle/>
        <a:p>
          <a:endParaRPr lang="cs-CZ"/>
        </a:p>
      </dgm:t>
    </dgm:pt>
    <dgm:pt modelId="{FB4BABD0-1BDF-4DCF-A376-1476B2B99D71}" type="sibTrans" cxnId="{815CF92B-7DC4-48D7-8C28-D53D97DE5A50}">
      <dgm:prSet/>
      <dgm:spPr/>
      <dgm:t>
        <a:bodyPr/>
        <a:lstStyle/>
        <a:p>
          <a:endParaRPr lang="cs-CZ"/>
        </a:p>
      </dgm:t>
    </dgm:pt>
    <dgm:pt modelId="{8E938F4F-8B88-4138-B091-59E1EA75410F}">
      <dgm:prSet/>
      <dgm:spPr/>
      <dgm:t>
        <a:bodyPr/>
        <a:lstStyle/>
        <a:p>
          <a:endParaRPr lang="cs-CZ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B8F504C-A25E-4DFB-BC1F-8AA792A66630}" type="parTrans" cxnId="{775D3444-3A33-4F85-BCB8-7237B7E5DA4D}">
      <dgm:prSet/>
      <dgm:spPr/>
      <dgm:t>
        <a:bodyPr/>
        <a:lstStyle/>
        <a:p>
          <a:endParaRPr lang="cs-CZ"/>
        </a:p>
      </dgm:t>
    </dgm:pt>
    <dgm:pt modelId="{105DD432-A652-472A-93C9-7BA6F74D19EE}" type="sibTrans" cxnId="{775D3444-3A33-4F85-BCB8-7237B7E5DA4D}">
      <dgm:prSet/>
      <dgm:spPr/>
      <dgm:t>
        <a:bodyPr/>
        <a:lstStyle/>
        <a:p>
          <a:endParaRPr lang="cs-CZ"/>
        </a:p>
      </dgm:t>
    </dgm:pt>
    <dgm:pt modelId="{0D60FEB2-2789-47B4-9A84-9414DFC782A8}">
      <dgm:prSet/>
      <dgm:spPr/>
      <dgm:t>
        <a:bodyPr/>
        <a:lstStyle/>
        <a:p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Organizace obsahových složek textu = makrostruktura (jazykové prostředky, prostředky koheze a koherence)</a:t>
          </a:r>
          <a:endParaRPr lang="cs-CZ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179CACC-BE82-4FFB-B262-51453EA36F6C}" type="parTrans" cxnId="{4A71C0EF-702D-4DDB-B350-A546A47FC963}">
      <dgm:prSet/>
      <dgm:spPr/>
      <dgm:t>
        <a:bodyPr/>
        <a:lstStyle/>
        <a:p>
          <a:endParaRPr lang="cs-CZ"/>
        </a:p>
      </dgm:t>
    </dgm:pt>
    <dgm:pt modelId="{D1F2982B-56BE-4A05-8384-7D476FB9CF54}" type="sibTrans" cxnId="{4A71C0EF-702D-4DDB-B350-A546A47FC963}">
      <dgm:prSet/>
      <dgm:spPr/>
      <dgm:t>
        <a:bodyPr/>
        <a:lstStyle/>
        <a:p>
          <a:endParaRPr lang="cs-CZ"/>
        </a:p>
      </dgm:t>
    </dgm:pt>
    <dgm:pt modelId="{95488C42-FD5E-4FDB-B743-10074EA65874}">
      <dgm:prSet/>
      <dgm:spPr/>
      <dgm:t>
        <a:bodyPr/>
        <a:lstStyle/>
        <a:p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Situační model = integrace textu s dosavadními znalostmi a zkušenostmi (z dlouhodobé paměti) – výsledkem je „nový text“</a:t>
          </a:r>
          <a:endParaRPr lang="cs-CZ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8249E7F-62E0-408F-A223-377A01262B60}" type="parTrans" cxnId="{9BF7C3B7-9E8D-4C56-9607-B82A52F0457E}">
      <dgm:prSet/>
      <dgm:spPr/>
      <dgm:t>
        <a:bodyPr/>
        <a:lstStyle/>
        <a:p>
          <a:endParaRPr lang="cs-CZ"/>
        </a:p>
      </dgm:t>
    </dgm:pt>
    <dgm:pt modelId="{CD5A014E-2212-4945-842B-9687A4F2B158}" type="sibTrans" cxnId="{9BF7C3B7-9E8D-4C56-9607-B82A52F0457E}">
      <dgm:prSet/>
      <dgm:spPr/>
      <dgm:t>
        <a:bodyPr/>
        <a:lstStyle/>
        <a:p>
          <a:endParaRPr lang="cs-CZ"/>
        </a:p>
      </dgm:t>
    </dgm:pt>
    <dgm:pt modelId="{8D0636BB-18EC-45ED-8F09-F8D33774E9E0}" type="pres">
      <dgm:prSet presAssocID="{13CFD1BC-A5AF-45F8-99AB-C1C58C26E68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AC1D135-3D95-4CDF-A7EA-9D7F8C98F696}" type="pres">
      <dgm:prSet presAssocID="{AF560438-AFDF-431F-9196-CEAD3FCC43D3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AF0B6C3-21A8-4680-BDE5-96C890D55684}" type="pres">
      <dgm:prSet presAssocID="{AF560438-AFDF-431F-9196-CEAD3FCC43D3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2D3D021-B5D1-4278-9860-0339EB3BCD03}" type="presOf" srcId="{0D60FEB2-2789-47B4-9A84-9414DFC782A8}" destId="{FAF0B6C3-21A8-4680-BDE5-96C890D55684}" srcOrd="0" destOrd="1" presId="urn:microsoft.com/office/officeart/2005/8/layout/vList2"/>
    <dgm:cxn modelId="{A2F2CA13-EFF0-4A73-8838-997B85454095}" srcId="{13CFD1BC-A5AF-45F8-99AB-C1C58C26E68A}" destId="{AF560438-AFDF-431F-9196-CEAD3FCC43D3}" srcOrd="0" destOrd="0" parTransId="{D0BADAD2-580F-4F2C-BFC7-86A0EDCEB98F}" sibTransId="{1DC41F90-50A9-4E9F-AC8E-8C83EDF31DFB}"/>
    <dgm:cxn modelId="{E79C878E-8FDC-4897-85D2-EA62D30943EF}" type="presOf" srcId="{AF560438-AFDF-431F-9196-CEAD3FCC43D3}" destId="{CAC1D135-3D95-4CDF-A7EA-9D7F8C98F696}" srcOrd="0" destOrd="0" presId="urn:microsoft.com/office/officeart/2005/8/layout/vList2"/>
    <dgm:cxn modelId="{9BF7C3B7-9E8D-4C56-9607-B82A52F0457E}" srcId="{AF560438-AFDF-431F-9196-CEAD3FCC43D3}" destId="{95488C42-FD5E-4FDB-B743-10074EA65874}" srcOrd="2" destOrd="0" parTransId="{A8249E7F-62E0-408F-A223-377A01262B60}" sibTransId="{CD5A014E-2212-4945-842B-9687A4F2B158}"/>
    <dgm:cxn modelId="{4A71C0EF-702D-4DDB-B350-A546A47FC963}" srcId="{AF560438-AFDF-431F-9196-CEAD3FCC43D3}" destId="{0D60FEB2-2789-47B4-9A84-9414DFC782A8}" srcOrd="1" destOrd="0" parTransId="{D179CACC-BE82-4FFB-B262-51453EA36F6C}" sibTransId="{D1F2982B-56BE-4A05-8384-7D476FB9CF54}"/>
    <dgm:cxn modelId="{775D3444-3A33-4F85-BCB8-7237B7E5DA4D}" srcId="{AF560438-AFDF-431F-9196-CEAD3FCC43D3}" destId="{8E938F4F-8B88-4138-B091-59E1EA75410F}" srcOrd="3" destOrd="0" parTransId="{DB8F504C-A25E-4DFB-BC1F-8AA792A66630}" sibTransId="{105DD432-A652-472A-93C9-7BA6F74D19EE}"/>
    <dgm:cxn modelId="{854CCB64-30B8-4777-8DE0-FE54147BF0D8}" type="presOf" srcId="{8E938F4F-8B88-4138-B091-59E1EA75410F}" destId="{FAF0B6C3-21A8-4680-BDE5-96C890D55684}" srcOrd="0" destOrd="3" presId="urn:microsoft.com/office/officeart/2005/8/layout/vList2"/>
    <dgm:cxn modelId="{D761AA22-BB6F-4002-ACD3-364B889AB4F2}" type="presOf" srcId="{D22E46A9-919D-4593-A954-4B62190197BD}" destId="{FAF0B6C3-21A8-4680-BDE5-96C890D55684}" srcOrd="0" destOrd="0" presId="urn:microsoft.com/office/officeart/2005/8/layout/vList2"/>
    <dgm:cxn modelId="{815CF92B-7DC4-48D7-8C28-D53D97DE5A50}" srcId="{AF560438-AFDF-431F-9196-CEAD3FCC43D3}" destId="{D22E46A9-919D-4593-A954-4B62190197BD}" srcOrd="0" destOrd="0" parTransId="{86F3F1CA-A739-4E52-B160-513DF3CC505F}" sibTransId="{FB4BABD0-1BDF-4DCF-A376-1476B2B99D71}"/>
    <dgm:cxn modelId="{FE2496A1-6156-43D6-A306-50A66A412DDA}" type="presOf" srcId="{95488C42-FD5E-4FDB-B743-10074EA65874}" destId="{FAF0B6C3-21A8-4680-BDE5-96C890D55684}" srcOrd="0" destOrd="2" presId="urn:microsoft.com/office/officeart/2005/8/layout/vList2"/>
    <dgm:cxn modelId="{D6A25D15-7C7A-4EC5-B77B-EE91691C524B}" type="presOf" srcId="{13CFD1BC-A5AF-45F8-99AB-C1C58C26E68A}" destId="{8D0636BB-18EC-45ED-8F09-F8D33774E9E0}" srcOrd="0" destOrd="0" presId="urn:microsoft.com/office/officeart/2005/8/layout/vList2"/>
    <dgm:cxn modelId="{F741AFB9-4D9B-41B9-B7D5-15450D16D825}" type="presParOf" srcId="{8D0636BB-18EC-45ED-8F09-F8D33774E9E0}" destId="{CAC1D135-3D95-4CDF-A7EA-9D7F8C98F696}" srcOrd="0" destOrd="0" presId="urn:microsoft.com/office/officeart/2005/8/layout/vList2"/>
    <dgm:cxn modelId="{4DA61704-B3E8-47C7-BE2C-4C0276AE336A}" type="presParOf" srcId="{8D0636BB-18EC-45ED-8F09-F8D33774E9E0}" destId="{FAF0B6C3-21A8-4680-BDE5-96C890D55684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13CFD1BC-A5AF-45F8-99AB-C1C58C26E68A}" type="doc">
      <dgm:prSet loTypeId="urn:microsoft.com/office/officeart/2005/8/layout/vList2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7EC3659F-B739-450B-883A-2FD26A72BDAA}">
      <dgm:prSet/>
      <dgm:spPr/>
      <dgm:t>
        <a:bodyPr/>
        <a:lstStyle/>
        <a:p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Dva procesy – spontánní intuice vs. vědomé uvažování</a:t>
          </a:r>
          <a:endParaRPr lang="cs-CZ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E360A41-BA46-4E81-BA19-66F52854F91B}" type="parTrans" cxnId="{A6FAC4A7-5D31-454C-BB53-8D76A0F976AE}">
      <dgm:prSet/>
      <dgm:spPr/>
      <dgm:t>
        <a:bodyPr/>
        <a:lstStyle/>
        <a:p>
          <a:endParaRPr lang="cs-CZ"/>
        </a:p>
      </dgm:t>
    </dgm:pt>
    <dgm:pt modelId="{480E6630-9901-4BEB-888F-AA6561A07A1E}" type="sibTrans" cxnId="{A6FAC4A7-5D31-454C-BB53-8D76A0F976AE}">
      <dgm:prSet/>
      <dgm:spPr/>
      <dgm:t>
        <a:bodyPr/>
        <a:lstStyle/>
        <a:p>
          <a:endParaRPr lang="cs-CZ"/>
        </a:p>
      </dgm:t>
    </dgm:pt>
    <dgm:pt modelId="{F2B006B4-BA8E-4674-A32D-9A1154D76718}">
      <dgm:prSet/>
      <dgm:spPr/>
      <dgm:t>
        <a:bodyPr/>
        <a:lstStyle/>
        <a:p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Kritické čtení = vědomé uvažování jako korektor spontánní intuice</a:t>
          </a:r>
          <a:endParaRPr lang="cs-CZ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DBD6200-2867-4D28-AD73-658B8DA0BF4C}" type="parTrans" cxnId="{F2BE2ABC-C66C-4295-87B7-421A2D195576}">
      <dgm:prSet/>
      <dgm:spPr/>
    </dgm:pt>
    <dgm:pt modelId="{0BF28E96-0E5F-44F7-9464-123BF9C9AA47}" type="sibTrans" cxnId="{F2BE2ABC-C66C-4295-87B7-421A2D195576}">
      <dgm:prSet/>
      <dgm:spPr/>
    </dgm:pt>
    <dgm:pt modelId="{8D0636BB-18EC-45ED-8F09-F8D33774E9E0}" type="pres">
      <dgm:prSet presAssocID="{13CFD1BC-A5AF-45F8-99AB-C1C58C26E68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2023E42-98A7-4FF5-8618-7A407B0662CE}" type="pres">
      <dgm:prSet presAssocID="{7EC3659F-B739-450B-883A-2FD26A72BDAA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9B86AE2-B304-4108-AC3E-2D16ECDF5DB9}" type="pres">
      <dgm:prSet presAssocID="{480E6630-9901-4BEB-888F-AA6561A07A1E}" presName="spacer" presStyleCnt="0"/>
      <dgm:spPr/>
    </dgm:pt>
    <dgm:pt modelId="{478BB100-A85E-43A2-90E2-938D4EEEEB53}" type="pres">
      <dgm:prSet presAssocID="{F2B006B4-BA8E-4674-A32D-9A1154D76718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6A25D15-7C7A-4EC5-B77B-EE91691C524B}" type="presOf" srcId="{13CFD1BC-A5AF-45F8-99AB-C1C58C26E68A}" destId="{8D0636BB-18EC-45ED-8F09-F8D33774E9E0}" srcOrd="0" destOrd="0" presId="urn:microsoft.com/office/officeart/2005/8/layout/vList2"/>
    <dgm:cxn modelId="{A6FAC4A7-5D31-454C-BB53-8D76A0F976AE}" srcId="{13CFD1BC-A5AF-45F8-99AB-C1C58C26E68A}" destId="{7EC3659F-B739-450B-883A-2FD26A72BDAA}" srcOrd="0" destOrd="0" parTransId="{BE360A41-BA46-4E81-BA19-66F52854F91B}" sibTransId="{480E6630-9901-4BEB-888F-AA6561A07A1E}"/>
    <dgm:cxn modelId="{8AE37EAB-6B66-452E-970D-9807FFE8761D}" type="presOf" srcId="{7EC3659F-B739-450B-883A-2FD26A72BDAA}" destId="{82023E42-98A7-4FF5-8618-7A407B0662CE}" srcOrd="0" destOrd="0" presId="urn:microsoft.com/office/officeart/2005/8/layout/vList2"/>
    <dgm:cxn modelId="{3A846441-81DC-46BB-809B-25A37749F349}" type="presOf" srcId="{F2B006B4-BA8E-4674-A32D-9A1154D76718}" destId="{478BB100-A85E-43A2-90E2-938D4EEEEB53}" srcOrd="0" destOrd="0" presId="urn:microsoft.com/office/officeart/2005/8/layout/vList2"/>
    <dgm:cxn modelId="{F2BE2ABC-C66C-4295-87B7-421A2D195576}" srcId="{13CFD1BC-A5AF-45F8-99AB-C1C58C26E68A}" destId="{F2B006B4-BA8E-4674-A32D-9A1154D76718}" srcOrd="1" destOrd="0" parTransId="{4DBD6200-2867-4D28-AD73-658B8DA0BF4C}" sibTransId="{0BF28E96-0E5F-44F7-9464-123BF9C9AA47}"/>
    <dgm:cxn modelId="{055817E5-F88C-435F-9C61-1738F1C4BA62}" type="presParOf" srcId="{8D0636BB-18EC-45ED-8F09-F8D33774E9E0}" destId="{82023E42-98A7-4FF5-8618-7A407B0662CE}" srcOrd="0" destOrd="0" presId="urn:microsoft.com/office/officeart/2005/8/layout/vList2"/>
    <dgm:cxn modelId="{98C8F61B-CFC5-4BF1-AB9F-ABF808A147B2}" type="presParOf" srcId="{8D0636BB-18EC-45ED-8F09-F8D33774E9E0}" destId="{99B86AE2-B304-4108-AC3E-2D16ECDF5DB9}" srcOrd="1" destOrd="0" presId="urn:microsoft.com/office/officeart/2005/8/layout/vList2"/>
    <dgm:cxn modelId="{914BDB38-58EB-47BE-922F-9C9607D45460}" type="presParOf" srcId="{8D0636BB-18EC-45ED-8F09-F8D33774E9E0}" destId="{478BB100-A85E-43A2-90E2-938D4EEEEB53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13CFD1BC-A5AF-45F8-99AB-C1C58C26E68A}" type="doc">
      <dgm:prSet loTypeId="urn:microsoft.com/office/officeart/2005/8/layout/vList2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DF4757B7-5125-4CE6-8A64-EF862C8B8197}">
      <dgm:prSet/>
      <dgm:spPr/>
      <dgm:t>
        <a:bodyPr/>
        <a:lstStyle/>
        <a:p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Počátek kritické reflexe</a:t>
          </a:r>
          <a:endParaRPr lang="cs-CZ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8E69ABD-0016-453F-B259-643C0244CB55}" type="parTrans" cxnId="{5508C598-A90F-44A1-9C32-D7B11FD53785}">
      <dgm:prSet/>
      <dgm:spPr/>
      <dgm:t>
        <a:bodyPr/>
        <a:lstStyle/>
        <a:p>
          <a:endParaRPr lang="cs-CZ"/>
        </a:p>
      </dgm:t>
    </dgm:pt>
    <dgm:pt modelId="{CB9A88DC-F028-4B66-BE7D-D28F6C0A632F}" type="sibTrans" cxnId="{5508C598-A90F-44A1-9C32-D7B11FD53785}">
      <dgm:prSet/>
      <dgm:spPr/>
      <dgm:t>
        <a:bodyPr/>
        <a:lstStyle/>
        <a:p>
          <a:endParaRPr lang="cs-CZ"/>
        </a:p>
      </dgm:t>
    </dgm:pt>
    <dgm:pt modelId="{A33DC3C9-F49C-471B-9BE0-79178777D0E2}">
      <dgm:prSet/>
      <dgm:spPr/>
      <dgm:t>
        <a:bodyPr/>
        <a:lstStyle/>
        <a:p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Identifikace závažných významů v mentální reprezentaci textu</a:t>
          </a:r>
          <a:endParaRPr lang="cs-CZ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E15211A-454E-4590-A5A1-09AC2D7464CB}" type="parTrans" cxnId="{1059D801-5339-45A9-9A89-C4860C8104E4}">
      <dgm:prSet/>
      <dgm:spPr/>
      <dgm:t>
        <a:bodyPr/>
        <a:lstStyle/>
        <a:p>
          <a:endParaRPr lang="cs-CZ"/>
        </a:p>
      </dgm:t>
    </dgm:pt>
    <dgm:pt modelId="{9B026ACF-905F-4E47-931E-37C3EB145C7A}" type="sibTrans" cxnId="{1059D801-5339-45A9-9A89-C4860C8104E4}">
      <dgm:prSet/>
      <dgm:spPr/>
      <dgm:t>
        <a:bodyPr/>
        <a:lstStyle/>
        <a:p>
          <a:endParaRPr lang="cs-CZ"/>
        </a:p>
      </dgm:t>
    </dgm:pt>
    <dgm:pt modelId="{E58AB7E9-AC8D-4B9A-825D-F30E5FA2D2C3}">
      <dgm:prSet/>
      <dgm:spPr/>
      <dgm:t>
        <a:bodyPr/>
        <a:lstStyle/>
        <a:p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významů vyjádřených v textu explicitně</a:t>
          </a:r>
          <a:endParaRPr lang="cs-CZ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6208EBB-7A5E-4E3B-8D75-8F48DC2C9DF7}" type="parTrans" cxnId="{BA7ACCA4-151C-427F-9818-3AF2678E6229}">
      <dgm:prSet/>
      <dgm:spPr/>
      <dgm:t>
        <a:bodyPr/>
        <a:lstStyle/>
        <a:p>
          <a:endParaRPr lang="cs-CZ"/>
        </a:p>
      </dgm:t>
    </dgm:pt>
    <dgm:pt modelId="{D5BE37FC-1DC9-4C55-8D1E-1FA5E2E03466}" type="sibTrans" cxnId="{BA7ACCA4-151C-427F-9818-3AF2678E6229}">
      <dgm:prSet/>
      <dgm:spPr/>
      <dgm:t>
        <a:bodyPr/>
        <a:lstStyle/>
        <a:p>
          <a:endParaRPr lang="cs-CZ"/>
        </a:p>
      </dgm:t>
    </dgm:pt>
    <dgm:pt modelId="{B7FC4403-FCAC-4EE1-9EC7-2DCBBF9066B9}">
      <dgm:prSet/>
      <dgm:spPr/>
      <dgm:t>
        <a:bodyPr/>
        <a:lstStyle/>
        <a:p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inferencí</a:t>
          </a:r>
          <a:endParaRPr lang="cs-CZ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C22D9CD-BC40-4356-95D1-55A7B7BCB1F6}" type="parTrans" cxnId="{68D232F2-E1E8-4629-A8D9-1ED0BFD56194}">
      <dgm:prSet/>
      <dgm:spPr/>
      <dgm:t>
        <a:bodyPr/>
        <a:lstStyle/>
        <a:p>
          <a:endParaRPr lang="cs-CZ"/>
        </a:p>
      </dgm:t>
    </dgm:pt>
    <dgm:pt modelId="{472A9B0E-1BA7-4176-A7F7-EEEC4A12F922}" type="sibTrans" cxnId="{68D232F2-E1E8-4629-A8D9-1ED0BFD56194}">
      <dgm:prSet/>
      <dgm:spPr/>
      <dgm:t>
        <a:bodyPr/>
        <a:lstStyle/>
        <a:p>
          <a:endParaRPr lang="cs-CZ"/>
        </a:p>
      </dgm:t>
    </dgm:pt>
    <dgm:pt modelId="{91A4B96A-7651-4FAF-90EF-5D63BD1C977C}">
      <dgm:prSet/>
      <dgm:spPr/>
      <dgm:t>
        <a:bodyPr/>
        <a:lstStyle/>
        <a:p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Inference – přídatné významy//hypotézy = přítomné v mentální reprezentaci významu textu, ale nevyjádřené v textu explicitně</a:t>
          </a:r>
          <a:endParaRPr lang="cs-CZ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9306265-065C-4772-ADB3-7466378417F8}" type="parTrans" cxnId="{1D3FB743-BDEE-4334-B322-D890AA62350C}">
      <dgm:prSet/>
      <dgm:spPr/>
      <dgm:t>
        <a:bodyPr/>
        <a:lstStyle/>
        <a:p>
          <a:endParaRPr lang="cs-CZ"/>
        </a:p>
      </dgm:t>
    </dgm:pt>
    <dgm:pt modelId="{C8716E84-36F9-4E56-8B90-945D102F4CF1}" type="sibTrans" cxnId="{1D3FB743-BDEE-4334-B322-D890AA62350C}">
      <dgm:prSet/>
      <dgm:spPr/>
      <dgm:t>
        <a:bodyPr/>
        <a:lstStyle/>
        <a:p>
          <a:endParaRPr lang="cs-CZ"/>
        </a:p>
      </dgm:t>
    </dgm:pt>
    <dgm:pt modelId="{B05EB044-874C-482A-84B0-2C766A20A3B7}">
      <dgm:prSet/>
      <dgm:spPr/>
      <dgm:t>
        <a:bodyPr/>
        <a:lstStyle/>
        <a:p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Druhý krok</a:t>
          </a:r>
          <a:endParaRPr lang="cs-CZ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D413151-0DBC-4991-9A61-5596A2447866}" type="parTrans" cxnId="{1F97B4CC-0C3F-49B0-B816-4AAFEEC616EF}">
      <dgm:prSet/>
      <dgm:spPr/>
      <dgm:t>
        <a:bodyPr/>
        <a:lstStyle/>
        <a:p>
          <a:endParaRPr lang="cs-CZ"/>
        </a:p>
      </dgm:t>
    </dgm:pt>
    <dgm:pt modelId="{EEAAD926-22DB-46D2-897A-0140E11F3725}" type="sibTrans" cxnId="{1F97B4CC-0C3F-49B0-B816-4AAFEEC616EF}">
      <dgm:prSet/>
      <dgm:spPr/>
      <dgm:t>
        <a:bodyPr/>
        <a:lstStyle/>
        <a:p>
          <a:endParaRPr lang="cs-CZ"/>
        </a:p>
      </dgm:t>
    </dgm:pt>
    <dgm:pt modelId="{483D0446-13EF-4A79-85AA-AF5F016F5447}">
      <dgm:prSet/>
      <dgm:spPr/>
      <dgm:t>
        <a:bodyPr/>
        <a:lstStyle/>
        <a:p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Rozlišení inferencí podle jejich původu</a:t>
          </a:r>
          <a:endParaRPr lang="cs-CZ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18E24CA-C34C-49A4-AB6F-AE87A9F2F579}" type="parTrans" cxnId="{6DC9B27A-9958-4754-B188-2002EC28C528}">
      <dgm:prSet/>
      <dgm:spPr/>
      <dgm:t>
        <a:bodyPr/>
        <a:lstStyle/>
        <a:p>
          <a:endParaRPr lang="cs-CZ"/>
        </a:p>
      </dgm:t>
    </dgm:pt>
    <dgm:pt modelId="{C9B58ED9-BCFB-4CCF-A679-9B091B33519A}" type="sibTrans" cxnId="{6DC9B27A-9958-4754-B188-2002EC28C528}">
      <dgm:prSet/>
      <dgm:spPr/>
      <dgm:t>
        <a:bodyPr/>
        <a:lstStyle/>
        <a:p>
          <a:endParaRPr lang="cs-CZ"/>
        </a:p>
      </dgm:t>
    </dgm:pt>
    <dgm:pt modelId="{F8E8291C-9BBF-49B1-B5DD-07770B6A52DD}">
      <dgm:prSet/>
      <dgm:spPr/>
      <dgm:t>
        <a:bodyPr/>
        <a:lstStyle/>
        <a:p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Hledání možného původu významů vyjádřených v textu explicitně (autor, jeho možný záměr)</a:t>
          </a:r>
          <a:endParaRPr lang="cs-CZ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3C7C51B-AEFA-4959-B77B-3A9E419DFC4F}" type="parTrans" cxnId="{8BFE80F2-239A-4965-A9FE-3C76EADF4FF8}">
      <dgm:prSet/>
      <dgm:spPr/>
      <dgm:t>
        <a:bodyPr/>
        <a:lstStyle/>
        <a:p>
          <a:endParaRPr lang="cs-CZ"/>
        </a:p>
      </dgm:t>
    </dgm:pt>
    <dgm:pt modelId="{1F522001-2B6A-4239-B726-8DC93E2F67D8}" type="sibTrans" cxnId="{8BFE80F2-239A-4965-A9FE-3C76EADF4FF8}">
      <dgm:prSet/>
      <dgm:spPr/>
      <dgm:t>
        <a:bodyPr/>
        <a:lstStyle/>
        <a:p>
          <a:endParaRPr lang="cs-CZ"/>
        </a:p>
      </dgm:t>
    </dgm:pt>
    <dgm:pt modelId="{E44606C6-81C5-4775-8242-4BD82609BF46}">
      <dgm:prSet/>
      <dgm:spPr/>
      <dgm:t>
        <a:bodyPr/>
        <a:lstStyle/>
        <a:p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Rozlišování jednotlivých druhů významu podle jejich geneze, tedy</a:t>
          </a:r>
          <a:endParaRPr lang="cs-CZ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211A217-1710-4C4B-863A-EFAC55D71C19}" type="parTrans" cxnId="{162D8700-AB97-4329-9954-602905B21958}">
      <dgm:prSet/>
      <dgm:spPr/>
      <dgm:t>
        <a:bodyPr/>
        <a:lstStyle/>
        <a:p>
          <a:endParaRPr lang="cs-CZ"/>
        </a:p>
      </dgm:t>
    </dgm:pt>
    <dgm:pt modelId="{1F9DAA47-BE8E-4764-82A3-213772D40CD4}" type="sibTrans" cxnId="{162D8700-AB97-4329-9954-602905B21958}">
      <dgm:prSet/>
      <dgm:spPr/>
      <dgm:t>
        <a:bodyPr/>
        <a:lstStyle/>
        <a:p>
          <a:endParaRPr lang="cs-CZ"/>
        </a:p>
      </dgm:t>
    </dgm:pt>
    <dgm:pt modelId="{8D0636BB-18EC-45ED-8F09-F8D33774E9E0}" type="pres">
      <dgm:prSet presAssocID="{13CFD1BC-A5AF-45F8-99AB-C1C58C26E68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E644DE-2210-42D4-8E9D-99E6EF694E62}" type="pres">
      <dgm:prSet presAssocID="{DF4757B7-5125-4CE6-8A64-EF862C8B8197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E24AD93-0133-48E0-A9A8-0A91EC50E52B}" type="pres">
      <dgm:prSet presAssocID="{DF4757B7-5125-4CE6-8A64-EF862C8B8197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EF69964-922A-4196-A2C7-30D32EF9BF75}" type="pres">
      <dgm:prSet presAssocID="{91A4B96A-7651-4FAF-90EF-5D63BD1C977C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D698D1E-3380-47F8-AE45-3DC02835208E}" type="pres">
      <dgm:prSet presAssocID="{C8716E84-36F9-4E56-8B90-945D102F4CF1}" presName="spacer" presStyleCnt="0"/>
      <dgm:spPr/>
    </dgm:pt>
    <dgm:pt modelId="{78ACA3FF-98CC-4F21-A528-600CF15AB4E8}" type="pres">
      <dgm:prSet presAssocID="{B05EB044-874C-482A-84B0-2C766A20A3B7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E42B408-461E-4E97-A8F5-E4DE38F2E2A2}" type="pres">
      <dgm:prSet presAssocID="{B05EB044-874C-482A-84B0-2C766A20A3B7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7880ED94-8672-4B1B-8194-9833C699D81A}" type="presOf" srcId="{483D0446-13EF-4A79-85AA-AF5F016F5447}" destId="{5E42B408-461E-4E97-A8F5-E4DE38F2E2A2}" srcOrd="0" destOrd="0" presId="urn:microsoft.com/office/officeart/2005/8/layout/vList2"/>
    <dgm:cxn modelId="{520E8760-5B53-46A1-AD69-498EAA98DE40}" type="presOf" srcId="{B7FC4403-FCAC-4EE1-9EC7-2DCBBF9066B9}" destId="{AE24AD93-0133-48E0-A9A8-0A91EC50E52B}" srcOrd="0" destOrd="3" presId="urn:microsoft.com/office/officeart/2005/8/layout/vList2"/>
    <dgm:cxn modelId="{BA7ACCA4-151C-427F-9818-3AF2678E6229}" srcId="{E44606C6-81C5-4775-8242-4BD82609BF46}" destId="{E58AB7E9-AC8D-4B9A-825D-F30E5FA2D2C3}" srcOrd="0" destOrd="0" parTransId="{D6208EBB-7A5E-4E3B-8D75-8F48DC2C9DF7}" sibTransId="{D5BE37FC-1DC9-4C55-8D1E-1FA5E2E03466}"/>
    <dgm:cxn modelId="{5D12C09E-086B-4229-A0CC-DF38704A9A17}" type="presOf" srcId="{E58AB7E9-AC8D-4B9A-825D-F30E5FA2D2C3}" destId="{AE24AD93-0133-48E0-A9A8-0A91EC50E52B}" srcOrd="0" destOrd="2" presId="urn:microsoft.com/office/officeart/2005/8/layout/vList2"/>
    <dgm:cxn modelId="{4A0F5F7E-E69C-4438-B060-5703BABC50AD}" type="presOf" srcId="{DF4757B7-5125-4CE6-8A64-EF862C8B8197}" destId="{88E644DE-2210-42D4-8E9D-99E6EF694E62}" srcOrd="0" destOrd="0" presId="urn:microsoft.com/office/officeart/2005/8/layout/vList2"/>
    <dgm:cxn modelId="{E47E9FE4-6E95-44CD-829C-73B134F8258E}" type="presOf" srcId="{F8E8291C-9BBF-49B1-B5DD-07770B6A52DD}" destId="{5E42B408-461E-4E97-A8F5-E4DE38F2E2A2}" srcOrd="0" destOrd="1" presId="urn:microsoft.com/office/officeart/2005/8/layout/vList2"/>
    <dgm:cxn modelId="{1059D801-5339-45A9-9A89-C4860C8104E4}" srcId="{DF4757B7-5125-4CE6-8A64-EF862C8B8197}" destId="{A33DC3C9-F49C-471B-9BE0-79178777D0E2}" srcOrd="0" destOrd="0" parTransId="{8E15211A-454E-4590-A5A1-09AC2D7464CB}" sibTransId="{9B026ACF-905F-4E47-931E-37C3EB145C7A}"/>
    <dgm:cxn modelId="{3B10BA13-4A1E-4D03-BB5C-CAFDF10554DA}" type="presOf" srcId="{91A4B96A-7651-4FAF-90EF-5D63BD1C977C}" destId="{4EF69964-922A-4196-A2C7-30D32EF9BF75}" srcOrd="0" destOrd="0" presId="urn:microsoft.com/office/officeart/2005/8/layout/vList2"/>
    <dgm:cxn modelId="{5508C598-A90F-44A1-9C32-D7B11FD53785}" srcId="{13CFD1BC-A5AF-45F8-99AB-C1C58C26E68A}" destId="{DF4757B7-5125-4CE6-8A64-EF862C8B8197}" srcOrd="0" destOrd="0" parTransId="{78E69ABD-0016-453F-B259-643C0244CB55}" sibTransId="{CB9A88DC-F028-4B66-BE7D-D28F6C0A632F}"/>
    <dgm:cxn modelId="{D6A25D15-7C7A-4EC5-B77B-EE91691C524B}" type="presOf" srcId="{13CFD1BC-A5AF-45F8-99AB-C1C58C26E68A}" destId="{8D0636BB-18EC-45ED-8F09-F8D33774E9E0}" srcOrd="0" destOrd="0" presId="urn:microsoft.com/office/officeart/2005/8/layout/vList2"/>
    <dgm:cxn modelId="{8BFE80F2-239A-4965-A9FE-3C76EADF4FF8}" srcId="{B05EB044-874C-482A-84B0-2C766A20A3B7}" destId="{F8E8291C-9BBF-49B1-B5DD-07770B6A52DD}" srcOrd="1" destOrd="0" parTransId="{83C7C51B-AEFA-4959-B77B-3A9E419DFC4F}" sibTransId="{1F522001-2B6A-4239-B726-8DC93E2F67D8}"/>
    <dgm:cxn modelId="{07F3E0F0-4BAD-440C-AF57-AB08DDF67D85}" type="presOf" srcId="{A33DC3C9-F49C-471B-9BE0-79178777D0E2}" destId="{AE24AD93-0133-48E0-A9A8-0A91EC50E52B}" srcOrd="0" destOrd="0" presId="urn:microsoft.com/office/officeart/2005/8/layout/vList2"/>
    <dgm:cxn modelId="{68D232F2-E1E8-4629-A8D9-1ED0BFD56194}" srcId="{E44606C6-81C5-4775-8242-4BD82609BF46}" destId="{B7FC4403-FCAC-4EE1-9EC7-2DCBBF9066B9}" srcOrd="1" destOrd="0" parTransId="{7C22D9CD-BC40-4356-95D1-55A7B7BCB1F6}" sibTransId="{472A9B0E-1BA7-4176-A7F7-EEEC4A12F922}"/>
    <dgm:cxn modelId="{1D3FB743-BDEE-4334-B322-D890AA62350C}" srcId="{13CFD1BC-A5AF-45F8-99AB-C1C58C26E68A}" destId="{91A4B96A-7651-4FAF-90EF-5D63BD1C977C}" srcOrd="1" destOrd="0" parTransId="{09306265-065C-4772-ADB3-7466378417F8}" sibTransId="{C8716E84-36F9-4E56-8B90-945D102F4CF1}"/>
    <dgm:cxn modelId="{99EC7C22-9F52-4175-AE1D-D2384043F4BB}" type="presOf" srcId="{B05EB044-874C-482A-84B0-2C766A20A3B7}" destId="{78ACA3FF-98CC-4F21-A528-600CF15AB4E8}" srcOrd="0" destOrd="0" presId="urn:microsoft.com/office/officeart/2005/8/layout/vList2"/>
    <dgm:cxn modelId="{1F97B4CC-0C3F-49B0-B816-4AAFEEC616EF}" srcId="{13CFD1BC-A5AF-45F8-99AB-C1C58C26E68A}" destId="{B05EB044-874C-482A-84B0-2C766A20A3B7}" srcOrd="2" destOrd="0" parTransId="{3D413151-0DBC-4991-9A61-5596A2447866}" sibTransId="{EEAAD926-22DB-46D2-897A-0140E11F3725}"/>
    <dgm:cxn modelId="{162D8700-AB97-4329-9954-602905B21958}" srcId="{DF4757B7-5125-4CE6-8A64-EF862C8B8197}" destId="{E44606C6-81C5-4775-8242-4BD82609BF46}" srcOrd="1" destOrd="0" parTransId="{5211A217-1710-4C4B-863A-EFAC55D71C19}" sibTransId="{1F9DAA47-BE8E-4764-82A3-213772D40CD4}"/>
    <dgm:cxn modelId="{25421E58-25F7-4123-90E0-34F07F14B9B0}" type="presOf" srcId="{E44606C6-81C5-4775-8242-4BD82609BF46}" destId="{AE24AD93-0133-48E0-A9A8-0A91EC50E52B}" srcOrd="0" destOrd="1" presId="urn:microsoft.com/office/officeart/2005/8/layout/vList2"/>
    <dgm:cxn modelId="{6DC9B27A-9958-4754-B188-2002EC28C528}" srcId="{B05EB044-874C-482A-84B0-2C766A20A3B7}" destId="{483D0446-13EF-4A79-85AA-AF5F016F5447}" srcOrd="0" destOrd="0" parTransId="{718E24CA-C34C-49A4-AB6F-AE87A9F2F579}" sibTransId="{C9B58ED9-BCFB-4CCF-A679-9B091B33519A}"/>
    <dgm:cxn modelId="{5932F993-4E7F-45DA-8D79-310D90A57E30}" type="presParOf" srcId="{8D0636BB-18EC-45ED-8F09-F8D33774E9E0}" destId="{88E644DE-2210-42D4-8E9D-99E6EF694E62}" srcOrd="0" destOrd="0" presId="urn:microsoft.com/office/officeart/2005/8/layout/vList2"/>
    <dgm:cxn modelId="{A81166F2-4196-451D-926B-F08C86C83873}" type="presParOf" srcId="{8D0636BB-18EC-45ED-8F09-F8D33774E9E0}" destId="{AE24AD93-0133-48E0-A9A8-0A91EC50E52B}" srcOrd="1" destOrd="0" presId="urn:microsoft.com/office/officeart/2005/8/layout/vList2"/>
    <dgm:cxn modelId="{F18D81A7-A8AE-461D-A66C-CB35B79033A0}" type="presParOf" srcId="{8D0636BB-18EC-45ED-8F09-F8D33774E9E0}" destId="{4EF69964-922A-4196-A2C7-30D32EF9BF75}" srcOrd="2" destOrd="0" presId="urn:microsoft.com/office/officeart/2005/8/layout/vList2"/>
    <dgm:cxn modelId="{40072B86-0F4E-4311-A729-41B0A0861798}" type="presParOf" srcId="{8D0636BB-18EC-45ED-8F09-F8D33774E9E0}" destId="{AD698D1E-3380-47F8-AE45-3DC02835208E}" srcOrd="3" destOrd="0" presId="urn:microsoft.com/office/officeart/2005/8/layout/vList2"/>
    <dgm:cxn modelId="{48CFAC3F-0A24-4520-9830-85966DE7C722}" type="presParOf" srcId="{8D0636BB-18EC-45ED-8F09-F8D33774E9E0}" destId="{78ACA3FF-98CC-4F21-A528-600CF15AB4E8}" srcOrd="4" destOrd="0" presId="urn:microsoft.com/office/officeart/2005/8/layout/vList2"/>
    <dgm:cxn modelId="{A79ACC94-1A00-47EE-9799-9C0FA03752A0}" type="presParOf" srcId="{8D0636BB-18EC-45ED-8F09-F8D33774E9E0}" destId="{5E42B408-461E-4E97-A8F5-E4DE38F2E2A2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13CFD1BC-A5AF-45F8-99AB-C1C58C26E68A}" type="doc">
      <dgm:prSet loTypeId="urn:microsoft.com/office/officeart/2005/8/layout/vList2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36B260AA-F6F4-474B-AF09-3518831BA22D}">
      <dgm:prSet/>
      <dgm:spPr/>
      <dgm:t>
        <a:bodyPr/>
        <a:lstStyle/>
        <a:p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V nejvyšších ročnících 2. stupně ZŠ a na SŠ se výuka čtení orientuje na tzv. čtení kritické</a:t>
          </a:r>
          <a:endParaRPr lang="cs-CZ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B920808-AFCA-4D78-A16F-8A953E3C1730}" type="parTrans" cxnId="{2ABF9B96-6AC3-4478-8D32-6A4D1834F0AD}">
      <dgm:prSet/>
      <dgm:spPr/>
      <dgm:t>
        <a:bodyPr/>
        <a:lstStyle/>
        <a:p>
          <a:endParaRPr lang="cs-CZ"/>
        </a:p>
      </dgm:t>
    </dgm:pt>
    <dgm:pt modelId="{7A8A729A-4C5C-4263-96EA-CFB0E2A6D520}" type="sibTrans" cxnId="{2ABF9B96-6AC3-4478-8D32-6A4D1834F0AD}">
      <dgm:prSet/>
      <dgm:spPr/>
      <dgm:t>
        <a:bodyPr/>
        <a:lstStyle/>
        <a:p>
          <a:endParaRPr lang="cs-CZ"/>
        </a:p>
      </dgm:t>
    </dgm:pt>
    <dgm:pt modelId="{89D3FA18-759A-485A-AC6E-BC4AB49E5145}">
      <dgm:prSet/>
      <dgm:spPr/>
      <dgm:t>
        <a:bodyPr/>
        <a:lstStyle/>
        <a:p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Kritické čtení = čtení, při němž čtenář uvědoměle reflektuje procesy porozumění, které v jeho mysli probíhají a které tvoří základ jeho mentálního modelu (reprezentace) významu textu, a je schopen a ochoten je vědomě ovlivnit v souladu se svými potřebami</a:t>
          </a:r>
          <a:endParaRPr lang="cs-CZ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E42C04F-BF66-4643-BCAE-3670D53CCEFA}" type="parTrans" cxnId="{3B070C8C-65AB-46AC-8553-307341EB6B64}">
      <dgm:prSet/>
      <dgm:spPr/>
      <dgm:t>
        <a:bodyPr/>
        <a:lstStyle/>
        <a:p>
          <a:endParaRPr lang="cs-CZ"/>
        </a:p>
      </dgm:t>
    </dgm:pt>
    <dgm:pt modelId="{18C99CFA-D2D4-416F-9841-D082DDCD8367}" type="sibTrans" cxnId="{3B070C8C-65AB-46AC-8553-307341EB6B64}">
      <dgm:prSet/>
      <dgm:spPr/>
      <dgm:t>
        <a:bodyPr/>
        <a:lstStyle/>
        <a:p>
          <a:endParaRPr lang="cs-CZ"/>
        </a:p>
      </dgm:t>
    </dgm:pt>
    <dgm:pt modelId="{AFDE2B40-FDA5-45ED-B586-E1B26D98866D}">
      <dgm:prSet/>
      <dgm:spPr/>
      <dgm:t>
        <a:bodyPr/>
        <a:lstStyle/>
        <a:p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Výchova ke kritickému čtení v našem předmětu = pozorné čtení = </a:t>
          </a:r>
          <a:r>
            <a:rPr lang="cs-CZ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rozvíjení schopnosti reflexe procesu porozumění </a:t>
          </a:r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(vytváření mentálního modelu) textu</a:t>
          </a:r>
          <a:endParaRPr lang="cs-CZ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733F1D4-C9AC-4C2C-B4DF-04F30A49C21E}" type="parTrans" cxnId="{458AC26D-5379-459B-BC90-9DC94146D349}">
      <dgm:prSet/>
      <dgm:spPr/>
    </dgm:pt>
    <dgm:pt modelId="{7B0AF64C-6C01-4767-AB2C-7B87F9B27ABA}" type="sibTrans" cxnId="{458AC26D-5379-459B-BC90-9DC94146D349}">
      <dgm:prSet/>
      <dgm:spPr/>
    </dgm:pt>
    <dgm:pt modelId="{8D0636BB-18EC-45ED-8F09-F8D33774E9E0}" type="pres">
      <dgm:prSet presAssocID="{13CFD1BC-A5AF-45F8-99AB-C1C58C26E68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BDF5F3C-65F1-4A66-82AF-76D488C52974}" type="pres">
      <dgm:prSet presAssocID="{36B260AA-F6F4-474B-AF09-3518831BA22D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847C545-E1DD-463A-823A-489FC1D040CD}" type="pres">
      <dgm:prSet presAssocID="{7A8A729A-4C5C-4263-96EA-CFB0E2A6D520}" presName="spacer" presStyleCnt="0"/>
      <dgm:spPr/>
    </dgm:pt>
    <dgm:pt modelId="{81BD59B2-DE41-4923-8409-7183E51AAD50}" type="pres">
      <dgm:prSet presAssocID="{89D3FA18-759A-485A-AC6E-BC4AB49E5145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6A88D33-0234-4D4C-A803-40A1F2AF2D62}" type="pres">
      <dgm:prSet presAssocID="{18C99CFA-D2D4-416F-9841-D082DDCD8367}" presName="spacer" presStyleCnt="0"/>
      <dgm:spPr/>
    </dgm:pt>
    <dgm:pt modelId="{7AF5FBA9-E4B2-41AA-9883-D3F1B16E80ED}" type="pres">
      <dgm:prSet presAssocID="{AFDE2B40-FDA5-45ED-B586-E1B26D98866D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3EEA8820-5E8E-4920-A51F-3CCAE4E0FF86}" type="presOf" srcId="{36B260AA-F6F4-474B-AF09-3518831BA22D}" destId="{CBDF5F3C-65F1-4A66-82AF-76D488C52974}" srcOrd="0" destOrd="0" presId="urn:microsoft.com/office/officeart/2005/8/layout/vList2"/>
    <dgm:cxn modelId="{D6A25D15-7C7A-4EC5-B77B-EE91691C524B}" type="presOf" srcId="{13CFD1BC-A5AF-45F8-99AB-C1C58C26E68A}" destId="{8D0636BB-18EC-45ED-8F09-F8D33774E9E0}" srcOrd="0" destOrd="0" presId="urn:microsoft.com/office/officeart/2005/8/layout/vList2"/>
    <dgm:cxn modelId="{3B070C8C-65AB-46AC-8553-307341EB6B64}" srcId="{13CFD1BC-A5AF-45F8-99AB-C1C58C26E68A}" destId="{89D3FA18-759A-485A-AC6E-BC4AB49E5145}" srcOrd="1" destOrd="0" parTransId="{DE42C04F-BF66-4643-BCAE-3670D53CCEFA}" sibTransId="{18C99CFA-D2D4-416F-9841-D082DDCD8367}"/>
    <dgm:cxn modelId="{2ABF9B96-6AC3-4478-8D32-6A4D1834F0AD}" srcId="{13CFD1BC-A5AF-45F8-99AB-C1C58C26E68A}" destId="{36B260AA-F6F4-474B-AF09-3518831BA22D}" srcOrd="0" destOrd="0" parTransId="{3B920808-AFCA-4D78-A16F-8A953E3C1730}" sibTransId="{7A8A729A-4C5C-4263-96EA-CFB0E2A6D520}"/>
    <dgm:cxn modelId="{844137A6-2DFB-4E7D-B45C-C647FD6C5759}" type="presOf" srcId="{AFDE2B40-FDA5-45ED-B586-E1B26D98866D}" destId="{7AF5FBA9-E4B2-41AA-9883-D3F1B16E80ED}" srcOrd="0" destOrd="0" presId="urn:microsoft.com/office/officeart/2005/8/layout/vList2"/>
    <dgm:cxn modelId="{59843887-3B42-4ACD-8432-09D9FF130A24}" type="presOf" srcId="{89D3FA18-759A-485A-AC6E-BC4AB49E5145}" destId="{81BD59B2-DE41-4923-8409-7183E51AAD50}" srcOrd="0" destOrd="0" presId="urn:microsoft.com/office/officeart/2005/8/layout/vList2"/>
    <dgm:cxn modelId="{458AC26D-5379-459B-BC90-9DC94146D349}" srcId="{13CFD1BC-A5AF-45F8-99AB-C1C58C26E68A}" destId="{AFDE2B40-FDA5-45ED-B586-E1B26D98866D}" srcOrd="2" destOrd="0" parTransId="{4733F1D4-C9AC-4C2C-B4DF-04F30A49C21E}" sibTransId="{7B0AF64C-6C01-4767-AB2C-7B87F9B27ABA}"/>
    <dgm:cxn modelId="{23A32C6E-AF69-423A-8356-C295EFAD989A}" type="presParOf" srcId="{8D0636BB-18EC-45ED-8F09-F8D33774E9E0}" destId="{CBDF5F3C-65F1-4A66-82AF-76D488C52974}" srcOrd="0" destOrd="0" presId="urn:microsoft.com/office/officeart/2005/8/layout/vList2"/>
    <dgm:cxn modelId="{07491AFD-3E0D-4742-A4D5-4A4B53192DA5}" type="presParOf" srcId="{8D0636BB-18EC-45ED-8F09-F8D33774E9E0}" destId="{E847C545-E1DD-463A-823A-489FC1D040CD}" srcOrd="1" destOrd="0" presId="urn:microsoft.com/office/officeart/2005/8/layout/vList2"/>
    <dgm:cxn modelId="{753F8295-857B-490C-9C48-BFD2E4C98439}" type="presParOf" srcId="{8D0636BB-18EC-45ED-8F09-F8D33774E9E0}" destId="{81BD59B2-DE41-4923-8409-7183E51AAD50}" srcOrd="2" destOrd="0" presId="urn:microsoft.com/office/officeart/2005/8/layout/vList2"/>
    <dgm:cxn modelId="{06AAE338-91E0-475D-960C-1AC4D296A46D}" type="presParOf" srcId="{8D0636BB-18EC-45ED-8F09-F8D33774E9E0}" destId="{E6A88D33-0234-4D4C-A803-40A1F2AF2D62}" srcOrd="3" destOrd="0" presId="urn:microsoft.com/office/officeart/2005/8/layout/vList2"/>
    <dgm:cxn modelId="{37652CEE-2BBB-46F0-806C-87A51E412301}" type="presParOf" srcId="{8D0636BB-18EC-45ED-8F09-F8D33774E9E0}" destId="{7AF5FBA9-E4B2-41AA-9883-D3F1B16E80ED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13CFD1BC-A5AF-45F8-99AB-C1C58C26E68A}" type="doc">
      <dgm:prSet loTypeId="urn:microsoft.com/office/officeart/2005/8/layout/vList2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36B260AA-F6F4-474B-AF09-3518831BA22D}">
      <dgm:prSet/>
      <dgm:spPr/>
      <dgm:t>
        <a:bodyPr/>
        <a:lstStyle/>
        <a:p>
          <a:r>
            <a:rPr lang="cs-CZ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Připravit takové hodiny čtení</a:t>
          </a:r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které budou zaměřeny na rozvíjení naší schopnosti reflexe procesů porozumění</a:t>
          </a:r>
          <a:endParaRPr lang="cs-CZ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B920808-AFCA-4D78-A16F-8A953E3C1730}" type="parTrans" cxnId="{2ABF9B96-6AC3-4478-8D32-6A4D1834F0AD}">
      <dgm:prSet/>
      <dgm:spPr/>
      <dgm:t>
        <a:bodyPr/>
        <a:lstStyle/>
        <a:p>
          <a:endParaRPr lang="cs-CZ"/>
        </a:p>
      </dgm:t>
    </dgm:pt>
    <dgm:pt modelId="{7A8A729A-4C5C-4263-96EA-CFB0E2A6D520}" type="sibTrans" cxnId="{2ABF9B96-6AC3-4478-8D32-6A4D1834F0AD}">
      <dgm:prSet/>
      <dgm:spPr/>
      <dgm:t>
        <a:bodyPr/>
        <a:lstStyle/>
        <a:p>
          <a:endParaRPr lang="cs-CZ"/>
        </a:p>
      </dgm:t>
    </dgm:pt>
    <dgm:pt modelId="{783D4931-E9F1-4473-BAE9-0EB70FA1DBEC}">
      <dgm:prSet/>
      <dgm:spPr/>
      <dgm:t>
        <a:bodyPr/>
        <a:lstStyle/>
        <a:p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Postup</a:t>
          </a:r>
          <a:endParaRPr lang="cs-CZ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30C94DF-BAED-43A1-BAF5-C5A7E381C1C9}" type="parTrans" cxnId="{DD0097E8-9B8E-496C-AB5A-31F40222ACAD}">
      <dgm:prSet/>
      <dgm:spPr/>
      <dgm:t>
        <a:bodyPr/>
        <a:lstStyle/>
        <a:p>
          <a:endParaRPr lang="cs-CZ"/>
        </a:p>
      </dgm:t>
    </dgm:pt>
    <dgm:pt modelId="{EDEF36AD-4300-4DAD-B6FD-840F078E11AE}" type="sibTrans" cxnId="{DD0097E8-9B8E-496C-AB5A-31F40222ACAD}">
      <dgm:prSet/>
      <dgm:spPr/>
      <dgm:t>
        <a:bodyPr/>
        <a:lstStyle/>
        <a:p>
          <a:endParaRPr lang="cs-CZ"/>
        </a:p>
      </dgm:t>
    </dgm:pt>
    <dgm:pt modelId="{EAA011AF-610A-419E-B0C9-EEE4544C503B}">
      <dgm:prSet/>
      <dgm:spPr/>
      <dgm:t>
        <a:bodyPr/>
        <a:lstStyle/>
        <a:p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Vybrat text (ideálně vyžadující inference různých typů)</a:t>
          </a:r>
          <a:endParaRPr lang="cs-CZ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912D06F-8746-47CE-8CC4-83333E8FE2BB}" type="parTrans" cxnId="{55C20C3A-414E-4EF3-8BB6-36842EFB3637}">
      <dgm:prSet/>
      <dgm:spPr/>
      <dgm:t>
        <a:bodyPr/>
        <a:lstStyle/>
        <a:p>
          <a:endParaRPr lang="cs-CZ"/>
        </a:p>
      </dgm:t>
    </dgm:pt>
    <dgm:pt modelId="{D87A414F-E4AE-4B44-8FA2-2268C29F9041}" type="sibTrans" cxnId="{55C20C3A-414E-4EF3-8BB6-36842EFB3637}">
      <dgm:prSet/>
      <dgm:spPr/>
      <dgm:t>
        <a:bodyPr/>
        <a:lstStyle/>
        <a:p>
          <a:endParaRPr lang="cs-CZ"/>
        </a:p>
      </dgm:t>
    </dgm:pt>
    <dgm:pt modelId="{10D2882A-9F46-4927-8F01-F4676F474BBF}">
      <dgm:prSet/>
      <dgm:spPr/>
      <dgm:t>
        <a:bodyPr/>
        <a:lstStyle/>
        <a:p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Připravit k němu informace a úkoly</a:t>
          </a:r>
          <a:endParaRPr lang="cs-CZ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E37B813-9F1C-498C-BE19-6360C8F18FFF}" type="parTrans" cxnId="{705ED83E-C2AE-4AA8-AD0B-BA37124A53A8}">
      <dgm:prSet/>
      <dgm:spPr/>
      <dgm:t>
        <a:bodyPr/>
        <a:lstStyle/>
        <a:p>
          <a:endParaRPr lang="cs-CZ"/>
        </a:p>
      </dgm:t>
    </dgm:pt>
    <dgm:pt modelId="{3822B9CC-F69E-4F31-8F9B-7D08C43FB8ED}" type="sibTrans" cxnId="{705ED83E-C2AE-4AA8-AD0B-BA37124A53A8}">
      <dgm:prSet/>
      <dgm:spPr/>
      <dgm:t>
        <a:bodyPr/>
        <a:lstStyle/>
        <a:p>
          <a:endParaRPr lang="cs-CZ"/>
        </a:p>
      </dgm:t>
    </dgm:pt>
    <dgm:pt modelId="{30F118CE-990A-4C84-BE21-87525140BA51}">
      <dgm:prSet/>
      <dgm:spPr/>
      <dgm:t>
        <a:bodyPr/>
        <a:lstStyle/>
        <a:p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Doporučení: </a:t>
          </a:r>
          <a:endParaRPr lang="cs-CZ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4A09A57-BB16-49DF-804A-5E5E2441994B}" type="parTrans" cxnId="{DCEE4DBD-1859-4FDB-8F9A-00D97E9E0017}">
      <dgm:prSet/>
      <dgm:spPr/>
    </dgm:pt>
    <dgm:pt modelId="{13F1487C-7F95-4342-A874-F3AD4B9C2BC6}" type="sibTrans" cxnId="{DCEE4DBD-1859-4FDB-8F9A-00D97E9E0017}">
      <dgm:prSet/>
      <dgm:spPr/>
    </dgm:pt>
    <dgm:pt modelId="{58146F64-B319-41CB-A8E0-CB5AF7985871}">
      <dgm:prSet/>
      <dgm:spPr/>
      <dgm:t>
        <a:bodyPr/>
        <a:lstStyle/>
        <a:p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Všímat si inferencí</a:t>
          </a:r>
          <a:endParaRPr lang="cs-CZ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5D18B48-AA37-4BF7-A1BC-1ABBEEF277F0}" type="parTrans" cxnId="{B39F2769-39EC-4DCA-B7AC-BCE9D892DF5A}">
      <dgm:prSet/>
      <dgm:spPr/>
    </dgm:pt>
    <dgm:pt modelId="{D415BABA-4F8D-47CE-BB98-10C3C9FDFEB7}" type="sibTrans" cxnId="{B39F2769-39EC-4DCA-B7AC-BCE9D892DF5A}">
      <dgm:prSet/>
      <dgm:spPr/>
    </dgm:pt>
    <dgm:pt modelId="{0F84DE90-6FC0-45D5-8009-1403D351AD8E}">
      <dgm:prSet/>
      <dgm:spPr/>
      <dgm:t>
        <a:bodyPr/>
        <a:lstStyle/>
        <a:p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Volit texty, u jejichž čtení jsou inference relevantní (např. persvazivní, polemické apod.)</a:t>
          </a:r>
          <a:endParaRPr lang="cs-CZ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EC1E6D7-0C6A-4635-9B4E-32FC5A11F2BA}" type="parTrans" cxnId="{41E17294-3EC7-4667-97F2-3094879986D2}">
      <dgm:prSet/>
      <dgm:spPr/>
    </dgm:pt>
    <dgm:pt modelId="{1E0E7272-E510-4151-8333-7066D259CF78}" type="sibTrans" cxnId="{41E17294-3EC7-4667-97F2-3094879986D2}">
      <dgm:prSet/>
      <dgm:spPr/>
    </dgm:pt>
    <dgm:pt modelId="{D18A9980-D014-4932-B0B0-71FB29136DDF}">
      <dgm:prSet/>
      <dgm:spPr/>
      <dgm:t>
        <a:bodyPr/>
        <a:lstStyle/>
        <a:p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k porozumění doslovnému</a:t>
          </a:r>
          <a:endParaRPr lang="cs-CZ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3083249-31AA-4C8E-A003-3A27F9EDFB33}" type="parTrans" cxnId="{0CFE0C17-F560-4D7D-9BAF-56F4279D6869}">
      <dgm:prSet/>
      <dgm:spPr/>
    </dgm:pt>
    <dgm:pt modelId="{C42B11F9-E6DE-4342-93DB-59FFFADDAC9F}" type="sibTrans" cxnId="{0CFE0C17-F560-4D7D-9BAF-56F4279D6869}">
      <dgm:prSet/>
      <dgm:spPr/>
    </dgm:pt>
    <dgm:pt modelId="{38A86179-1F9E-4D1D-9DD8-D50E7E7B8A97}">
      <dgm:prSet/>
      <dgm:spPr/>
      <dgm:t>
        <a:bodyPr/>
        <a:lstStyle/>
        <a:p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k pochopení makrostruktury textu a identifikaci perspektiv/y</a:t>
          </a:r>
          <a:endParaRPr lang="cs-CZ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2D1BD59-EC2F-4D5C-AFD9-7E111CDD9578}" type="parTrans" cxnId="{A32E04F7-D497-41E3-9B85-89EBFB779170}">
      <dgm:prSet/>
      <dgm:spPr/>
    </dgm:pt>
    <dgm:pt modelId="{0066B391-ADB7-450D-B502-422F186A8F54}" type="sibTrans" cxnId="{A32E04F7-D497-41E3-9B85-89EBFB779170}">
      <dgm:prSet/>
      <dgm:spPr/>
    </dgm:pt>
    <dgm:pt modelId="{963C7DF5-1EDC-44C4-BA5A-ED55CC1BEC44}">
      <dgm:prSet/>
      <dgm:spPr/>
      <dgm:t>
        <a:bodyPr/>
        <a:lstStyle/>
        <a:p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k práci s mentální reprezentací textu</a:t>
          </a:r>
          <a:endParaRPr lang="cs-CZ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6C736B4-49CC-4624-8B52-045F46F82E84}" type="parTrans" cxnId="{0FB6EF1E-3024-48BB-AF62-9D39FBBD2A97}">
      <dgm:prSet/>
      <dgm:spPr/>
    </dgm:pt>
    <dgm:pt modelId="{6681193C-2E46-41A4-A0B9-175D3DF69274}" type="sibTrans" cxnId="{0FB6EF1E-3024-48BB-AF62-9D39FBBD2A97}">
      <dgm:prSet/>
      <dgm:spPr/>
    </dgm:pt>
    <dgm:pt modelId="{8D0636BB-18EC-45ED-8F09-F8D33774E9E0}" type="pres">
      <dgm:prSet presAssocID="{13CFD1BC-A5AF-45F8-99AB-C1C58C26E68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BDF5F3C-65F1-4A66-82AF-76D488C52974}" type="pres">
      <dgm:prSet presAssocID="{36B260AA-F6F4-474B-AF09-3518831BA22D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EF10E8F-7884-4A04-BCAA-D809D7DDE67A}" type="pres">
      <dgm:prSet presAssocID="{7A8A729A-4C5C-4263-96EA-CFB0E2A6D520}" presName="spacer" presStyleCnt="0"/>
      <dgm:spPr/>
    </dgm:pt>
    <dgm:pt modelId="{8B86F394-CF58-46E9-A78E-F15890A65000}" type="pres">
      <dgm:prSet presAssocID="{783D4931-E9F1-4473-BAE9-0EB70FA1DBEC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B22D9A8-8F9F-4A5B-A567-75AB65537226}" type="pres">
      <dgm:prSet presAssocID="{783D4931-E9F1-4473-BAE9-0EB70FA1DBEC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F5594FE-36A9-4C15-9081-8CF89EA8B9A9}" type="pres">
      <dgm:prSet presAssocID="{30F118CE-990A-4C84-BE21-87525140BA51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3A600BE-931F-43D5-A5F5-302046B6A240}" type="pres">
      <dgm:prSet presAssocID="{30F118CE-990A-4C84-BE21-87525140BA51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CEE4DBD-1859-4FDB-8F9A-00D97E9E0017}" srcId="{13CFD1BC-A5AF-45F8-99AB-C1C58C26E68A}" destId="{30F118CE-990A-4C84-BE21-87525140BA51}" srcOrd="2" destOrd="0" parTransId="{E4A09A57-BB16-49DF-804A-5E5E2441994B}" sibTransId="{13F1487C-7F95-4342-A874-F3AD4B9C2BC6}"/>
    <dgm:cxn modelId="{5ECFD2B8-7BA7-4C51-860E-99F4A6314414}" type="presOf" srcId="{10D2882A-9F46-4927-8F01-F4676F474BBF}" destId="{AB22D9A8-8F9F-4A5B-A567-75AB65537226}" srcOrd="0" destOrd="1" presId="urn:microsoft.com/office/officeart/2005/8/layout/vList2"/>
    <dgm:cxn modelId="{12D1A5EB-36F2-415C-B996-A53CE40F5B76}" type="presOf" srcId="{963C7DF5-1EDC-44C4-BA5A-ED55CC1BEC44}" destId="{AB22D9A8-8F9F-4A5B-A567-75AB65537226}" srcOrd="0" destOrd="4" presId="urn:microsoft.com/office/officeart/2005/8/layout/vList2"/>
    <dgm:cxn modelId="{41E17294-3EC7-4667-97F2-3094879986D2}" srcId="{30F118CE-990A-4C84-BE21-87525140BA51}" destId="{0F84DE90-6FC0-45D5-8009-1403D351AD8E}" srcOrd="1" destOrd="0" parTransId="{AEC1E6D7-0C6A-4635-9B4E-32FC5A11F2BA}" sibTransId="{1E0E7272-E510-4151-8333-7066D259CF78}"/>
    <dgm:cxn modelId="{E56B1394-B44C-42AB-8A94-55932F623097}" type="presOf" srcId="{0F84DE90-6FC0-45D5-8009-1403D351AD8E}" destId="{73A600BE-931F-43D5-A5F5-302046B6A240}" srcOrd="0" destOrd="1" presId="urn:microsoft.com/office/officeart/2005/8/layout/vList2"/>
    <dgm:cxn modelId="{A32E04F7-D497-41E3-9B85-89EBFB779170}" srcId="{10D2882A-9F46-4927-8F01-F4676F474BBF}" destId="{38A86179-1F9E-4D1D-9DD8-D50E7E7B8A97}" srcOrd="1" destOrd="0" parTransId="{02D1BD59-EC2F-4D5C-AFD9-7E111CDD9578}" sibTransId="{0066B391-ADB7-450D-B502-422F186A8F54}"/>
    <dgm:cxn modelId="{B39F2769-39EC-4DCA-B7AC-BCE9D892DF5A}" srcId="{30F118CE-990A-4C84-BE21-87525140BA51}" destId="{58146F64-B319-41CB-A8E0-CB5AF7985871}" srcOrd="0" destOrd="0" parTransId="{15D18B48-AA37-4BF7-A1BC-1ABBEEF277F0}" sibTransId="{D415BABA-4F8D-47CE-BB98-10C3C9FDFEB7}"/>
    <dgm:cxn modelId="{C62D0BCA-BE57-4499-A967-731ECF8773EC}" type="presOf" srcId="{38A86179-1F9E-4D1D-9DD8-D50E7E7B8A97}" destId="{AB22D9A8-8F9F-4A5B-A567-75AB65537226}" srcOrd="0" destOrd="3" presId="urn:microsoft.com/office/officeart/2005/8/layout/vList2"/>
    <dgm:cxn modelId="{3EEA8820-5E8E-4920-A51F-3CCAE4E0FF86}" type="presOf" srcId="{36B260AA-F6F4-474B-AF09-3518831BA22D}" destId="{CBDF5F3C-65F1-4A66-82AF-76D488C52974}" srcOrd="0" destOrd="0" presId="urn:microsoft.com/office/officeart/2005/8/layout/vList2"/>
    <dgm:cxn modelId="{55C20C3A-414E-4EF3-8BB6-36842EFB3637}" srcId="{783D4931-E9F1-4473-BAE9-0EB70FA1DBEC}" destId="{EAA011AF-610A-419E-B0C9-EEE4544C503B}" srcOrd="0" destOrd="0" parTransId="{A912D06F-8746-47CE-8CC4-83333E8FE2BB}" sibTransId="{D87A414F-E4AE-4B44-8FA2-2268C29F9041}"/>
    <dgm:cxn modelId="{F4A02ADF-5602-473A-96B0-2BF4E4D89C7E}" type="presOf" srcId="{EAA011AF-610A-419E-B0C9-EEE4544C503B}" destId="{AB22D9A8-8F9F-4A5B-A567-75AB65537226}" srcOrd="0" destOrd="0" presId="urn:microsoft.com/office/officeart/2005/8/layout/vList2"/>
    <dgm:cxn modelId="{0CFE0C17-F560-4D7D-9BAF-56F4279D6869}" srcId="{10D2882A-9F46-4927-8F01-F4676F474BBF}" destId="{D18A9980-D014-4932-B0B0-71FB29136DDF}" srcOrd="0" destOrd="0" parTransId="{C3083249-31AA-4C8E-A003-3A27F9EDFB33}" sibTransId="{C42B11F9-E6DE-4342-93DB-59FFFADDAC9F}"/>
    <dgm:cxn modelId="{705ED83E-C2AE-4AA8-AD0B-BA37124A53A8}" srcId="{783D4931-E9F1-4473-BAE9-0EB70FA1DBEC}" destId="{10D2882A-9F46-4927-8F01-F4676F474BBF}" srcOrd="1" destOrd="0" parTransId="{8E37B813-9F1C-498C-BE19-6360C8F18FFF}" sibTransId="{3822B9CC-F69E-4F31-8F9B-7D08C43FB8ED}"/>
    <dgm:cxn modelId="{789200D8-5D39-4AD9-B783-EBFE51FF4A47}" type="presOf" srcId="{D18A9980-D014-4932-B0B0-71FB29136DDF}" destId="{AB22D9A8-8F9F-4A5B-A567-75AB65537226}" srcOrd="0" destOrd="2" presId="urn:microsoft.com/office/officeart/2005/8/layout/vList2"/>
    <dgm:cxn modelId="{D6A25D15-7C7A-4EC5-B77B-EE91691C524B}" type="presOf" srcId="{13CFD1BC-A5AF-45F8-99AB-C1C58C26E68A}" destId="{8D0636BB-18EC-45ED-8F09-F8D33774E9E0}" srcOrd="0" destOrd="0" presId="urn:microsoft.com/office/officeart/2005/8/layout/vList2"/>
    <dgm:cxn modelId="{2ABF9B96-6AC3-4478-8D32-6A4D1834F0AD}" srcId="{13CFD1BC-A5AF-45F8-99AB-C1C58C26E68A}" destId="{36B260AA-F6F4-474B-AF09-3518831BA22D}" srcOrd="0" destOrd="0" parTransId="{3B920808-AFCA-4D78-A16F-8A953E3C1730}" sibTransId="{7A8A729A-4C5C-4263-96EA-CFB0E2A6D520}"/>
    <dgm:cxn modelId="{0D085B2B-442D-44B9-93F2-A938435B0995}" type="presOf" srcId="{30F118CE-990A-4C84-BE21-87525140BA51}" destId="{5F5594FE-36A9-4C15-9081-8CF89EA8B9A9}" srcOrd="0" destOrd="0" presId="urn:microsoft.com/office/officeart/2005/8/layout/vList2"/>
    <dgm:cxn modelId="{0FB6EF1E-3024-48BB-AF62-9D39FBBD2A97}" srcId="{10D2882A-9F46-4927-8F01-F4676F474BBF}" destId="{963C7DF5-1EDC-44C4-BA5A-ED55CC1BEC44}" srcOrd="2" destOrd="0" parTransId="{66C736B4-49CC-4624-8B52-045F46F82E84}" sibTransId="{6681193C-2E46-41A4-A0B9-175D3DF69274}"/>
    <dgm:cxn modelId="{B7571B20-E96B-4945-B34C-FD581DFA5986}" type="presOf" srcId="{783D4931-E9F1-4473-BAE9-0EB70FA1DBEC}" destId="{8B86F394-CF58-46E9-A78E-F15890A65000}" srcOrd="0" destOrd="0" presId="urn:microsoft.com/office/officeart/2005/8/layout/vList2"/>
    <dgm:cxn modelId="{F50BC93D-53FD-41F9-85E8-7B12BBD59E49}" type="presOf" srcId="{58146F64-B319-41CB-A8E0-CB5AF7985871}" destId="{73A600BE-931F-43D5-A5F5-302046B6A240}" srcOrd="0" destOrd="0" presId="urn:microsoft.com/office/officeart/2005/8/layout/vList2"/>
    <dgm:cxn modelId="{DD0097E8-9B8E-496C-AB5A-31F40222ACAD}" srcId="{13CFD1BC-A5AF-45F8-99AB-C1C58C26E68A}" destId="{783D4931-E9F1-4473-BAE9-0EB70FA1DBEC}" srcOrd="1" destOrd="0" parTransId="{C30C94DF-BAED-43A1-BAF5-C5A7E381C1C9}" sibTransId="{EDEF36AD-4300-4DAD-B6FD-840F078E11AE}"/>
    <dgm:cxn modelId="{23A32C6E-AF69-423A-8356-C295EFAD989A}" type="presParOf" srcId="{8D0636BB-18EC-45ED-8F09-F8D33774E9E0}" destId="{CBDF5F3C-65F1-4A66-82AF-76D488C52974}" srcOrd="0" destOrd="0" presId="urn:microsoft.com/office/officeart/2005/8/layout/vList2"/>
    <dgm:cxn modelId="{D2AB5122-8E29-4728-AEEA-131EAF788272}" type="presParOf" srcId="{8D0636BB-18EC-45ED-8F09-F8D33774E9E0}" destId="{1EF10E8F-7884-4A04-BCAA-D809D7DDE67A}" srcOrd="1" destOrd="0" presId="urn:microsoft.com/office/officeart/2005/8/layout/vList2"/>
    <dgm:cxn modelId="{BF1A855D-F3A1-409A-BC2D-45B6B288950A}" type="presParOf" srcId="{8D0636BB-18EC-45ED-8F09-F8D33774E9E0}" destId="{8B86F394-CF58-46E9-A78E-F15890A65000}" srcOrd="2" destOrd="0" presId="urn:microsoft.com/office/officeart/2005/8/layout/vList2"/>
    <dgm:cxn modelId="{34CBAFE1-98BC-41E7-939C-799631F5CD2B}" type="presParOf" srcId="{8D0636BB-18EC-45ED-8F09-F8D33774E9E0}" destId="{AB22D9A8-8F9F-4A5B-A567-75AB65537226}" srcOrd="3" destOrd="0" presId="urn:microsoft.com/office/officeart/2005/8/layout/vList2"/>
    <dgm:cxn modelId="{449BD0D1-E28C-430E-8146-078652382552}" type="presParOf" srcId="{8D0636BB-18EC-45ED-8F09-F8D33774E9E0}" destId="{5F5594FE-36A9-4C15-9081-8CF89EA8B9A9}" srcOrd="4" destOrd="0" presId="urn:microsoft.com/office/officeart/2005/8/layout/vList2"/>
    <dgm:cxn modelId="{DB0F8531-A851-421A-AEE9-3CBA04D589A7}" type="presParOf" srcId="{8D0636BB-18EC-45ED-8F09-F8D33774E9E0}" destId="{73A600BE-931F-43D5-A5F5-302046B6A240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13CFD1BC-A5AF-45F8-99AB-C1C58C26E68A}" type="doc">
      <dgm:prSet loTypeId="urn:microsoft.com/office/officeart/2005/8/layout/vList2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36B260AA-F6F4-474B-AF09-3518831BA22D}">
      <dgm:prSet/>
      <dgm:spPr/>
      <dgm:t>
        <a:bodyPr/>
        <a:lstStyle/>
        <a:p>
          <a:r>
            <a:rPr lang="cs-CZ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Argumentační analýza</a:t>
          </a:r>
          <a:endParaRPr lang="cs-CZ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B920808-AFCA-4D78-A16F-8A953E3C1730}" type="parTrans" cxnId="{2ABF9B96-6AC3-4478-8D32-6A4D1834F0AD}">
      <dgm:prSet/>
      <dgm:spPr/>
      <dgm:t>
        <a:bodyPr/>
        <a:lstStyle/>
        <a:p>
          <a:endParaRPr lang="cs-CZ"/>
        </a:p>
      </dgm:t>
    </dgm:pt>
    <dgm:pt modelId="{7A8A729A-4C5C-4263-96EA-CFB0E2A6D520}" type="sibTrans" cxnId="{2ABF9B96-6AC3-4478-8D32-6A4D1834F0AD}">
      <dgm:prSet/>
      <dgm:spPr/>
      <dgm:t>
        <a:bodyPr/>
        <a:lstStyle/>
        <a:p>
          <a:endParaRPr lang="cs-CZ"/>
        </a:p>
      </dgm:t>
    </dgm:pt>
    <dgm:pt modelId="{4CE8A099-0CA3-4322-B7DF-B3534E51F844}">
      <dgm:prSet/>
      <dgm:spPr/>
      <dgm:t>
        <a:bodyPr/>
        <a:lstStyle/>
        <a:p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Krzysztof </a:t>
          </a:r>
          <a:r>
            <a:rPr lang="cs-CZ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Szymanek</a:t>
          </a:r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: </a:t>
          </a:r>
          <a:r>
            <a:rPr lang="cs-CZ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Umění argumentace. Terminologický slovník</a:t>
          </a:r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 UP Olomouc, 2003.</a:t>
          </a:r>
          <a:endParaRPr lang="cs-CZ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972B6DC-72E6-4127-A2FE-5721BC82C0D5}" type="parTrans" cxnId="{FA7B7AE0-6A76-4C89-AD8A-114A66EF8892}">
      <dgm:prSet/>
      <dgm:spPr/>
      <dgm:t>
        <a:bodyPr/>
        <a:lstStyle/>
        <a:p>
          <a:endParaRPr lang="cs-CZ"/>
        </a:p>
      </dgm:t>
    </dgm:pt>
    <dgm:pt modelId="{99C45B53-8015-429A-AD34-7A96484EC674}" type="sibTrans" cxnId="{FA7B7AE0-6A76-4C89-AD8A-114A66EF8892}">
      <dgm:prSet/>
      <dgm:spPr/>
      <dgm:t>
        <a:bodyPr/>
        <a:lstStyle/>
        <a:p>
          <a:endParaRPr lang="cs-CZ"/>
        </a:p>
      </dgm:t>
    </dgm:pt>
    <dgm:pt modelId="{9FA7DFD6-A4BD-43EA-B388-DC1B5308EA84}">
      <dgm:prSet/>
      <dgm:spPr/>
      <dgm:t>
        <a:bodyPr/>
        <a:lstStyle/>
        <a:p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Krzysztof </a:t>
          </a:r>
          <a:r>
            <a:rPr lang="cs-CZ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Szymanek</a:t>
          </a:r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Krzysztof A. </a:t>
          </a:r>
          <a:r>
            <a:rPr lang="cs-CZ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Wieczorek</a:t>
          </a:r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Andrzej S. </a:t>
          </a:r>
          <a:r>
            <a:rPr lang="cs-CZ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Wójcik</a:t>
          </a:r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: </a:t>
          </a:r>
          <a:r>
            <a:rPr lang="cs-CZ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Umění argumentace: úlohy na zkoumání argumentů</a:t>
          </a:r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 UP Olomouc, 2004.</a:t>
          </a:r>
          <a:endParaRPr lang="cs-CZ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4E4280B-319A-486C-99DA-C803CBF7DF33}" type="parTrans" cxnId="{D7A05E49-AA86-4AD9-8817-728796033E76}">
      <dgm:prSet/>
      <dgm:spPr/>
      <dgm:t>
        <a:bodyPr/>
        <a:lstStyle/>
        <a:p>
          <a:endParaRPr lang="cs-CZ"/>
        </a:p>
      </dgm:t>
    </dgm:pt>
    <dgm:pt modelId="{18CC8534-C2EE-4164-A921-65938258FC56}" type="sibTrans" cxnId="{D7A05E49-AA86-4AD9-8817-728796033E76}">
      <dgm:prSet/>
      <dgm:spPr/>
      <dgm:t>
        <a:bodyPr/>
        <a:lstStyle/>
        <a:p>
          <a:endParaRPr lang="cs-CZ"/>
        </a:p>
      </dgm:t>
    </dgm:pt>
    <dgm:pt modelId="{ED546464-9746-492E-8BCD-6C4D6B92F17B}">
      <dgm:prSet/>
      <dgm:spPr/>
      <dgm:t>
        <a:bodyPr/>
        <a:lstStyle/>
        <a:p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Milan Jelínek, Blažena Švandová a kol.: </a:t>
          </a:r>
          <a:r>
            <a:rPr lang="cs-CZ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Argumentace a umění komunikovat.</a:t>
          </a:r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Brno, 1999.</a:t>
          </a:r>
          <a:endParaRPr lang="cs-CZ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FFA7C50-1EBD-4E9F-A13C-1666D0763D59}" type="parTrans" cxnId="{828432AD-4C91-4270-BE4B-590A4A29A581}">
      <dgm:prSet/>
      <dgm:spPr/>
      <dgm:t>
        <a:bodyPr/>
        <a:lstStyle/>
        <a:p>
          <a:endParaRPr lang="cs-CZ"/>
        </a:p>
      </dgm:t>
    </dgm:pt>
    <dgm:pt modelId="{7A6604E5-DC83-46E6-AE54-D31D8C79D17E}" type="sibTrans" cxnId="{828432AD-4C91-4270-BE4B-590A4A29A581}">
      <dgm:prSet/>
      <dgm:spPr/>
      <dgm:t>
        <a:bodyPr/>
        <a:lstStyle/>
        <a:p>
          <a:endParaRPr lang="cs-CZ"/>
        </a:p>
      </dgm:t>
    </dgm:pt>
    <dgm:pt modelId="{850924A3-FC29-4A5F-B86A-BC5ACB533556}">
      <dgm:prSet/>
      <dgm:spPr/>
      <dgm:t>
        <a:bodyPr/>
        <a:lstStyle/>
        <a:p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Zastávka, Z.: </a:t>
          </a:r>
          <a:r>
            <a:rPr lang="cs-CZ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Cvičení k chybným argumentacím</a:t>
          </a:r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 Lidová univerzita akademie J. A. Komenského, 1992.</a:t>
          </a:r>
          <a:endParaRPr lang="cs-CZ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F891E91-4ACD-45F1-B84F-2EA66A3731A8}" type="parTrans" cxnId="{867AD751-3E51-49C6-ABD7-106F34D9AE74}">
      <dgm:prSet/>
      <dgm:spPr/>
      <dgm:t>
        <a:bodyPr/>
        <a:lstStyle/>
        <a:p>
          <a:endParaRPr lang="cs-CZ"/>
        </a:p>
      </dgm:t>
    </dgm:pt>
    <dgm:pt modelId="{41224E22-0A08-454A-9879-5B3C6143AC99}" type="sibTrans" cxnId="{867AD751-3E51-49C6-ABD7-106F34D9AE74}">
      <dgm:prSet/>
      <dgm:spPr/>
      <dgm:t>
        <a:bodyPr/>
        <a:lstStyle/>
        <a:p>
          <a:endParaRPr lang="cs-CZ"/>
        </a:p>
      </dgm:t>
    </dgm:pt>
    <dgm:pt modelId="{FFBA6AD9-CE56-46A9-A79D-53F773187D54}">
      <dgm:prSet/>
      <dgm:spPr/>
      <dgm:t>
        <a:bodyPr/>
        <a:lstStyle/>
        <a:p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Zastávka, Z.: </a:t>
          </a:r>
          <a:r>
            <a:rPr lang="cs-CZ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Vše, co není zakázáno, se nesmí - o logice formální i neformální</a:t>
          </a:r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RADIX, 1998.</a:t>
          </a:r>
          <a:endParaRPr lang="cs-CZ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8A68FE9-AA1F-4162-859D-33EFC0B533FC}" type="parTrans" cxnId="{C6AE7D72-F68F-4DD5-AF26-6BF717990C49}">
      <dgm:prSet/>
      <dgm:spPr/>
      <dgm:t>
        <a:bodyPr/>
        <a:lstStyle/>
        <a:p>
          <a:endParaRPr lang="cs-CZ"/>
        </a:p>
      </dgm:t>
    </dgm:pt>
    <dgm:pt modelId="{634EDC3D-8A54-4C0A-868E-3D43CC3B856D}" type="sibTrans" cxnId="{C6AE7D72-F68F-4DD5-AF26-6BF717990C49}">
      <dgm:prSet/>
      <dgm:spPr/>
      <dgm:t>
        <a:bodyPr/>
        <a:lstStyle/>
        <a:p>
          <a:endParaRPr lang="cs-CZ"/>
        </a:p>
      </dgm:t>
    </dgm:pt>
    <dgm:pt modelId="{F8F5D84A-B59D-4E2C-90B2-CE02D0623A35}">
      <dgm:prSet/>
      <dgm:spPr/>
      <dgm:t>
        <a:bodyPr/>
        <a:lstStyle/>
        <a:p>
          <a:r>
            <a:rPr lang="cs-CZ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Selucký</a:t>
          </a:r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O.: </a:t>
          </a:r>
          <a:r>
            <a:rPr lang="cs-CZ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Logika pro střední školy</a:t>
          </a:r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 Fortuna, 1995 (zvl. str. 77-114).  </a:t>
          </a:r>
          <a:endParaRPr lang="cs-CZ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6311E54-BB1B-4381-A0B4-ABE16B343979}" type="parTrans" cxnId="{D6F788BE-6F8C-45B8-8F08-2B6A82B67E15}">
      <dgm:prSet/>
      <dgm:spPr/>
      <dgm:t>
        <a:bodyPr/>
        <a:lstStyle/>
        <a:p>
          <a:endParaRPr lang="cs-CZ"/>
        </a:p>
      </dgm:t>
    </dgm:pt>
    <dgm:pt modelId="{479EDA2C-E493-4E77-9A24-DC707A65E0B0}" type="sibTrans" cxnId="{D6F788BE-6F8C-45B8-8F08-2B6A82B67E15}">
      <dgm:prSet/>
      <dgm:spPr/>
      <dgm:t>
        <a:bodyPr/>
        <a:lstStyle/>
        <a:p>
          <a:endParaRPr lang="cs-CZ"/>
        </a:p>
      </dgm:t>
    </dgm:pt>
    <dgm:pt modelId="{6FAC3A3F-D993-44BF-BD76-BB107213B751}">
      <dgm:prSet/>
      <dgm:spPr/>
      <dgm:t>
        <a:bodyPr/>
        <a:lstStyle/>
        <a:p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Kritická analýza diskurzu, kritická lingvistika</a:t>
          </a:r>
          <a:endParaRPr lang="cs-CZ" dirty="0"/>
        </a:p>
      </dgm:t>
    </dgm:pt>
    <dgm:pt modelId="{B7706621-452B-402D-A74F-EB349CE302D6}" type="parTrans" cxnId="{B1234149-D911-4D5A-B4A9-176512B1B088}">
      <dgm:prSet/>
      <dgm:spPr/>
      <dgm:t>
        <a:bodyPr/>
        <a:lstStyle/>
        <a:p>
          <a:endParaRPr lang="cs-CZ"/>
        </a:p>
      </dgm:t>
    </dgm:pt>
    <dgm:pt modelId="{82780076-8732-4103-82A8-199FDE832CBD}" type="sibTrans" cxnId="{B1234149-D911-4D5A-B4A9-176512B1B088}">
      <dgm:prSet/>
      <dgm:spPr/>
      <dgm:t>
        <a:bodyPr/>
        <a:lstStyle/>
        <a:p>
          <a:endParaRPr lang="cs-CZ"/>
        </a:p>
      </dgm:t>
    </dgm:pt>
    <dgm:pt modelId="{8D0636BB-18EC-45ED-8F09-F8D33774E9E0}" type="pres">
      <dgm:prSet presAssocID="{13CFD1BC-A5AF-45F8-99AB-C1C58C26E68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BDF5F3C-65F1-4A66-82AF-76D488C52974}" type="pres">
      <dgm:prSet presAssocID="{36B260AA-F6F4-474B-AF09-3518831BA22D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E9A04EF-BEE7-4451-81C8-8F0C1984B221}" type="pres">
      <dgm:prSet presAssocID="{36B260AA-F6F4-474B-AF09-3518831BA22D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28D19FC-D065-4FC3-81A6-D3427D387886}" type="pres">
      <dgm:prSet presAssocID="{6FAC3A3F-D993-44BF-BD76-BB107213B751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0C403F3-EA2B-4DC5-ACAC-A3A2E0397684}" type="presOf" srcId="{6FAC3A3F-D993-44BF-BD76-BB107213B751}" destId="{328D19FC-D065-4FC3-81A6-D3427D387886}" srcOrd="0" destOrd="0" presId="urn:microsoft.com/office/officeart/2005/8/layout/vList2"/>
    <dgm:cxn modelId="{B1234149-D911-4D5A-B4A9-176512B1B088}" srcId="{13CFD1BC-A5AF-45F8-99AB-C1C58C26E68A}" destId="{6FAC3A3F-D993-44BF-BD76-BB107213B751}" srcOrd="1" destOrd="0" parTransId="{B7706621-452B-402D-A74F-EB349CE302D6}" sibTransId="{82780076-8732-4103-82A8-199FDE832CBD}"/>
    <dgm:cxn modelId="{FF3785EF-1A04-4543-BF56-1C20D5C77AEC}" type="presOf" srcId="{850924A3-FC29-4A5F-B86A-BC5ACB533556}" destId="{9E9A04EF-BEE7-4451-81C8-8F0C1984B221}" srcOrd="0" destOrd="3" presId="urn:microsoft.com/office/officeart/2005/8/layout/vList2"/>
    <dgm:cxn modelId="{1AACF58E-F9F9-4A99-867D-A130CB6AB35C}" type="presOf" srcId="{9FA7DFD6-A4BD-43EA-B388-DC1B5308EA84}" destId="{9E9A04EF-BEE7-4451-81C8-8F0C1984B221}" srcOrd="0" destOrd="1" presId="urn:microsoft.com/office/officeart/2005/8/layout/vList2"/>
    <dgm:cxn modelId="{AA938081-6E71-4846-9591-46B407BAACB0}" type="presOf" srcId="{F8F5D84A-B59D-4E2C-90B2-CE02D0623A35}" destId="{9E9A04EF-BEE7-4451-81C8-8F0C1984B221}" srcOrd="0" destOrd="5" presId="urn:microsoft.com/office/officeart/2005/8/layout/vList2"/>
    <dgm:cxn modelId="{C6AE7D72-F68F-4DD5-AF26-6BF717990C49}" srcId="{36B260AA-F6F4-474B-AF09-3518831BA22D}" destId="{FFBA6AD9-CE56-46A9-A79D-53F773187D54}" srcOrd="4" destOrd="0" parTransId="{88A68FE9-AA1F-4162-859D-33EFC0B533FC}" sibTransId="{634EDC3D-8A54-4C0A-868E-3D43CC3B856D}"/>
    <dgm:cxn modelId="{D7A05E49-AA86-4AD9-8817-728796033E76}" srcId="{36B260AA-F6F4-474B-AF09-3518831BA22D}" destId="{9FA7DFD6-A4BD-43EA-B388-DC1B5308EA84}" srcOrd="1" destOrd="0" parTransId="{F4E4280B-319A-486C-99DA-C803CBF7DF33}" sibTransId="{18CC8534-C2EE-4164-A921-65938258FC56}"/>
    <dgm:cxn modelId="{2ABF9B96-6AC3-4478-8D32-6A4D1834F0AD}" srcId="{13CFD1BC-A5AF-45F8-99AB-C1C58C26E68A}" destId="{36B260AA-F6F4-474B-AF09-3518831BA22D}" srcOrd="0" destOrd="0" parTransId="{3B920808-AFCA-4D78-A16F-8A953E3C1730}" sibTransId="{7A8A729A-4C5C-4263-96EA-CFB0E2A6D520}"/>
    <dgm:cxn modelId="{7F7309C6-9F92-467B-B6D2-83EFE18280BC}" type="presOf" srcId="{ED546464-9746-492E-8BCD-6C4D6B92F17B}" destId="{9E9A04EF-BEE7-4451-81C8-8F0C1984B221}" srcOrd="0" destOrd="2" presId="urn:microsoft.com/office/officeart/2005/8/layout/vList2"/>
    <dgm:cxn modelId="{D6F788BE-6F8C-45B8-8F08-2B6A82B67E15}" srcId="{36B260AA-F6F4-474B-AF09-3518831BA22D}" destId="{F8F5D84A-B59D-4E2C-90B2-CE02D0623A35}" srcOrd="5" destOrd="0" parTransId="{16311E54-BB1B-4381-A0B4-ABE16B343979}" sibTransId="{479EDA2C-E493-4E77-9A24-DC707A65E0B0}"/>
    <dgm:cxn modelId="{867AD751-3E51-49C6-ABD7-106F34D9AE74}" srcId="{36B260AA-F6F4-474B-AF09-3518831BA22D}" destId="{850924A3-FC29-4A5F-B86A-BC5ACB533556}" srcOrd="3" destOrd="0" parTransId="{DF891E91-4ACD-45F1-B84F-2EA66A3731A8}" sibTransId="{41224E22-0A08-454A-9879-5B3C6143AC99}"/>
    <dgm:cxn modelId="{CB825D3C-5367-4BE8-8C4C-2B0A82251991}" type="presOf" srcId="{FFBA6AD9-CE56-46A9-A79D-53F773187D54}" destId="{9E9A04EF-BEE7-4451-81C8-8F0C1984B221}" srcOrd="0" destOrd="4" presId="urn:microsoft.com/office/officeart/2005/8/layout/vList2"/>
    <dgm:cxn modelId="{D6A25D15-7C7A-4EC5-B77B-EE91691C524B}" type="presOf" srcId="{13CFD1BC-A5AF-45F8-99AB-C1C58C26E68A}" destId="{8D0636BB-18EC-45ED-8F09-F8D33774E9E0}" srcOrd="0" destOrd="0" presId="urn:microsoft.com/office/officeart/2005/8/layout/vList2"/>
    <dgm:cxn modelId="{FA7B7AE0-6A76-4C89-AD8A-114A66EF8892}" srcId="{36B260AA-F6F4-474B-AF09-3518831BA22D}" destId="{4CE8A099-0CA3-4322-B7DF-B3534E51F844}" srcOrd="0" destOrd="0" parTransId="{A972B6DC-72E6-4127-A2FE-5721BC82C0D5}" sibTransId="{99C45B53-8015-429A-AD34-7A96484EC674}"/>
    <dgm:cxn modelId="{3EEA8820-5E8E-4920-A51F-3CCAE4E0FF86}" type="presOf" srcId="{36B260AA-F6F4-474B-AF09-3518831BA22D}" destId="{CBDF5F3C-65F1-4A66-82AF-76D488C52974}" srcOrd="0" destOrd="0" presId="urn:microsoft.com/office/officeart/2005/8/layout/vList2"/>
    <dgm:cxn modelId="{E03416C7-5EE3-4370-9316-F5A8124F050E}" type="presOf" srcId="{4CE8A099-0CA3-4322-B7DF-B3534E51F844}" destId="{9E9A04EF-BEE7-4451-81C8-8F0C1984B221}" srcOrd="0" destOrd="0" presId="urn:microsoft.com/office/officeart/2005/8/layout/vList2"/>
    <dgm:cxn modelId="{828432AD-4C91-4270-BE4B-590A4A29A581}" srcId="{36B260AA-F6F4-474B-AF09-3518831BA22D}" destId="{ED546464-9746-492E-8BCD-6C4D6B92F17B}" srcOrd="2" destOrd="0" parTransId="{BFFA7C50-1EBD-4E9F-A13C-1666D0763D59}" sibTransId="{7A6604E5-DC83-46E6-AE54-D31D8C79D17E}"/>
    <dgm:cxn modelId="{23A32C6E-AF69-423A-8356-C295EFAD989A}" type="presParOf" srcId="{8D0636BB-18EC-45ED-8F09-F8D33774E9E0}" destId="{CBDF5F3C-65F1-4A66-82AF-76D488C52974}" srcOrd="0" destOrd="0" presId="urn:microsoft.com/office/officeart/2005/8/layout/vList2"/>
    <dgm:cxn modelId="{D6AED050-65B7-4C3C-8162-7F98C5099186}" type="presParOf" srcId="{8D0636BB-18EC-45ED-8F09-F8D33774E9E0}" destId="{9E9A04EF-BEE7-4451-81C8-8F0C1984B221}" srcOrd="1" destOrd="0" presId="urn:microsoft.com/office/officeart/2005/8/layout/vList2"/>
    <dgm:cxn modelId="{F8613AE3-FCE5-4701-87C0-1E3B23422F52}" type="presParOf" srcId="{8D0636BB-18EC-45ED-8F09-F8D33774E9E0}" destId="{328D19FC-D065-4FC3-81A6-D3427D387886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13CFD1BC-A5AF-45F8-99AB-C1C58C26E68A}" type="doc">
      <dgm:prSet loTypeId="urn:microsoft.com/office/officeart/2005/8/layout/vList2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AFB53DD3-C771-47C8-8650-873FCFFF34DB}">
      <dgm:prSet/>
      <dgm:spPr/>
      <dgm:t>
        <a:bodyPr/>
        <a:lstStyle/>
        <a:p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24</a:t>
          </a:r>
          <a:r>
            <a:rPr lang="cs-CZ" b="1" dirty="0">
              <a:latin typeface="Times New Roman" panose="02020603050405020304" pitchFamily="18" charset="0"/>
              <a:cs typeface="Times New Roman" panose="02020603050405020304" pitchFamily="18" charset="0"/>
            </a:rPr>
            <a:t>. 2. – </a:t>
          </a:r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Jolana Kohoutková</a:t>
          </a:r>
          <a:endParaRPr lang="cs-CZ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4157591-801F-4560-897B-3502FC9B860F}" type="parTrans" cxnId="{73AD2531-F9DE-4C37-BAC6-1E7F225905B7}">
      <dgm:prSet/>
      <dgm:spPr/>
      <dgm:t>
        <a:bodyPr/>
        <a:lstStyle/>
        <a:p>
          <a:endParaRPr lang="cs-CZ"/>
        </a:p>
      </dgm:t>
    </dgm:pt>
    <dgm:pt modelId="{305C9F2C-EC9B-4D3E-B4FF-CB111F51B7D3}" type="sibTrans" cxnId="{73AD2531-F9DE-4C37-BAC6-1E7F225905B7}">
      <dgm:prSet/>
      <dgm:spPr/>
      <dgm:t>
        <a:bodyPr/>
        <a:lstStyle/>
        <a:p>
          <a:endParaRPr lang="cs-CZ"/>
        </a:p>
      </dgm:t>
    </dgm:pt>
    <dgm:pt modelId="{EEFEEEB4-42EC-4CF8-964E-437279EF9FBE}">
      <dgm:prSet/>
      <dgm:spPr/>
      <dgm:t>
        <a:bodyPr/>
        <a:lstStyle/>
        <a:p>
          <a:r>
            <a:rPr lang="cs-CZ" b="1" dirty="0">
              <a:latin typeface="Times New Roman" panose="02020603050405020304" pitchFamily="18" charset="0"/>
              <a:cs typeface="Times New Roman" panose="02020603050405020304" pitchFamily="18" charset="0"/>
            </a:rPr>
            <a:t>2. 3. </a:t>
          </a:r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– </a:t>
          </a:r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Eva Kobylková</a:t>
          </a:r>
          <a:endParaRPr lang="cs-CZ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17F05CD-F8B5-4E96-885B-8FAB0E76AF9E}" type="parTrans" cxnId="{3A5E6B07-168B-425E-B5F7-0330C7176A5D}">
      <dgm:prSet/>
      <dgm:spPr/>
      <dgm:t>
        <a:bodyPr/>
        <a:lstStyle/>
        <a:p>
          <a:endParaRPr lang="cs-CZ"/>
        </a:p>
      </dgm:t>
    </dgm:pt>
    <dgm:pt modelId="{1077D440-89D9-486A-BE7A-3EE5A11C9D77}" type="sibTrans" cxnId="{3A5E6B07-168B-425E-B5F7-0330C7176A5D}">
      <dgm:prSet/>
      <dgm:spPr/>
      <dgm:t>
        <a:bodyPr/>
        <a:lstStyle/>
        <a:p>
          <a:endParaRPr lang="cs-CZ"/>
        </a:p>
      </dgm:t>
    </dgm:pt>
    <dgm:pt modelId="{C5A77049-71E9-4148-80C4-DCF073FFFE27}">
      <dgm:prSet/>
      <dgm:spPr/>
      <dgm:t>
        <a:bodyPr/>
        <a:lstStyle/>
        <a:p>
          <a:r>
            <a:rPr lang="cs-CZ" b="1" dirty="0">
              <a:latin typeface="Times New Roman" panose="02020603050405020304" pitchFamily="18" charset="0"/>
              <a:cs typeface="Times New Roman" panose="02020603050405020304" pitchFamily="18" charset="0"/>
            </a:rPr>
            <a:t>9. 3. </a:t>
          </a:r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– </a:t>
          </a:r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Tereza </a:t>
          </a:r>
          <a:r>
            <a:rPr lang="cs-CZ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Šátavová</a:t>
          </a:r>
          <a:endParaRPr lang="cs-CZ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D26935C-CDFD-473B-867E-73D7AC365B1D}" type="parTrans" cxnId="{B79D5F3E-3550-4FCB-B53F-170BEC54D47E}">
      <dgm:prSet/>
      <dgm:spPr/>
      <dgm:t>
        <a:bodyPr/>
        <a:lstStyle/>
        <a:p>
          <a:endParaRPr lang="cs-CZ"/>
        </a:p>
      </dgm:t>
    </dgm:pt>
    <dgm:pt modelId="{40DDBEDA-2919-4B6A-AA61-15BBEE0D1CCF}" type="sibTrans" cxnId="{B79D5F3E-3550-4FCB-B53F-170BEC54D47E}">
      <dgm:prSet/>
      <dgm:spPr/>
      <dgm:t>
        <a:bodyPr/>
        <a:lstStyle/>
        <a:p>
          <a:endParaRPr lang="cs-CZ"/>
        </a:p>
      </dgm:t>
    </dgm:pt>
    <dgm:pt modelId="{D2E2515C-2B36-45B6-9AFF-8B98DED54D43}">
      <dgm:prSet/>
      <dgm:spPr/>
      <dgm:t>
        <a:bodyPr/>
        <a:lstStyle/>
        <a:p>
          <a:r>
            <a:rPr lang="cs-CZ" b="1" dirty="0">
              <a:latin typeface="Times New Roman" panose="02020603050405020304" pitchFamily="18" charset="0"/>
              <a:cs typeface="Times New Roman" panose="02020603050405020304" pitchFamily="18" charset="0"/>
            </a:rPr>
            <a:t>16. 3. – </a:t>
          </a:r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Pavlína Brabcová</a:t>
          </a:r>
          <a:endParaRPr lang="cs-CZ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8F5FBE1-B502-4DE4-BEFA-0859C705CC82}" type="parTrans" cxnId="{D9CF7274-45AB-40D1-8FEA-9181BD6ECCDD}">
      <dgm:prSet/>
      <dgm:spPr/>
      <dgm:t>
        <a:bodyPr/>
        <a:lstStyle/>
        <a:p>
          <a:endParaRPr lang="cs-CZ"/>
        </a:p>
      </dgm:t>
    </dgm:pt>
    <dgm:pt modelId="{13748114-7ED9-4FE2-8C7C-99AC6304CBE6}" type="sibTrans" cxnId="{D9CF7274-45AB-40D1-8FEA-9181BD6ECCDD}">
      <dgm:prSet/>
      <dgm:spPr/>
      <dgm:t>
        <a:bodyPr/>
        <a:lstStyle/>
        <a:p>
          <a:endParaRPr lang="cs-CZ"/>
        </a:p>
      </dgm:t>
    </dgm:pt>
    <dgm:pt modelId="{CF0194AE-31BA-4449-8260-6E504BB42655}">
      <dgm:prSet/>
      <dgm:spPr/>
      <dgm:t>
        <a:bodyPr/>
        <a:lstStyle/>
        <a:p>
          <a:r>
            <a:rPr lang="cs-CZ" b="1" dirty="0">
              <a:latin typeface="Times New Roman" panose="02020603050405020304" pitchFamily="18" charset="0"/>
              <a:cs typeface="Times New Roman" panose="02020603050405020304" pitchFamily="18" charset="0"/>
            </a:rPr>
            <a:t>23. 3. – </a:t>
          </a:r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Jan Jiří Buchta</a:t>
          </a:r>
          <a:endParaRPr lang="cs-CZ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F311E32-D773-4B16-BC22-CC28AD89194D}" type="parTrans" cxnId="{CB011D72-4675-4E3D-B243-785307574DF8}">
      <dgm:prSet/>
      <dgm:spPr/>
      <dgm:t>
        <a:bodyPr/>
        <a:lstStyle/>
        <a:p>
          <a:endParaRPr lang="cs-CZ"/>
        </a:p>
      </dgm:t>
    </dgm:pt>
    <dgm:pt modelId="{4BC802EC-9889-4248-9F61-63DBFE6ED44C}" type="sibTrans" cxnId="{CB011D72-4675-4E3D-B243-785307574DF8}">
      <dgm:prSet/>
      <dgm:spPr/>
      <dgm:t>
        <a:bodyPr/>
        <a:lstStyle/>
        <a:p>
          <a:endParaRPr lang="cs-CZ"/>
        </a:p>
      </dgm:t>
    </dgm:pt>
    <dgm:pt modelId="{10E8D0E5-E3E1-4C34-8A07-2CBAE32EB0CB}">
      <dgm:prSet/>
      <dgm:spPr/>
      <dgm:t>
        <a:bodyPr/>
        <a:lstStyle/>
        <a:p>
          <a:r>
            <a:rPr lang="cs-CZ" b="1" dirty="0">
              <a:latin typeface="Times New Roman" panose="02020603050405020304" pitchFamily="18" charset="0"/>
              <a:cs typeface="Times New Roman" panose="02020603050405020304" pitchFamily="18" charset="0"/>
            </a:rPr>
            <a:t>30. 3. – </a:t>
          </a:r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Linda Komárková</a:t>
          </a:r>
          <a:endParaRPr lang="cs-CZ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19F30CF-583C-4429-8E0B-31E75EE83B40}" type="parTrans" cxnId="{7BC24AB9-5A5E-4CAD-B4D6-306B5B8EC274}">
      <dgm:prSet/>
      <dgm:spPr/>
      <dgm:t>
        <a:bodyPr/>
        <a:lstStyle/>
        <a:p>
          <a:endParaRPr lang="cs-CZ"/>
        </a:p>
      </dgm:t>
    </dgm:pt>
    <dgm:pt modelId="{781AA4BA-D225-4449-901F-F9113BED49CD}" type="sibTrans" cxnId="{7BC24AB9-5A5E-4CAD-B4D6-306B5B8EC274}">
      <dgm:prSet/>
      <dgm:spPr/>
      <dgm:t>
        <a:bodyPr/>
        <a:lstStyle/>
        <a:p>
          <a:endParaRPr lang="cs-CZ"/>
        </a:p>
      </dgm:t>
    </dgm:pt>
    <dgm:pt modelId="{8A91B6BE-01C1-4E5F-968F-43F7A0F6A6D9}">
      <dgm:prSet/>
      <dgm:spPr/>
      <dgm:t>
        <a:bodyPr/>
        <a:lstStyle/>
        <a:p>
          <a:r>
            <a:rPr lang="cs-CZ" b="1" dirty="0">
              <a:latin typeface="Times New Roman" panose="02020603050405020304" pitchFamily="18" charset="0"/>
              <a:cs typeface="Times New Roman" panose="02020603050405020304" pitchFamily="18" charset="0"/>
            </a:rPr>
            <a:t>6. 4. – </a:t>
          </a:r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Veronika Kotalíková</a:t>
          </a:r>
          <a:endParaRPr lang="cs-CZ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81F9DCD-3C4F-48B9-BAF3-D6FDB8E946CB}" type="parTrans" cxnId="{3793DCEB-2A40-482E-9484-D65837C91FFA}">
      <dgm:prSet/>
      <dgm:spPr/>
      <dgm:t>
        <a:bodyPr/>
        <a:lstStyle/>
        <a:p>
          <a:endParaRPr lang="cs-CZ"/>
        </a:p>
      </dgm:t>
    </dgm:pt>
    <dgm:pt modelId="{B533F1D8-D41F-41F8-873F-311848329A80}" type="sibTrans" cxnId="{3793DCEB-2A40-482E-9484-D65837C91FFA}">
      <dgm:prSet/>
      <dgm:spPr/>
      <dgm:t>
        <a:bodyPr/>
        <a:lstStyle/>
        <a:p>
          <a:endParaRPr lang="cs-CZ"/>
        </a:p>
      </dgm:t>
    </dgm:pt>
    <dgm:pt modelId="{31EAA4C8-DE8C-4F56-82AD-BE40CC6A0BDF}">
      <dgm:prSet/>
      <dgm:spPr/>
      <dgm:t>
        <a:bodyPr/>
        <a:lstStyle/>
        <a:p>
          <a:r>
            <a:rPr lang="cs-CZ" b="1" dirty="0">
              <a:latin typeface="Times New Roman" panose="02020603050405020304" pitchFamily="18" charset="0"/>
              <a:cs typeface="Times New Roman" panose="02020603050405020304" pitchFamily="18" charset="0"/>
            </a:rPr>
            <a:t>20. 4. – </a:t>
          </a:r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Vít Voříšek</a:t>
          </a:r>
          <a:endParaRPr lang="cs-CZ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D3CDEC1-E3C2-4ECB-B943-D6C27B724316}" type="parTrans" cxnId="{0A75CCD7-385A-4F46-A23B-AE07BEDE01BD}">
      <dgm:prSet/>
      <dgm:spPr/>
      <dgm:t>
        <a:bodyPr/>
        <a:lstStyle/>
        <a:p>
          <a:endParaRPr lang="cs-CZ"/>
        </a:p>
      </dgm:t>
    </dgm:pt>
    <dgm:pt modelId="{118F1DAC-2A7C-4B3F-BFB2-C1409B7F1705}" type="sibTrans" cxnId="{0A75CCD7-385A-4F46-A23B-AE07BEDE01BD}">
      <dgm:prSet/>
      <dgm:spPr/>
      <dgm:t>
        <a:bodyPr/>
        <a:lstStyle/>
        <a:p>
          <a:endParaRPr lang="cs-CZ"/>
        </a:p>
      </dgm:t>
    </dgm:pt>
    <dgm:pt modelId="{F792D48A-54D5-47DB-934F-E74E84C144B8}">
      <dgm:prSet/>
      <dgm:spPr/>
      <dgm:t>
        <a:bodyPr/>
        <a:lstStyle/>
        <a:p>
          <a:r>
            <a:rPr lang="cs-CZ" b="1" dirty="0">
              <a:latin typeface="Times New Roman" panose="02020603050405020304" pitchFamily="18" charset="0"/>
              <a:cs typeface="Times New Roman" panose="02020603050405020304" pitchFamily="18" charset="0"/>
            </a:rPr>
            <a:t>4. 5. – </a:t>
          </a:r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Georgi </a:t>
          </a:r>
          <a:r>
            <a:rPr lang="cs-CZ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Gersamia</a:t>
          </a:r>
          <a:endParaRPr lang="cs-CZ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B1B0384-4E8C-439C-A046-8D16853CCC71}" type="parTrans" cxnId="{1ADC4415-77E6-4345-9BEE-3228D8AF252D}">
      <dgm:prSet/>
      <dgm:spPr/>
      <dgm:t>
        <a:bodyPr/>
        <a:lstStyle/>
        <a:p>
          <a:endParaRPr lang="cs-CZ"/>
        </a:p>
      </dgm:t>
    </dgm:pt>
    <dgm:pt modelId="{BDB9D906-ADE3-4E7D-A559-D874D3CB5FE0}" type="sibTrans" cxnId="{1ADC4415-77E6-4345-9BEE-3228D8AF252D}">
      <dgm:prSet/>
      <dgm:spPr/>
      <dgm:t>
        <a:bodyPr/>
        <a:lstStyle/>
        <a:p>
          <a:endParaRPr lang="cs-CZ"/>
        </a:p>
      </dgm:t>
    </dgm:pt>
    <dgm:pt modelId="{D057B7A2-A677-49CE-A091-14DC4271584F}">
      <dgm:prSet/>
      <dgm:spPr/>
      <dgm:t>
        <a:bodyPr/>
        <a:lstStyle/>
        <a:p>
          <a:r>
            <a:rPr lang="cs-CZ" b="1" dirty="0">
              <a:latin typeface="Times New Roman" panose="02020603050405020304" pitchFamily="18" charset="0"/>
              <a:cs typeface="Times New Roman" panose="02020603050405020304" pitchFamily="18" charset="0"/>
            </a:rPr>
            <a:t>11. 5. </a:t>
          </a:r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– </a:t>
          </a:r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Kateřina Matušková</a:t>
          </a:r>
          <a:endParaRPr lang="cs-CZ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7D3A0DF-B54D-4695-B87D-DE0AFEA909F9}" type="parTrans" cxnId="{F3BE198D-EBEB-4204-8CE6-B26C38BE6C17}">
      <dgm:prSet/>
      <dgm:spPr/>
      <dgm:t>
        <a:bodyPr/>
        <a:lstStyle/>
        <a:p>
          <a:endParaRPr lang="cs-CZ"/>
        </a:p>
      </dgm:t>
    </dgm:pt>
    <dgm:pt modelId="{54F2CB07-F952-4621-86CB-E5F46ECE4331}" type="sibTrans" cxnId="{F3BE198D-EBEB-4204-8CE6-B26C38BE6C17}">
      <dgm:prSet/>
      <dgm:spPr/>
      <dgm:t>
        <a:bodyPr/>
        <a:lstStyle/>
        <a:p>
          <a:endParaRPr lang="cs-CZ"/>
        </a:p>
      </dgm:t>
    </dgm:pt>
    <dgm:pt modelId="{8D0636BB-18EC-45ED-8F09-F8D33774E9E0}" type="pres">
      <dgm:prSet presAssocID="{13CFD1BC-A5AF-45F8-99AB-C1C58C26E68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FD6297FE-7B0D-43BA-A898-A8EB3D818CAE}" type="pres">
      <dgm:prSet presAssocID="{AFB53DD3-C771-47C8-8650-873FCFFF34DB}" presName="parentText" presStyleLbl="node1" presStyleIdx="0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51FBFCD-62DA-40AE-A519-5CDA022836AF}" type="pres">
      <dgm:prSet presAssocID="{305C9F2C-EC9B-4D3E-B4FF-CB111F51B7D3}" presName="spacer" presStyleCnt="0"/>
      <dgm:spPr/>
    </dgm:pt>
    <dgm:pt modelId="{71590FA8-BAB8-4710-B52A-2DCC2357DA3D}" type="pres">
      <dgm:prSet presAssocID="{EEFEEEB4-42EC-4CF8-964E-437279EF9FBE}" presName="parentText" presStyleLbl="node1" presStyleIdx="1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80CCC0B-AA97-4AB0-A3FA-1D3EA22B095D}" type="pres">
      <dgm:prSet presAssocID="{1077D440-89D9-486A-BE7A-3EE5A11C9D77}" presName="spacer" presStyleCnt="0"/>
      <dgm:spPr/>
    </dgm:pt>
    <dgm:pt modelId="{8E36E379-AFB9-4909-9302-731BA934BBEA}" type="pres">
      <dgm:prSet presAssocID="{C5A77049-71E9-4148-80C4-DCF073FFFE27}" presName="parentText" presStyleLbl="node1" presStyleIdx="2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EB63B55-782F-4AF2-8D50-FE186F4CE254}" type="pres">
      <dgm:prSet presAssocID="{40DDBEDA-2919-4B6A-AA61-15BBEE0D1CCF}" presName="spacer" presStyleCnt="0"/>
      <dgm:spPr/>
    </dgm:pt>
    <dgm:pt modelId="{67920B2E-1FE9-4704-88DA-229D4542C310}" type="pres">
      <dgm:prSet presAssocID="{D2E2515C-2B36-45B6-9AFF-8B98DED54D43}" presName="parentText" presStyleLbl="node1" presStyleIdx="3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D47AE8F-4971-40E9-8617-79AB77538480}" type="pres">
      <dgm:prSet presAssocID="{13748114-7ED9-4FE2-8C7C-99AC6304CBE6}" presName="spacer" presStyleCnt="0"/>
      <dgm:spPr/>
    </dgm:pt>
    <dgm:pt modelId="{2A047562-4B9C-49F0-9751-E94F853A09C4}" type="pres">
      <dgm:prSet presAssocID="{CF0194AE-31BA-4449-8260-6E504BB42655}" presName="parentText" presStyleLbl="node1" presStyleIdx="4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E83711E-A971-4D0B-BC60-B9C53E5C43EC}" type="pres">
      <dgm:prSet presAssocID="{4BC802EC-9889-4248-9F61-63DBFE6ED44C}" presName="spacer" presStyleCnt="0"/>
      <dgm:spPr/>
    </dgm:pt>
    <dgm:pt modelId="{E08E9C17-D589-49A4-B661-6878B77D552B}" type="pres">
      <dgm:prSet presAssocID="{10E8D0E5-E3E1-4C34-8A07-2CBAE32EB0CB}" presName="parentText" presStyleLbl="node1" presStyleIdx="5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00896C9-BCCE-44F1-A4B0-10976D2B239C}" type="pres">
      <dgm:prSet presAssocID="{781AA4BA-D225-4449-901F-F9113BED49CD}" presName="spacer" presStyleCnt="0"/>
      <dgm:spPr/>
    </dgm:pt>
    <dgm:pt modelId="{E576C4EB-99CF-43C3-B099-3385208A4136}" type="pres">
      <dgm:prSet presAssocID="{8A91B6BE-01C1-4E5F-968F-43F7A0F6A6D9}" presName="parentText" presStyleLbl="node1" presStyleIdx="6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588D025-779F-4A6D-9889-94E913B6152B}" type="pres">
      <dgm:prSet presAssocID="{B533F1D8-D41F-41F8-873F-311848329A80}" presName="spacer" presStyleCnt="0"/>
      <dgm:spPr/>
    </dgm:pt>
    <dgm:pt modelId="{018312C4-8E52-4FDD-8974-DA8136668509}" type="pres">
      <dgm:prSet presAssocID="{31EAA4C8-DE8C-4F56-82AD-BE40CC6A0BDF}" presName="parentText" presStyleLbl="node1" presStyleIdx="7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2D2BF99-BA9B-42EE-81BB-38681AD28AF6}" type="pres">
      <dgm:prSet presAssocID="{118F1DAC-2A7C-4B3F-BFB2-C1409B7F1705}" presName="spacer" presStyleCnt="0"/>
      <dgm:spPr/>
    </dgm:pt>
    <dgm:pt modelId="{5276B5AB-0EB3-41B2-9652-0FF9F54BD466}" type="pres">
      <dgm:prSet presAssocID="{F792D48A-54D5-47DB-934F-E74E84C144B8}" presName="parentText" presStyleLbl="node1" presStyleIdx="8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E2548F6-2A33-4FFF-8059-02410DA2B1A6}" type="pres">
      <dgm:prSet presAssocID="{BDB9D906-ADE3-4E7D-A559-D874D3CB5FE0}" presName="spacer" presStyleCnt="0"/>
      <dgm:spPr/>
    </dgm:pt>
    <dgm:pt modelId="{476E0B93-0564-4AE8-83D5-9789AE30D2CE}" type="pres">
      <dgm:prSet presAssocID="{D057B7A2-A677-49CE-A091-14DC4271584F}" presName="parentText" presStyleLbl="node1" presStyleIdx="9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BB3CD1D-A905-4C34-BCB2-470D428B3311}" type="presOf" srcId="{EEFEEEB4-42EC-4CF8-964E-437279EF9FBE}" destId="{71590FA8-BAB8-4710-B52A-2DCC2357DA3D}" srcOrd="0" destOrd="0" presId="urn:microsoft.com/office/officeart/2005/8/layout/vList2"/>
    <dgm:cxn modelId="{CB011D72-4675-4E3D-B243-785307574DF8}" srcId="{13CFD1BC-A5AF-45F8-99AB-C1C58C26E68A}" destId="{CF0194AE-31BA-4449-8260-6E504BB42655}" srcOrd="4" destOrd="0" parTransId="{DF311E32-D773-4B16-BC22-CC28AD89194D}" sibTransId="{4BC802EC-9889-4248-9F61-63DBFE6ED44C}"/>
    <dgm:cxn modelId="{AED35C79-C76D-49E8-AAB4-39C4A0068526}" type="presOf" srcId="{31EAA4C8-DE8C-4F56-82AD-BE40CC6A0BDF}" destId="{018312C4-8E52-4FDD-8974-DA8136668509}" srcOrd="0" destOrd="0" presId="urn:microsoft.com/office/officeart/2005/8/layout/vList2"/>
    <dgm:cxn modelId="{CC32354B-1649-46F7-9963-217E83D45230}" type="presOf" srcId="{D057B7A2-A677-49CE-A091-14DC4271584F}" destId="{476E0B93-0564-4AE8-83D5-9789AE30D2CE}" srcOrd="0" destOrd="0" presId="urn:microsoft.com/office/officeart/2005/8/layout/vList2"/>
    <dgm:cxn modelId="{3A5E6B07-168B-425E-B5F7-0330C7176A5D}" srcId="{13CFD1BC-A5AF-45F8-99AB-C1C58C26E68A}" destId="{EEFEEEB4-42EC-4CF8-964E-437279EF9FBE}" srcOrd="1" destOrd="0" parTransId="{517F05CD-F8B5-4E96-885B-8FAB0E76AF9E}" sibTransId="{1077D440-89D9-486A-BE7A-3EE5A11C9D77}"/>
    <dgm:cxn modelId="{28552E39-D656-4475-BEDD-EF5813DE5ED6}" type="presOf" srcId="{D2E2515C-2B36-45B6-9AFF-8B98DED54D43}" destId="{67920B2E-1FE9-4704-88DA-229D4542C310}" srcOrd="0" destOrd="0" presId="urn:microsoft.com/office/officeart/2005/8/layout/vList2"/>
    <dgm:cxn modelId="{1ADC4415-77E6-4345-9BEE-3228D8AF252D}" srcId="{13CFD1BC-A5AF-45F8-99AB-C1C58C26E68A}" destId="{F792D48A-54D5-47DB-934F-E74E84C144B8}" srcOrd="8" destOrd="0" parTransId="{FB1B0384-4E8C-439C-A046-8D16853CCC71}" sibTransId="{BDB9D906-ADE3-4E7D-A559-D874D3CB5FE0}"/>
    <dgm:cxn modelId="{D9CF7274-45AB-40D1-8FEA-9181BD6ECCDD}" srcId="{13CFD1BC-A5AF-45F8-99AB-C1C58C26E68A}" destId="{D2E2515C-2B36-45B6-9AFF-8B98DED54D43}" srcOrd="3" destOrd="0" parTransId="{B8F5FBE1-B502-4DE4-BEFA-0859C705CC82}" sibTransId="{13748114-7ED9-4FE2-8C7C-99AC6304CBE6}"/>
    <dgm:cxn modelId="{A2157B80-CC08-4E1D-B9CA-9DB0F0616A0E}" type="presOf" srcId="{F792D48A-54D5-47DB-934F-E74E84C144B8}" destId="{5276B5AB-0EB3-41B2-9652-0FF9F54BD466}" srcOrd="0" destOrd="0" presId="urn:microsoft.com/office/officeart/2005/8/layout/vList2"/>
    <dgm:cxn modelId="{82BCE25F-826B-4CE3-91A3-F0B1D474FB8E}" type="presOf" srcId="{C5A77049-71E9-4148-80C4-DCF073FFFE27}" destId="{8E36E379-AFB9-4909-9302-731BA934BBEA}" srcOrd="0" destOrd="0" presId="urn:microsoft.com/office/officeart/2005/8/layout/vList2"/>
    <dgm:cxn modelId="{B79D5F3E-3550-4FCB-B53F-170BEC54D47E}" srcId="{13CFD1BC-A5AF-45F8-99AB-C1C58C26E68A}" destId="{C5A77049-71E9-4148-80C4-DCF073FFFE27}" srcOrd="2" destOrd="0" parTransId="{BD26935C-CDFD-473B-867E-73D7AC365B1D}" sibTransId="{40DDBEDA-2919-4B6A-AA61-15BBEE0D1CCF}"/>
    <dgm:cxn modelId="{97701F0C-EBC8-4947-9C1A-515451C0CB51}" type="presOf" srcId="{8A91B6BE-01C1-4E5F-968F-43F7A0F6A6D9}" destId="{E576C4EB-99CF-43C3-B099-3385208A4136}" srcOrd="0" destOrd="0" presId="urn:microsoft.com/office/officeart/2005/8/layout/vList2"/>
    <dgm:cxn modelId="{0A75CCD7-385A-4F46-A23B-AE07BEDE01BD}" srcId="{13CFD1BC-A5AF-45F8-99AB-C1C58C26E68A}" destId="{31EAA4C8-DE8C-4F56-82AD-BE40CC6A0BDF}" srcOrd="7" destOrd="0" parTransId="{2D3CDEC1-E3C2-4ECB-B943-D6C27B724316}" sibTransId="{118F1DAC-2A7C-4B3F-BFB2-C1409B7F1705}"/>
    <dgm:cxn modelId="{73AD2531-F9DE-4C37-BAC6-1E7F225905B7}" srcId="{13CFD1BC-A5AF-45F8-99AB-C1C58C26E68A}" destId="{AFB53DD3-C771-47C8-8650-873FCFFF34DB}" srcOrd="0" destOrd="0" parTransId="{84157591-801F-4560-897B-3502FC9B860F}" sibTransId="{305C9F2C-EC9B-4D3E-B4FF-CB111F51B7D3}"/>
    <dgm:cxn modelId="{B5609B97-CE48-4EDB-B9AC-EE0353BFD319}" type="presOf" srcId="{CF0194AE-31BA-4449-8260-6E504BB42655}" destId="{2A047562-4B9C-49F0-9751-E94F853A09C4}" srcOrd="0" destOrd="0" presId="urn:microsoft.com/office/officeart/2005/8/layout/vList2"/>
    <dgm:cxn modelId="{4C8A11CD-D2B1-4D45-83C8-B0259EA83965}" type="presOf" srcId="{AFB53DD3-C771-47C8-8650-873FCFFF34DB}" destId="{FD6297FE-7B0D-43BA-A898-A8EB3D818CAE}" srcOrd="0" destOrd="0" presId="urn:microsoft.com/office/officeart/2005/8/layout/vList2"/>
    <dgm:cxn modelId="{7BC24AB9-5A5E-4CAD-B4D6-306B5B8EC274}" srcId="{13CFD1BC-A5AF-45F8-99AB-C1C58C26E68A}" destId="{10E8D0E5-E3E1-4C34-8A07-2CBAE32EB0CB}" srcOrd="5" destOrd="0" parTransId="{219F30CF-583C-4429-8E0B-31E75EE83B40}" sibTransId="{781AA4BA-D225-4449-901F-F9113BED49CD}"/>
    <dgm:cxn modelId="{3793DCEB-2A40-482E-9484-D65837C91FFA}" srcId="{13CFD1BC-A5AF-45F8-99AB-C1C58C26E68A}" destId="{8A91B6BE-01C1-4E5F-968F-43F7A0F6A6D9}" srcOrd="6" destOrd="0" parTransId="{A81F9DCD-3C4F-48B9-BAF3-D6FDB8E946CB}" sibTransId="{B533F1D8-D41F-41F8-873F-311848329A80}"/>
    <dgm:cxn modelId="{F3BE198D-EBEB-4204-8CE6-B26C38BE6C17}" srcId="{13CFD1BC-A5AF-45F8-99AB-C1C58C26E68A}" destId="{D057B7A2-A677-49CE-A091-14DC4271584F}" srcOrd="9" destOrd="0" parTransId="{27D3A0DF-B54D-4695-B87D-DE0AFEA909F9}" sibTransId="{54F2CB07-F952-4621-86CB-E5F46ECE4331}"/>
    <dgm:cxn modelId="{52285478-4CF4-4F9C-BBEC-93FAE31A2E7C}" type="presOf" srcId="{10E8D0E5-E3E1-4C34-8A07-2CBAE32EB0CB}" destId="{E08E9C17-D589-49A4-B661-6878B77D552B}" srcOrd="0" destOrd="0" presId="urn:microsoft.com/office/officeart/2005/8/layout/vList2"/>
    <dgm:cxn modelId="{D6A25D15-7C7A-4EC5-B77B-EE91691C524B}" type="presOf" srcId="{13CFD1BC-A5AF-45F8-99AB-C1C58C26E68A}" destId="{8D0636BB-18EC-45ED-8F09-F8D33774E9E0}" srcOrd="0" destOrd="0" presId="urn:microsoft.com/office/officeart/2005/8/layout/vList2"/>
    <dgm:cxn modelId="{37019CFD-06E5-42E8-820B-01D9C10CF94E}" type="presParOf" srcId="{8D0636BB-18EC-45ED-8F09-F8D33774E9E0}" destId="{FD6297FE-7B0D-43BA-A898-A8EB3D818CAE}" srcOrd="0" destOrd="0" presId="urn:microsoft.com/office/officeart/2005/8/layout/vList2"/>
    <dgm:cxn modelId="{485C0D99-2E92-42DC-87A3-60FDE4589A71}" type="presParOf" srcId="{8D0636BB-18EC-45ED-8F09-F8D33774E9E0}" destId="{551FBFCD-62DA-40AE-A519-5CDA022836AF}" srcOrd="1" destOrd="0" presId="urn:microsoft.com/office/officeart/2005/8/layout/vList2"/>
    <dgm:cxn modelId="{A99FDFD2-594B-4BF2-AA7C-BC8E41F79375}" type="presParOf" srcId="{8D0636BB-18EC-45ED-8F09-F8D33774E9E0}" destId="{71590FA8-BAB8-4710-B52A-2DCC2357DA3D}" srcOrd="2" destOrd="0" presId="urn:microsoft.com/office/officeart/2005/8/layout/vList2"/>
    <dgm:cxn modelId="{76F2AEBD-A295-47A0-A05E-5D6BE702ADBB}" type="presParOf" srcId="{8D0636BB-18EC-45ED-8F09-F8D33774E9E0}" destId="{280CCC0B-AA97-4AB0-A3FA-1D3EA22B095D}" srcOrd="3" destOrd="0" presId="urn:microsoft.com/office/officeart/2005/8/layout/vList2"/>
    <dgm:cxn modelId="{4707D832-2889-40CD-99C0-AC1F8BB9EBF6}" type="presParOf" srcId="{8D0636BB-18EC-45ED-8F09-F8D33774E9E0}" destId="{8E36E379-AFB9-4909-9302-731BA934BBEA}" srcOrd="4" destOrd="0" presId="urn:microsoft.com/office/officeart/2005/8/layout/vList2"/>
    <dgm:cxn modelId="{E0010A9F-A476-4263-8433-1A57BAFA4DDE}" type="presParOf" srcId="{8D0636BB-18EC-45ED-8F09-F8D33774E9E0}" destId="{CEB63B55-782F-4AF2-8D50-FE186F4CE254}" srcOrd="5" destOrd="0" presId="urn:microsoft.com/office/officeart/2005/8/layout/vList2"/>
    <dgm:cxn modelId="{82B1C3D2-2521-40BC-8D7D-8F8FCF992E61}" type="presParOf" srcId="{8D0636BB-18EC-45ED-8F09-F8D33774E9E0}" destId="{67920B2E-1FE9-4704-88DA-229D4542C310}" srcOrd="6" destOrd="0" presId="urn:microsoft.com/office/officeart/2005/8/layout/vList2"/>
    <dgm:cxn modelId="{94BF034A-C3FE-46E1-B3A9-711F5425A0D2}" type="presParOf" srcId="{8D0636BB-18EC-45ED-8F09-F8D33774E9E0}" destId="{ED47AE8F-4971-40E9-8617-79AB77538480}" srcOrd="7" destOrd="0" presId="urn:microsoft.com/office/officeart/2005/8/layout/vList2"/>
    <dgm:cxn modelId="{6A95ECE7-6C9C-440F-88E4-3FC2935195A4}" type="presParOf" srcId="{8D0636BB-18EC-45ED-8F09-F8D33774E9E0}" destId="{2A047562-4B9C-49F0-9751-E94F853A09C4}" srcOrd="8" destOrd="0" presId="urn:microsoft.com/office/officeart/2005/8/layout/vList2"/>
    <dgm:cxn modelId="{E9155240-6D54-4AEF-94A0-A5F3679D38A9}" type="presParOf" srcId="{8D0636BB-18EC-45ED-8F09-F8D33774E9E0}" destId="{0E83711E-A971-4D0B-BC60-B9C53E5C43EC}" srcOrd="9" destOrd="0" presId="urn:microsoft.com/office/officeart/2005/8/layout/vList2"/>
    <dgm:cxn modelId="{BAC714DA-06D4-43BA-8AB9-03793656A334}" type="presParOf" srcId="{8D0636BB-18EC-45ED-8F09-F8D33774E9E0}" destId="{E08E9C17-D589-49A4-B661-6878B77D552B}" srcOrd="10" destOrd="0" presId="urn:microsoft.com/office/officeart/2005/8/layout/vList2"/>
    <dgm:cxn modelId="{B3D50B80-591E-42DD-A91F-22D8F8C34624}" type="presParOf" srcId="{8D0636BB-18EC-45ED-8F09-F8D33774E9E0}" destId="{100896C9-BCCE-44F1-A4B0-10976D2B239C}" srcOrd="11" destOrd="0" presId="urn:microsoft.com/office/officeart/2005/8/layout/vList2"/>
    <dgm:cxn modelId="{7528E52A-5B29-406E-A27C-1431AEDE72C8}" type="presParOf" srcId="{8D0636BB-18EC-45ED-8F09-F8D33774E9E0}" destId="{E576C4EB-99CF-43C3-B099-3385208A4136}" srcOrd="12" destOrd="0" presId="urn:microsoft.com/office/officeart/2005/8/layout/vList2"/>
    <dgm:cxn modelId="{B5DC0819-F7A9-47B4-80F5-D4D1C663A92C}" type="presParOf" srcId="{8D0636BB-18EC-45ED-8F09-F8D33774E9E0}" destId="{5588D025-779F-4A6D-9889-94E913B6152B}" srcOrd="13" destOrd="0" presId="urn:microsoft.com/office/officeart/2005/8/layout/vList2"/>
    <dgm:cxn modelId="{FB7F8F46-DC1B-4027-9725-4232A095AE22}" type="presParOf" srcId="{8D0636BB-18EC-45ED-8F09-F8D33774E9E0}" destId="{018312C4-8E52-4FDD-8974-DA8136668509}" srcOrd="14" destOrd="0" presId="urn:microsoft.com/office/officeart/2005/8/layout/vList2"/>
    <dgm:cxn modelId="{7025A400-7592-49D9-8D5A-6FDFD0041501}" type="presParOf" srcId="{8D0636BB-18EC-45ED-8F09-F8D33774E9E0}" destId="{72D2BF99-BA9B-42EE-81BB-38681AD28AF6}" srcOrd="15" destOrd="0" presId="urn:microsoft.com/office/officeart/2005/8/layout/vList2"/>
    <dgm:cxn modelId="{00222FC7-AF1E-432C-8D24-528C25E8E50A}" type="presParOf" srcId="{8D0636BB-18EC-45ED-8F09-F8D33774E9E0}" destId="{5276B5AB-0EB3-41B2-9652-0FF9F54BD466}" srcOrd="16" destOrd="0" presId="urn:microsoft.com/office/officeart/2005/8/layout/vList2"/>
    <dgm:cxn modelId="{5B661848-55CE-4051-A9E3-6647BE0EB26F}" type="presParOf" srcId="{8D0636BB-18EC-45ED-8F09-F8D33774E9E0}" destId="{0E2548F6-2A33-4FFF-8059-02410DA2B1A6}" srcOrd="17" destOrd="0" presId="urn:microsoft.com/office/officeart/2005/8/layout/vList2"/>
    <dgm:cxn modelId="{7CBB8310-1783-4055-9372-04CB86D9E9B1}" type="presParOf" srcId="{8D0636BB-18EC-45ED-8F09-F8D33774E9E0}" destId="{476E0B93-0564-4AE8-83D5-9789AE30D2CE}" srcOrd="1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6A3B866-1FC1-4AD6-BADC-8B20AE72F235}" type="doc">
      <dgm:prSet loTypeId="urn:microsoft.com/office/officeart/2005/8/layout/vList2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A9103E75-9884-442C-8FE2-253463723882}">
      <dgm:prSet/>
      <dgm:spPr/>
      <dgm:t>
        <a:bodyPr/>
        <a:lstStyle/>
        <a:p>
          <a:pPr rtl="0"/>
          <a:r>
            <a:rPr lang="cs-CZ" b="1" dirty="0" smtClean="0">
              <a:latin typeface="Times New Roman" pitchFamily="18" charset="0"/>
              <a:cs typeface="Times New Roman" pitchFamily="18" charset="0"/>
            </a:rPr>
            <a:t>K atestaci</a:t>
          </a:r>
          <a:endParaRPr lang="cs-CZ" b="1" dirty="0">
            <a:latin typeface="Times New Roman" pitchFamily="18" charset="0"/>
            <a:cs typeface="Times New Roman" pitchFamily="18" charset="0"/>
          </a:endParaRPr>
        </a:p>
      </dgm:t>
    </dgm:pt>
    <dgm:pt modelId="{B0FEBB11-3AE9-43D2-BAE5-F815C10ADDF3}" type="parTrans" cxnId="{19180C2A-EAEF-48C3-A6E3-A23E4D6BFEC5}">
      <dgm:prSet/>
      <dgm:spPr/>
      <dgm:t>
        <a:bodyPr/>
        <a:lstStyle/>
        <a:p>
          <a:endParaRPr lang="cs-CZ"/>
        </a:p>
      </dgm:t>
    </dgm:pt>
    <dgm:pt modelId="{711EEB11-7E6F-4E5C-871D-E9ED1C033727}" type="sibTrans" cxnId="{19180C2A-EAEF-48C3-A6E3-A23E4D6BFEC5}">
      <dgm:prSet/>
      <dgm:spPr/>
      <dgm:t>
        <a:bodyPr/>
        <a:lstStyle/>
        <a:p>
          <a:endParaRPr lang="cs-CZ"/>
        </a:p>
      </dgm:t>
    </dgm:pt>
    <dgm:pt modelId="{29A6BCA9-F44B-47AA-A8A9-3EE840664B11}">
      <dgm:prSet/>
      <dgm:spPr/>
      <dgm:t>
        <a:bodyPr/>
        <a:lstStyle/>
        <a:p>
          <a:pPr rtl="0"/>
          <a:r>
            <a:rPr lang="cs-CZ" b="1" dirty="0" smtClean="0">
              <a:latin typeface="Times New Roman" pitchFamily="18" charset="0"/>
              <a:cs typeface="Times New Roman" pitchFamily="18" charset="0"/>
            </a:rPr>
            <a:t>Aktivní práce v semináři</a:t>
          </a:r>
          <a:endParaRPr lang="cs-CZ" b="1" dirty="0">
            <a:latin typeface="Times New Roman" pitchFamily="18" charset="0"/>
            <a:cs typeface="Times New Roman" pitchFamily="18" charset="0"/>
          </a:endParaRPr>
        </a:p>
      </dgm:t>
    </dgm:pt>
    <dgm:pt modelId="{71D62A96-C0AF-4029-B732-E2CAF81FC294}" type="parTrans" cxnId="{A47C66F1-D9B7-4ED3-B5B6-CC60F4838BF0}">
      <dgm:prSet/>
      <dgm:spPr/>
      <dgm:t>
        <a:bodyPr/>
        <a:lstStyle/>
        <a:p>
          <a:endParaRPr lang="cs-CZ"/>
        </a:p>
      </dgm:t>
    </dgm:pt>
    <dgm:pt modelId="{05B77382-C87E-4B7A-990A-98E3752F51C8}" type="sibTrans" cxnId="{A47C66F1-D9B7-4ED3-B5B6-CC60F4838BF0}">
      <dgm:prSet/>
      <dgm:spPr/>
      <dgm:t>
        <a:bodyPr/>
        <a:lstStyle/>
        <a:p>
          <a:endParaRPr lang="cs-CZ"/>
        </a:p>
      </dgm:t>
    </dgm:pt>
    <dgm:pt modelId="{2C19F65E-65D7-4BE9-9176-9697A5F57374}">
      <dgm:prSet/>
      <dgm:spPr/>
      <dgm:t>
        <a:bodyPr/>
        <a:lstStyle/>
        <a:p>
          <a:pPr rtl="0"/>
          <a:r>
            <a:rPr lang="cs-CZ" b="1" dirty="0" smtClean="0">
              <a:latin typeface="Times New Roman" pitchFamily="18" charset="0"/>
              <a:cs typeface="Times New Roman" pitchFamily="18" charset="0"/>
            </a:rPr>
            <a:t>Splnění zadaných úkolů na odpovídající úrovni</a:t>
          </a:r>
          <a:endParaRPr lang="cs-CZ" b="1" dirty="0">
            <a:latin typeface="Times New Roman" pitchFamily="18" charset="0"/>
            <a:cs typeface="Times New Roman" pitchFamily="18" charset="0"/>
          </a:endParaRPr>
        </a:p>
      </dgm:t>
    </dgm:pt>
    <dgm:pt modelId="{CA4B095C-B1FA-41E7-AD80-561DDCB2668B}" type="parTrans" cxnId="{6689264C-22D5-4B4C-88A5-8E01C0713307}">
      <dgm:prSet/>
      <dgm:spPr/>
      <dgm:t>
        <a:bodyPr/>
        <a:lstStyle/>
        <a:p>
          <a:endParaRPr lang="cs-CZ"/>
        </a:p>
      </dgm:t>
    </dgm:pt>
    <dgm:pt modelId="{23148AD1-D82D-4D95-AFD7-E3B8B5A9FC73}" type="sibTrans" cxnId="{6689264C-22D5-4B4C-88A5-8E01C0713307}">
      <dgm:prSet/>
      <dgm:spPr/>
      <dgm:t>
        <a:bodyPr/>
        <a:lstStyle/>
        <a:p>
          <a:endParaRPr lang="cs-CZ"/>
        </a:p>
      </dgm:t>
    </dgm:pt>
    <dgm:pt modelId="{F079749E-85E2-4670-9903-8AB6BCE3D8CC}">
      <dgm:prSet/>
      <dgm:spPr/>
      <dgm:t>
        <a:bodyPr/>
        <a:lstStyle/>
        <a:p>
          <a:pPr rtl="0"/>
          <a:r>
            <a:rPr lang="cs-CZ" b="1" dirty="0" smtClean="0">
              <a:latin typeface="Times New Roman" pitchFamily="18" charset="0"/>
              <a:cs typeface="Times New Roman" pitchFamily="18" charset="0"/>
            </a:rPr>
            <a:t>Program (13. a 27. 4. je volno) – podle potřeby věnujeme část některého semináře některým klíčovým pojmům (inference, presupozice, subjektová perspektiva apod.)</a:t>
          </a:r>
          <a:endParaRPr lang="cs-CZ" b="1" dirty="0">
            <a:latin typeface="Times New Roman" pitchFamily="18" charset="0"/>
            <a:cs typeface="Times New Roman" pitchFamily="18" charset="0"/>
          </a:endParaRPr>
        </a:p>
      </dgm:t>
    </dgm:pt>
    <dgm:pt modelId="{1793E705-E44D-4408-BC83-8857D8793F86}" type="parTrans" cxnId="{E906DA54-F4E7-4F65-A4BB-13A1C50B9522}">
      <dgm:prSet/>
      <dgm:spPr/>
      <dgm:t>
        <a:bodyPr/>
        <a:lstStyle/>
        <a:p>
          <a:endParaRPr lang="cs-CZ"/>
        </a:p>
      </dgm:t>
    </dgm:pt>
    <dgm:pt modelId="{1A0BBA46-B947-4925-8F18-6A269CC8BCA2}" type="sibTrans" cxnId="{E906DA54-F4E7-4F65-A4BB-13A1C50B9522}">
      <dgm:prSet/>
      <dgm:spPr/>
      <dgm:t>
        <a:bodyPr/>
        <a:lstStyle/>
        <a:p>
          <a:endParaRPr lang="cs-CZ"/>
        </a:p>
      </dgm:t>
    </dgm:pt>
    <dgm:pt modelId="{3FAB88DB-155D-448E-95DA-1B25A193B91A}">
      <dgm:prSet/>
      <dgm:spPr/>
      <dgm:t>
        <a:bodyPr/>
        <a:lstStyle/>
        <a:p>
          <a:pPr rtl="0"/>
          <a:r>
            <a:rPr lang="cs-CZ" b="1" dirty="0" smtClean="0">
              <a:latin typeface="Times New Roman" pitchFamily="18" charset="0"/>
              <a:cs typeface="Times New Roman" pitchFamily="18" charset="0"/>
            </a:rPr>
            <a:t>17. 2. – úvodní informace</a:t>
          </a:r>
          <a:endParaRPr lang="cs-CZ" b="1" dirty="0">
            <a:latin typeface="Times New Roman" pitchFamily="18" charset="0"/>
            <a:cs typeface="Times New Roman" pitchFamily="18" charset="0"/>
          </a:endParaRPr>
        </a:p>
      </dgm:t>
    </dgm:pt>
    <dgm:pt modelId="{CAB535D3-0F3A-43D9-8CE2-31A8E80246A5}" type="parTrans" cxnId="{2A66D21F-C911-4635-B6D7-A37691FB5F50}">
      <dgm:prSet/>
      <dgm:spPr/>
      <dgm:t>
        <a:bodyPr/>
        <a:lstStyle/>
        <a:p>
          <a:endParaRPr lang="cs-CZ"/>
        </a:p>
      </dgm:t>
    </dgm:pt>
    <dgm:pt modelId="{0A297BF3-B642-481B-A78F-1AB39FC0D78B}" type="sibTrans" cxnId="{2A66D21F-C911-4635-B6D7-A37691FB5F50}">
      <dgm:prSet/>
      <dgm:spPr/>
      <dgm:t>
        <a:bodyPr/>
        <a:lstStyle/>
        <a:p>
          <a:endParaRPr lang="cs-CZ"/>
        </a:p>
      </dgm:t>
    </dgm:pt>
    <dgm:pt modelId="{DC056B43-F28C-4D7C-BEE0-1349EC2BA428}">
      <dgm:prSet/>
      <dgm:spPr/>
      <dgm:t>
        <a:bodyPr/>
        <a:lstStyle/>
        <a:p>
          <a:pPr rtl="0"/>
          <a:r>
            <a:rPr lang="cs-CZ" b="1" dirty="0" smtClean="0">
              <a:latin typeface="Times New Roman" pitchFamily="18" charset="0"/>
              <a:cs typeface="Times New Roman" pitchFamily="18" charset="0"/>
            </a:rPr>
            <a:t>2. 3. - dtto</a:t>
          </a:r>
          <a:endParaRPr lang="cs-CZ" b="1" dirty="0">
            <a:latin typeface="Times New Roman" pitchFamily="18" charset="0"/>
            <a:cs typeface="Times New Roman" pitchFamily="18" charset="0"/>
          </a:endParaRPr>
        </a:p>
      </dgm:t>
    </dgm:pt>
    <dgm:pt modelId="{E7A3F2E6-983C-45A4-8F03-D732CA363B3C}" type="parTrans" cxnId="{FF2AA4BF-87BE-4ECD-B655-ADA6E9C5CB97}">
      <dgm:prSet/>
      <dgm:spPr/>
      <dgm:t>
        <a:bodyPr/>
        <a:lstStyle/>
        <a:p>
          <a:endParaRPr lang="cs-CZ"/>
        </a:p>
      </dgm:t>
    </dgm:pt>
    <dgm:pt modelId="{6A084A0B-CD84-4D69-8D3A-E9CEBFB6376C}" type="sibTrans" cxnId="{FF2AA4BF-87BE-4ECD-B655-ADA6E9C5CB97}">
      <dgm:prSet/>
      <dgm:spPr/>
      <dgm:t>
        <a:bodyPr/>
        <a:lstStyle/>
        <a:p>
          <a:endParaRPr lang="cs-CZ"/>
        </a:p>
      </dgm:t>
    </dgm:pt>
    <dgm:pt modelId="{3E59A340-902D-4058-9CCA-0C0010160D5B}">
      <dgm:prSet/>
      <dgm:spPr/>
      <dgm:t>
        <a:bodyPr/>
        <a:lstStyle/>
        <a:p>
          <a:pPr rtl="0"/>
          <a:r>
            <a:rPr lang="cs-CZ" b="1" dirty="0" smtClean="0">
              <a:latin typeface="Times New Roman" pitchFamily="18" charset="0"/>
              <a:cs typeface="Times New Roman" pitchFamily="18" charset="0"/>
            </a:rPr>
            <a:t>9. 3. - dtto</a:t>
          </a:r>
          <a:endParaRPr lang="cs-CZ" b="1" dirty="0">
            <a:latin typeface="Times New Roman" pitchFamily="18" charset="0"/>
            <a:cs typeface="Times New Roman" pitchFamily="18" charset="0"/>
          </a:endParaRPr>
        </a:p>
      </dgm:t>
    </dgm:pt>
    <dgm:pt modelId="{0D5244D0-DB52-4D2E-AE7D-B54ECFE29E36}" type="parTrans" cxnId="{FEBA8973-BD6C-4A62-82BD-53628D14E6B7}">
      <dgm:prSet/>
      <dgm:spPr/>
      <dgm:t>
        <a:bodyPr/>
        <a:lstStyle/>
        <a:p>
          <a:endParaRPr lang="cs-CZ"/>
        </a:p>
      </dgm:t>
    </dgm:pt>
    <dgm:pt modelId="{6C773E74-B4C6-4AA9-9FCE-8DD3DFDADFD9}" type="sibTrans" cxnId="{FEBA8973-BD6C-4A62-82BD-53628D14E6B7}">
      <dgm:prSet/>
      <dgm:spPr/>
      <dgm:t>
        <a:bodyPr/>
        <a:lstStyle/>
        <a:p>
          <a:endParaRPr lang="cs-CZ"/>
        </a:p>
      </dgm:t>
    </dgm:pt>
    <dgm:pt modelId="{D4CEA3DA-356C-47D8-B899-9D3FD5AC53B4}">
      <dgm:prSet/>
      <dgm:spPr/>
      <dgm:t>
        <a:bodyPr/>
        <a:lstStyle/>
        <a:p>
          <a:pPr rtl="0"/>
          <a:r>
            <a:rPr lang="cs-CZ" b="1" dirty="0" smtClean="0">
              <a:latin typeface="Times New Roman" pitchFamily="18" charset="0"/>
              <a:cs typeface="Times New Roman" pitchFamily="18" charset="0"/>
            </a:rPr>
            <a:t>24. 2. – kritické čtení (vyuč. hodina)</a:t>
          </a:r>
          <a:endParaRPr lang="cs-CZ" b="1" dirty="0">
            <a:latin typeface="Times New Roman" pitchFamily="18" charset="0"/>
            <a:cs typeface="Times New Roman" pitchFamily="18" charset="0"/>
          </a:endParaRPr>
        </a:p>
      </dgm:t>
    </dgm:pt>
    <dgm:pt modelId="{10ACB9E8-441D-4214-9623-E26BD2F9D9BC}" type="parTrans" cxnId="{9F111142-0C25-4B63-8576-CFB67FD0762B}">
      <dgm:prSet/>
      <dgm:spPr/>
      <dgm:t>
        <a:bodyPr/>
        <a:lstStyle/>
        <a:p>
          <a:endParaRPr lang="cs-CZ"/>
        </a:p>
      </dgm:t>
    </dgm:pt>
    <dgm:pt modelId="{E5C59359-BB06-4834-AB03-ECE475816EDF}" type="sibTrans" cxnId="{9F111142-0C25-4B63-8576-CFB67FD0762B}">
      <dgm:prSet/>
      <dgm:spPr/>
      <dgm:t>
        <a:bodyPr/>
        <a:lstStyle/>
        <a:p>
          <a:endParaRPr lang="cs-CZ"/>
        </a:p>
      </dgm:t>
    </dgm:pt>
    <dgm:pt modelId="{5F907A11-5BE4-4B50-89B8-004E092BA9EF}">
      <dgm:prSet/>
      <dgm:spPr/>
      <dgm:t>
        <a:bodyPr/>
        <a:lstStyle/>
        <a:p>
          <a:r>
            <a:rPr lang="cs-CZ" b="1" dirty="0" smtClean="0">
              <a:latin typeface="Times New Roman" pitchFamily="18" charset="0"/>
              <a:cs typeface="Times New Roman" pitchFamily="18" charset="0"/>
            </a:rPr>
            <a:t>16. 3. – dtto</a:t>
          </a:r>
        </a:p>
      </dgm:t>
    </dgm:pt>
    <dgm:pt modelId="{18BCF172-FB43-4CA8-8E9E-A2D6E05EFBF7}" type="parTrans" cxnId="{9A23DCBB-6E60-4B06-8255-77BAF0CC75B9}">
      <dgm:prSet/>
      <dgm:spPr/>
      <dgm:t>
        <a:bodyPr/>
        <a:lstStyle/>
        <a:p>
          <a:endParaRPr lang="cs-CZ"/>
        </a:p>
      </dgm:t>
    </dgm:pt>
    <dgm:pt modelId="{0ACF1551-C5BA-41DA-B8EA-E8E7B9C7F9F4}" type="sibTrans" cxnId="{9A23DCBB-6E60-4B06-8255-77BAF0CC75B9}">
      <dgm:prSet/>
      <dgm:spPr/>
      <dgm:t>
        <a:bodyPr/>
        <a:lstStyle/>
        <a:p>
          <a:endParaRPr lang="cs-CZ"/>
        </a:p>
      </dgm:t>
    </dgm:pt>
    <dgm:pt modelId="{BBF95170-CA77-43B8-B84F-BC294F69B5AE}">
      <dgm:prSet/>
      <dgm:spPr/>
      <dgm:t>
        <a:bodyPr/>
        <a:lstStyle/>
        <a:p>
          <a:r>
            <a:rPr lang="cs-CZ" b="1" dirty="0" smtClean="0">
              <a:latin typeface="Times New Roman" pitchFamily="18" charset="0"/>
              <a:cs typeface="Times New Roman" pitchFamily="18" charset="0"/>
            </a:rPr>
            <a:t>23. 3. – dtto</a:t>
          </a:r>
        </a:p>
      </dgm:t>
    </dgm:pt>
    <dgm:pt modelId="{32473965-6534-47FD-9A3A-023E8E3A5087}" type="parTrans" cxnId="{3CC94841-7797-4BF3-96C7-9A9635988FE4}">
      <dgm:prSet/>
      <dgm:spPr/>
      <dgm:t>
        <a:bodyPr/>
        <a:lstStyle/>
        <a:p>
          <a:endParaRPr lang="cs-CZ"/>
        </a:p>
      </dgm:t>
    </dgm:pt>
    <dgm:pt modelId="{B0CB1BCC-7499-44DA-ACD8-9953757EF5C7}" type="sibTrans" cxnId="{3CC94841-7797-4BF3-96C7-9A9635988FE4}">
      <dgm:prSet/>
      <dgm:spPr/>
      <dgm:t>
        <a:bodyPr/>
        <a:lstStyle/>
        <a:p>
          <a:endParaRPr lang="cs-CZ"/>
        </a:p>
      </dgm:t>
    </dgm:pt>
    <dgm:pt modelId="{711233B5-A3D3-4BD9-95DA-1ADC2176209D}">
      <dgm:prSet/>
      <dgm:spPr/>
      <dgm:t>
        <a:bodyPr/>
        <a:lstStyle/>
        <a:p>
          <a:r>
            <a:rPr lang="cs-CZ" b="1" dirty="0" smtClean="0">
              <a:latin typeface="Times New Roman" pitchFamily="18" charset="0"/>
              <a:cs typeface="Times New Roman" pitchFamily="18" charset="0"/>
            </a:rPr>
            <a:t>30. 3. – dtto</a:t>
          </a:r>
        </a:p>
      </dgm:t>
    </dgm:pt>
    <dgm:pt modelId="{EB2E2058-C28A-4337-9121-BDAE7A489AED}" type="parTrans" cxnId="{089D64FF-FD2B-4296-8BEF-396D34040903}">
      <dgm:prSet/>
      <dgm:spPr/>
      <dgm:t>
        <a:bodyPr/>
        <a:lstStyle/>
        <a:p>
          <a:endParaRPr lang="cs-CZ"/>
        </a:p>
      </dgm:t>
    </dgm:pt>
    <dgm:pt modelId="{15BA308C-1A0D-49B8-9BFE-5A1C9A3CBE02}" type="sibTrans" cxnId="{089D64FF-FD2B-4296-8BEF-396D34040903}">
      <dgm:prSet/>
      <dgm:spPr/>
      <dgm:t>
        <a:bodyPr/>
        <a:lstStyle/>
        <a:p>
          <a:endParaRPr lang="cs-CZ"/>
        </a:p>
      </dgm:t>
    </dgm:pt>
    <dgm:pt modelId="{9192E4CB-A45D-4FED-B299-BF65B8377F43}">
      <dgm:prSet/>
      <dgm:spPr/>
      <dgm:t>
        <a:bodyPr/>
        <a:lstStyle/>
        <a:p>
          <a:r>
            <a:rPr lang="cs-CZ" b="1" dirty="0" smtClean="0">
              <a:latin typeface="Times New Roman" pitchFamily="18" charset="0"/>
              <a:cs typeface="Times New Roman" pitchFamily="18" charset="0"/>
            </a:rPr>
            <a:t>6. 4. – dtto</a:t>
          </a:r>
        </a:p>
      </dgm:t>
    </dgm:pt>
    <dgm:pt modelId="{60CABE58-2419-42EA-BE75-7335073BAE0C}" type="parTrans" cxnId="{A20008EC-269C-41D3-9563-2A4659E2F620}">
      <dgm:prSet/>
      <dgm:spPr/>
      <dgm:t>
        <a:bodyPr/>
        <a:lstStyle/>
        <a:p>
          <a:endParaRPr lang="cs-CZ"/>
        </a:p>
      </dgm:t>
    </dgm:pt>
    <dgm:pt modelId="{1A2A7871-018E-4C5D-BC28-098156B938C7}" type="sibTrans" cxnId="{A20008EC-269C-41D3-9563-2A4659E2F620}">
      <dgm:prSet/>
      <dgm:spPr/>
      <dgm:t>
        <a:bodyPr/>
        <a:lstStyle/>
        <a:p>
          <a:endParaRPr lang="cs-CZ"/>
        </a:p>
      </dgm:t>
    </dgm:pt>
    <dgm:pt modelId="{63A3B95A-B666-4A5B-A890-2AEE6152A024}">
      <dgm:prSet/>
      <dgm:spPr/>
      <dgm:t>
        <a:bodyPr/>
        <a:lstStyle/>
        <a:p>
          <a:r>
            <a:rPr lang="cs-CZ" b="1" dirty="0" smtClean="0">
              <a:latin typeface="Times New Roman" pitchFamily="18" charset="0"/>
              <a:cs typeface="Times New Roman" pitchFamily="18" charset="0"/>
            </a:rPr>
            <a:t>20. 4. – dtto</a:t>
          </a:r>
        </a:p>
      </dgm:t>
    </dgm:pt>
    <dgm:pt modelId="{77B6BFBB-BA48-4C8D-8099-9576ADB24FB5}" type="parTrans" cxnId="{90099978-1094-4ACB-B75E-215376CC5A9F}">
      <dgm:prSet/>
      <dgm:spPr/>
      <dgm:t>
        <a:bodyPr/>
        <a:lstStyle/>
        <a:p>
          <a:endParaRPr lang="cs-CZ"/>
        </a:p>
      </dgm:t>
    </dgm:pt>
    <dgm:pt modelId="{874AF292-40EF-4723-8EFD-5DE43FBC3473}" type="sibTrans" cxnId="{90099978-1094-4ACB-B75E-215376CC5A9F}">
      <dgm:prSet/>
      <dgm:spPr/>
      <dgm:t>
        <a:bodyPr/>
        <a:lstStyle/>
        <a:p>
          <a:endParaRPr lang="cs-CZ"/>
        </a:p>
      </dgm:t>
    </dgm:pt>
    <dgm:pt modelId="{EB5DD026-E36E-49DB-BE43-D1FD9678EF95}">
      <dgm:prSet/>
      <dgm:spPr/>
      <dgm:t>
        <a:bodyPr/>
        <a:lstStyle/>
        <a:p>
          <a:r>
            <a:rPr lang="cs-CZ" b="1" dirty="0" smtClean="0">
              <a:latin typeface="Times New Roman" pitchFamily="18" charset="0"/>
              <a:cs typeface="Times New Roman" pitchFamily="18" charset="0"/>
            </a:rPr>
            <a:t>4. 5. – dtto</a:t>
          </a:r>
        </a:p>
      </dgm:t>
    </dgm:pt>
    <dgm:pt modelId="{9BDAFF08-A98C-414F-B044-E1EFC8371312}" type="parTrans" cxnId="{90F698E1-91A8-4805-A669-515E60067679}">
      <dgm:prSet/>
      <dgm:spPr/>
      <dgm:t>
        <a:bodyPr/>
        <a:lstStyle/>
        <a:p>
          <a:endParaRPr lang="cs-CZ"/>
        </a:p>
      </dgm:t>
    </dgm:pt>
    <dgm:pt modelId="{09E91DF1-8621-410C-AC5B-B866FCDBC171}" type="sibTrans" cxnId="{90F698E1-91A8-4805-A669-515E60067679}">
      <dgm:prSet/>
      <dgm:spPr/>
      <dgm:t>
        <a:bodyPr/>
        <a:lstStyle/>
        <a:p>
          <a:endParaRPr lang="cs-CZ"/>
        </a:p>
      </dgm:t>
    </dgm:pt>
    <dgm:pt modelId="{72E05A94-1E3D-4432-9A92-6D06C8719C56}">
      <dgm:prSet/>
      <dgm:spPr/>
      <dgm:t>
        <a:bodyPr/>
        <a:lstStyle/>
        <a:p>
          <a:r>
            <a:rPr lang="cs-CZ" b="1" dirty="0" smtClean="0">
              <a:latin typeface="Times New Roman" pitchFamily="18" charset="0"/>
              <a:cs typeface="Times New Roman" pitchFamily="18" charset="0"/>
            </a:rPr>
            <a:t>11. 5. - dtto</a:t>
          </a:r>
        </a:p>
      </dgm:t>
    </dgm:pt>
    <dgm:pt modelId="{68B329F7-A7B9-4E93-9518-AE254DEFD5A3}" type="parTrans" cxnId="{C0375648-3E5F-4299-9D2E-8C93C3FF612A}">
      <dgm:prSet/>
      <dgm:spPr/>
      <dgm:t>
        <a:bodyPr/>
        <a:lstStyle/>
        <a:p>
          <a:endParaRPr lang="cs-CZ"/>
        </a:p>
      </dgm:t>
    </dgm:pt>
    <dgm:pt modelId="{E5BCEBBD-8580-43D4-9C21-21C50F0E6450}" type="sibTrans" cxnId="{C0375648-3E5F-4299-9D2E-8C93C3FF612A}">
      <dgm:prSet/>
      <dgm:spPr/>
      <dgm:t>
        <a:bodyPr/>
        <a:lstStyle/>
        <a:p>
          <a:endParaRPr lang="cs-CZ"/>
        </a:p>
      </dgm:t>
    </dgm:pt>
    <dgm:pt modelId="{957DA4EF-787E-4D23-8C23-7537482B77AA}" type="pres">
      <dgm:prSet presAssocID="{A6A3B866-1FC1-4AD6-BADC-8B20AE72F23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6D3E28EF-BEA5-43AD-87BA-0557CB3D13FA}" type="pres">
      <dgm:prSet presAssocID="{A9103E75-9884-442C-8FE2-253463723882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FE98954-3954-4FA5-B7D9-1C5EC8C8FE89}" type="pres">
      <dgm:prSet presAssocID="{A9103E75-9884-442C-8FE2-253463723882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11B622B-9427-41CD-AF07-0C0443D305AC}" type="pres">
      <dgm:prSet presAssocID="{F079749E-85E2-4670-9903-8AB6BCE3D8CC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231C2BD-FF14-4F00-870C-154B9E81EA94}" type="pres">
      <dgm:prSet presAssocID="{F079749E-85E2-4670-9903-8AB6BCE3D8CC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19180C2A-EAEF-48C3-A6E3-A23E4D6BFEC5}" srcId="{A6A3B866-1FC1-4AD6-BADC-8B20AE72F235}" destId="{A9103E75-9884-442C-8FE2-253463723882}" srcOrd="0" destOrd="0" parTransId="{B0FEBB11-3AE9-43D2-BAE5-F815C10ADDF3}" sibTransId="{711EEB11-7E6F-4E5C-871D-E9ED1C033727}"/>
    <dgm:cxn modelId="{E906DA54-F4E7-4F65-A4BB-13A1C50B9522}" srcId="{A6A3B866-1FC1-4AD6-BADC-8B20AE72F235}" destId="{F079749E-85E2-4670-9903-8AB6BCE3D8CC}" srcOrd="1" destOrd="0" parTransId="{1793E705-E44D-4408-BC83-8857D8793F86}" sibTransId="{1A0BBA46-B947-4925-8F18-6A269CC8BCA2}"/>
    <dgm:cxn modelId="{C0375648-3E5F-4299-9D2E-8C93C3FF612A}" srcId="{F079749E-85E2-4670-9903-8AB6BCE3D8CC}" destId="{72E05A94-1E3D-4432-9A92-6D06C8719C56}" srcOrd="10" destOrd="0" parTransId="{68B329F7-A7B9-4E93-9518-AE254DEFD5A3}" sibTransId="{E5BCEBBD-8580-43D4-9C21-21C50F0E6450}"/>
    <dgm:cxn modelId="{D33EDB4C-23BC-471D-9F09-50A35D755F61}" type="presOf" srcId="{63A3B95A-B666-4A5B-A890-2AEE6152A024}" destId="{D231C2BD-FF14-4F00-870C-154B9E81EA94}" srcOrd="0" destOrd="8" presId="urn:microsoft.com/office/officeart/2005/8/layout/vList2"/>
    <dgm:cxn modelId="{90F698E1-91A8-4805-A669-515E60067679}" srcId="{F079749E-85E2-4670-9903-8AB6BCE3D8CC}" destId="{EB5DD026-E36E-49DB-BE43-D1FD9678EF95}" srcOrd="9" destOrd="0" parTransId="{9BDAFF08-A98C-414F-B044-E1EFC8371312}" sibTransId="{09E91DF1-8621-410C-AC5B-B866FCDBC171}"/>
    <dgm:cxn modelId="{FF2AA4BF-87BE-4ECD-B655-ADA6E9C5CB97}" srcId="{F079749E-85E2-4670-9903-8AB6BCE3D8CC}" destId="{DC056B43-F28C-4D7C-BEE0-1349EC2BA428}" srcOrd="2" destOrd="0" parTransId="{E7A3F2E6-983C-45A4-8F03-D732CA363B3C}" sibTransId="{6A084A0B-CD84-4D69-8D3A-E9CEBFB6376C}"/>
    <dgm:cxn modelId="{3AE1FBA5-4E03-42A4-8F11-AC0A87A1E3BE}" type="presOf" srcId="{711233B5-A3D3-4BD9-95DA-1ADC2176209D}" destId="{D231C2BD-FF14-4F00-870C-154B9E81EA94}" srcOrd="0" destOrd="6" presId="urn:microsoft.com/office/officeart/2005/8/layout/vList2"/>
    <dgm:cxn modelId="{396DF3B0-01DC-49B2-9331-BD704B615ACF}" type="presOf" srcId="{A6A3B866-1FC1-4AD6-BADC-8B20AE72F235}" destId="{957DA4EF-787E-4D23-8C23-7537482B77AA}" srcOrd="0" destOrd="0" presId="urn:microsoft.com/office/officeart/2005/8/layout/vList2"/>
    <dgm:cxn modelId="{FEBA8973-BD6C-4A62-82BD-53628D14E6B7}" srcId="{F079749E-85E2-4670-9903-8AB6BCE3D8CC}" destId="{3E59A340-902D-4058-9CCA-0C0010160D5B}" srcOrd="3" destOrd="0" parTransId="{0D5244D0-DB52-4D2E-AE7D-B54ECFE29E36}" sibTransId="{6C773E74-B4C6-4AA9-9FCE-8DD3DFDADFD9}"/>
    <dgm:cxn modelId="{089D64FF-FD2B-4296-8BEF-396D34040903}" srcId="{F079749E-85E2-4670-9903-8AB6BCE3D8CC}" destId="{711233B5-A3D3-4BD9-95DA-1ADC2176209D}" srcOrd="6" destOrd="0" parTransId="{EB2E2058-C28A-4337-9121-BDAE7A489AED}" sibTransId="{15BA308C-1A0D-49B8-9BFE-5A1C9A3CBE02}"/>
    <dgm:cxn modelId="{1DB24264-EEA1-4FBC-9249-DB0EC1CE1B4E}" type="presOf" srcId="{5F907A11-5BE4-4B50-89B8-004E092BA9EF}" destId="{D231C2BD-FF14-4F00-870C-154B9E81EA94}" srcOrd="0" destOrd="4" presId="urn:microsoft.com/office/officeart/2005/8/layout/vList2"/>
    <dgm:cxn modelId="{382A07E7-47B9-4ABE-B440-E0E2D2103569}" type="presOf" srcId="{29A6BCA9-F44B-47AA-A8A9-3EE840664B11}" destId="{5FE98954-3954-4FA5-B7D9-1C5EC8C8FE89}" srcOrd="0" destOrd="0" presId="urn:microsoft.com/office/officeart/2005/8/layout/vList2"/>
    <dgm:cxn modelId="{B1F294A6-765A-4DC3-B4B9-7509A5D79E53}" type="presOf" srcId="{BBF95170-CA77-43B8-B84F-BC294F69B5AE}" destId="{D231C2BD-FF14-4F00-870C-154B9E81EA94}" srcOrd="0" destOrd="5" presId="urn:microsoft.com/office/officeart/2005/8/layout/vList2"/>
    <dgm:cxn modelId="{C0CF1A8C-6891-4FC7-A677-88E624C54429}" type="presOf" srcId="{DC056B43-F28C-4D7C-BEE0-1349EC2BA428}" destId="{D231C2BD-FF14-4F00-870C-154B9E81EA94}" srcOrd="0" destOrd="2" presId="urn:microsoft.com/office/officeart/2005/8/layout/vList2"/>
    <dgm:cxn modelId="{E6D12EAF-69A0-4411-B896-614125A3CAB3}" type="presOf" srcId="{D4CEA3DA-356C-47D8-B899-9D3FD5AC53B4}" destId="{D231C2BD-FF14-4F00-870C-154B9E81EA94}" srcOrd="0" destOrd="1" presId="urn:microsoft.com/office/officeart/2005/8/layout/vList2"/>
    <dgm:cxn modelId="{2A66D21F-C911-4635-B6D7-A37691FB5F50}" srcId="{F079749E-85E2-4670-9903-8AB6BCE3D8CC}" destId="{3FAB88DB-155D-448E-95DA-1B25A193B91A}" srcOrd="0" destOrd="0" parTransId="{CAB535D3-0F3A-43D9-8CE2-31A8E80246A5}" sibTransId="{0A297BF3-B642-481B-A78F-1AB39FC0D78B}"/>
    <dgm:cxn modelId="{19C9E914-BCE5-402F-AF60-43A848E67AD7}" type="presOf" srcId="{2C19F65E-65D7-4BE9-9176-9697A5F57374}" destId="{5FE98954-3954-4FA5-B7D9-1C5EC8C8FE89}" srcOrd="0" destOrd="1" presId="urn:microsoft.com/office/officeart/2005/8/layout/vList2"/>
    <dgm:cxn modelId="{3CC94841-7797-4BF3-96C7-9A9635988FE4}" srcId="{F079749E-85E2-4670-9903-8AB6BCE3D8CC}" destId="{BBF95170-CA77-43B8-B84F-BC294F69B5AE}" srcOrd="5" destOrd="0" parTransId="{32473965-6534-47FD-9A3A-023E8E3A5087}" sibTransId="{B0CB1BCC-7499-44DA-ACD8-9953757EF5C7}"/>
    <dgm:cxn modelId="{9A23DCBB-6E60-4B06-8255-77BAF0CC75B9}" srcId="{F079749E-85E2-4670-9903-8AB6BCE3D8CC}" destId="{5F907A11-5BE4-4B50-89B8-004E092BA9EF}" srcOrd="4" destOrd="0" parTransId="{18BCF172-FB43-4CA8-8E9E-A2D6E05EFBF7}" sibTransId="{0ACF1551-C5BA-41DA-B8EA-E8E7B9C7F9F4}"/>
    <dgm:cxn modelId="{90099978-1094-4ACB-B75E-215376CC5A9F}" srcId="{F079749E-85E2-4670-9903-8AB6BCE3D8CC}" destId="{63A3B95A-B666-4A5B-A890-2AEE6152A024}" srcOrd="8" destOrd="0" parTransId="{77B6BFBB-BA48-4C8D-8099-9576ADB24FB5}" sibTransId="{874AF292-40EF-4723-8EFD-5DE43FBC3473}"/>
    <dgm:cxn modelId="{9F111142-0C25-4B63-8576-CFB67FD0762B}" srcId="{F079749E-85E2-4670-9903-8AB6BCE3D8CC}" destId="{D4CEA3DA-356C-47D8-B899-9D3FD5AC53B4}" srcOrd="1" destOrd="0" parTransId="{10ACB9E8-441D-4214-9623-E26BD2F9D9BC}" sibTransId="{E5C59359-BB06-4834-AB03-ECE475816EDF}"/>
    <dgm:cxn modelId="{CA590206-019D-49ED-B0CD-1441732C6ED4}" type="presOf" srcId="{9192E4CB-A45D-4FED-B299-BF65B8377F43}" destId="{D231C2BD-FF14-4F00-870C-154B9E81EA94}" srcOrd="0" destOrd="7" presId="urn:microsoft.com/office/officeart/2005/8/layout/vList2"/>
    <dgm:cxn modelId="{8395443D-A0D3-47C7-B477-3F6BED846F37}" type="presOf" srcId="{EB5DD026-E36E-49DB-BE43-D1FD9678EF95}" destId="{D231C2BD-FF14-4F00-870C-154B9E81EA94}" srcOrd="0" destOrd="9" presId="urn:microsoft.com/office/officeart/2005/8/layout/vList2"/>
    <dgm:cxn modelId="{6689264C-22D5-4B4C-88A5-8E01C0713307}" srcId="{A9103E75-9884-442C-8FE2-253463723882}" destId="{2C19F65E-65D7-4BE9-9176-9697A5F57374}" srcOrd="1" destOrd="0" parTransId="{CA4B095C-B1FA-41E7-AD80-561DDCB2668B}" sibTransId="{23148AD1-D82D-4D95-AFD7-E3B8B5A9FC73}"/>
    <dgm:cxn modelId="{4E2FF8C0-0CE9-4D3A-AA6A-7A6DD822683F}" type="presOf" srcId="{3E59A340-902D-4058-9CCA-0C0010160D5B}" destId="{D231C2BD-FF14-4F00-870C-154B9E81EA94}" srcOrd="0" destOrd="3" presId="urn:microsoft.com/office/officeart/2005/8/layout/vList2"/>
    <dgm:cxn modelId="{3308CDDB-F7CC-4D22-ABA4-035CA5F5A566}" type="presOf" srcId="{A9103E75-9884-442C-8FE2-253463723882}" destId="{6D3E28EF-BEA5-43AD-87BA-0557CB3D13FA}" srcOrd="0" destOrd="0" presId="urn:microsoft.com/office/officeart/2005/8/layout/vList2"/>
    <dgm:cxn modelId="{A47C66F1-D9B7-4ED3-B5B6-CC60F4838BF0}" srcId="{A9103E75-9884-442C-8FE2-253463723882}" destId="{29A6BCA9-F44B-47AA-A8A9-3EE840664B11}" srcOrd="0" destOrd="0" parTransId="{71D62A96-C0AF-4029-B732-E2CAF81FC294}" sibTransId="{05B77382-C87E-4B7A-990A-98E3752F51C8}"/>
    <dgm:cxn modelId="{69173826-8507-47EC-AA0B-05117E2565B2}" type="presOf" srcId="{3FAB88DB-155D-448E-95DA-1B25A193B91A}" destId="{D231C2BD-FF14-4F00-870C-154B9E81EA94}" srcOrd="0" destOrd="0" presId="urn:microsoft.com/office/officeart/2005/8/layout/vList2"/>
    <dgm:cxn modelId="{0D380B1B-19F7-408F-B625-86304DE193DE}" type="presOf" srcId="{72E05A94-1E3D-4432-9A92-6D06C8719C56}" destId="{D231C2BD-FF14-4F00-870C-154B9E81EA94}" srcOrd="0" destOrd="10" presId="urn:microsoft.com/office/officeart/2005/8/layout/vList2"/>
    <dgm:cxn modelId="{0178FE21-C5BA-433E-A16C-7FEE1321FD5B}" type="presOf" srcId="{F079749E-85E2-4670-9903-8AB6BCE3D8CC}" destId="{011B622B-9427-41CD-AF07-0C0443D305AC}" srcOrd="0" destOrd="0" presId="urn:microsoft.com/office/officeart/2005/8/layout/vList2"/>
    <dgm:cxn modelId="{A20008EC-269C-41D3-9563-2A4659E2F620}" srcId="{F079749E-85E2-4670-9903-8AB6BCE3D8CC}" destId="{9192E4CB-A45D-4FED-B299-BF65B8377F43}" srcOrd="7" destOrd="0" parTransId="{60CABE58-2419-42EA-BE75-7335073BAE0C}" sibTransId="{1A2A7871-018E-4C5D-BC28-098156B938C7}"/>
    <dgm:cxn modelId="{4151ECAC-676C-4E29-BF40-4E9527C4C657}" type="presParOf" srcId="{957DA4EF-787E-4D23-8C23-7537482B77AA}" destId="{6D3E28EF-BEA5-43AD-87BA-0557CB3D13FA}" srcOrd="0" destOrd="0" presId="urn:microsoft.com/office/officeart/2005/8/layout/vList2"/>
    <dgm:cxn modelId="{66853ED1-146C-47C7-8806-1F16F3FDBDEE}" type="presParOf" srcId="{957DA4EF-787E-4D23-8C23-7537482B77AA}" destId="{5FE98954-3954-4FA5-B7D9-1C5EC8C8FE89}" srcOrd="1" destOrd="0" presId="urn:microsoft.com/office/officeart/2005/8/layout/vList2"/>
    <dgm:cxn modelId="{A101B569-5039-4E4E-B115-BD1A7F2AA48F}" type="presParOf" srcId="{957DA4EF-787E-4D23-8C23-7537482B77AA}" destId="{011B622B-9427-41CD-AF07-0C0443D305AC}" srcOrd="2" destOrd="0" presId="urn:microsoft.com/office/officeart/2005/8/layout/vList2"/>
    <dgm:cxn modelId="{2ED1E124-C4DF-4D79-A47D-255DFAA6A9D8}" type="presParOf" srcId="{957DA4EF-787E-4D23-8C23-7537482B77AA}" destId="{D231C2BD-FF14-4F00-870C-154B9E81EA94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B57056E-CE6C-4EC4-A51F-04765DF4912C}" type="doc">
      <dgm:prSet loTypeId="urn:microsoft.com/office/officeart/2008/layout/VerticalCurvedList" loCatId="list" qsTypeId="urn:microsoft.com/office/officeart/2005/8/quickstyle/simple3" qsCatId="simple" csTypeId="urn:microsoft.com/office/officeart/2005/8/colors/accent2_3" csCatId="accent2" phldr="1"/>
      <dgm:spPr/>
      <dgm:t>
        <a:bodyPr/>
        <a:lstStyle/>
        <a:p>
          <a:endParaRPr lang="cs-CZ"/>
        </a:p>
      </dgm:t>
    </dgm:pt>
    <dgm:pt modelId="{026B69E9-CD92-4D56-A4A7-78574DA03F63}">
      <dgm:prSet/>
      <dgm:spPr/>
      <dgm:t>
        <a:bodyPr/>
        <a:lstStyle/>
        <a:p>
          <a:pPr rtl="0"/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Jeho zvládnutí předpokládají celostátní programové dokumenty (RVP ZV)</a:t>
          </a:r>
          <a:endParaRPr lang="cs-CZ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2789084-1A00-46F3-849C-99F224E78BC5}" type="parTrans" cxnId="{D9491589-56AA-474E-8569-38EECC92A046}">
      <dgm:prSet/>
      <dgm:spPr/>
      <dgm:t>
        <a:bodyPr/>
        <a:lstStyle/>
        <a:p>
          <a:endParaRPr lang="cs-CZ"/>
        </a:p>
      </dgm:t>
    </dgm:pt>
    <dgm:pt modelId="{A6F2F56C-9083-49AB-83D8-E8A09B36D62E}" type="sibTrans" cxnId="{D9491589-56AA-474E-8569-38EECC92A046}">
      <dgm:prSet/>
      <dgm:spPr/>
      <dgm:t>
        <a:bodyPr/>
        <a:lstStyle/>
        <a:p>
          <a:endParaRPr lang="cs-CZ"/>
        </a:p>
      </dgm:t>
    </dgm:pt>
    <dgm:pt modelId="{AAE06040-9295-419D-AE4C-B0B094CA3E4E}">
      <dgm:prSet/>
      <dgm:spPr/>
      <dgm:t>
        <a:bodyPr/>
        <a:lstStyle/>
        <a:p>
          <a:pPr rtl="0"/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Je nutný pro spolehlivé dosažení kritické gramotnosti</a:t>
          </a:r>
          <a:endParaRPr lang="cs-CZ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ED108E0-4848-4A84-B0D3-F9114FD31252}" type="parTrans" cxnId="{FFA664D5-4348-4752-B007-229822D5D404}">
      <dgm:prSet/>
      <dgm:spPr/>
      <dgm:t>
        <a:bodyPr/>
        <a:lstStyle/>
        <a:p>
          <a:endParaRPr lang="cs-CZ"/>
        </a:p>
      </dgm:t>
    </dgm:pt>
    <dgm:pt modelId="{E3534EE9-5683-4750-8A19-E8554D72CDB9}" type="sibTrans" cxnId="{FFA664D5-4348-4752-B007-229822D5D404}">
      <dgm:prSet/>
      <dgm:spPr/>
      <dgm:t>
        <a:bodyPr/>
        <a:lstStyle/>
        <a:p>
          <a:endParaRPr lang="cs-CZ"/>
        </a:p>
      </dgm:t>
    </dgm:pt>
    <dgm:pt modelId="{C70DB37E-5FCA-4FE2-B0F2-26E8A48AE970}">
      <dgm:prSet/>
      <dgm:spPr/>
      <dgm:t>
        <a:bodyPr/>
        <a:lstStyle/>
        <a:p>
          <a:pPr rtl="0"/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Kritické čtení pomáhá lidem zachovat si myšlenkovou a názorovou nezávislost, svobodu</a:t>
          </a:r>
          <a:endParaRPr lang="cs-CZ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95BC223-3A24-400C-A2A3-95A7EA03E49A}" type="parTrans" cxnId="{EF9C1A9E-C7CB-4BB1-8633-D48C28D77FF9}">
      <dgm:prSet/>
      <dgm:spPr/>
      <dgm:t>
        <a:bodyPr/>
        <a:lstStyle/>
        <a:p>
          <a:endParaRPr lang="cs-CZ"/>
        </a:p>
      </dgm:t>
    </dgm:pt>
    <dgm:pt modelId="{4591FD59-C584-4B88-85FA-813FA70C8E74}" type="sibTrans" cxnId="{EF9C1A9E-C7CB-4BB1-8633-D48C28D77FF9}">
      <dgm:prSet/>
      <dgm:spPr/>
      <dgm:t>
        <a:bodyPr/>
        <a:lstStyle/>
        <a:p>
          <a:endParaRPr lang="cs-CZ"/>
        </a:p>
      </dgm:t>
    </dgm:pt>
    <dgm:pt modelId="{C5D77331-BE72-4F00-B75D-464B1C74F8D7}" type="pres">
      <dgm:prSet presAssocID="{DB57056E-CE6C-4EC4-A51F-04765DF4912C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cs-CZ"/>
        </a:p>
      </dgm:t>
    </dgm:pt>
    <dgm:pt modelId="{B086ADD9-3175-4D6D-B01F-4C9F842A2F88}" type="pres">
      <dgm:prSet presAssocID="{DB57056E-CE6C-4EC4-A51F-04765DF4912C}" presName="Name1" presStyleCnt="0"/>
      <dgm:spPr/>
    </dgm:pt>
    <dgm:pt modelId="{ADC9F851-8955-4C70-9645-EF21294D9718}" type="pres">
      <dgm:prSet presAssocID="{DB57056E-CE6C-4EC4-A51F-04765DF4912C}" presName="cycle" presStyleCnt="0"/>
      <dgm:spPr/>
    </dgm:pt>
    <dgm:pt modelId="{8296D113-5346-46A5-9777-4A7EC5FCF227}" type="pres">
      <dgm:prSet presAssocID="{DB57056E-CE6C-4EC4-A51F-04765DF4912C}" presName="srcNode" presStyleLbl="node1" presStyleIdx="0" presStyleCnt="3"/>
      <dgm:spPr/>
    </dgm:pt>
    <dgm:pt modelId="{EE4049D3-8623-4116-B57F-FCCE509EB949}" type="pres">
      <dgm:prSet presAssocID="{DB57056E-CE6C-4EC4-A51F-04765DF4912C}" presName="conn" presStyleLbl="parChTrans1D2" presStyleIdx="0" presStyleCnt="1"/>
      <dgm:spPr/>
      <dgm:t>
        <a:bodyPr/>
        <a:lstStyle/>
        <a:p>
          <a:endParaRPr lang="cs-CZ"/>
        </a:p>
      </dgm:t>
    </dgm:pt>
    <dgm:pt modelId="{CC835188-14A0-4B03-8C1F-3FA7E090C367}" type="pres">
      <dgm:prSet presAssocID="{DB57056E-CE6C-4EC4-A51F-04765DF4912C}" presName="extraNode" presStyleLbl="node1" presStyleIdx="0" presStyleCnt="3"/>
      <dgm:spPr/>
    </dgm:pt>
    <dgm:pt modelId="{FD3AF154-41AA-4A1E-90C7-845365985455}" type="pres">
      <dgm:prSet presAssocID="{DB57056E-CE6C-4EC4-A51F-04765DF4912C}" presName="dstNode" presStyleLbl="node1" presStyleIdx="0" presStyleCnt="3"/>
      <dgm:spPr/>
    </dgm:pt>
    <dgm:pt modelId="{AC3DCFD7-323D-4374-8A08-340BD3940929}" type="pres">
      <dgm:prSet presAssocID="{026B69E9-CD92-4D56-A4A7-78574DA03F63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82868B3-BB2F-4013-857F-21FD780B6AAE}" type="pres">
      <dgm:prSet presAssocID="{026B69E9-CD92-4D56-A4A7-78574DA03F63}" presName="accent_1" presStyleCnt="0"/>
      <dgm:spPr/>
    </dgm:pt>
    <dgm:pt modelId="{B0ACB858-E71F-4FDC-8DCD-93DFFBF6B10D}" type="pres">
      <dgm:prSet presAssocID="{026B69E9-CD92-4D56-A4A7-78574DA03F63}" presName="accentRepeatNode" presStyleLbl="solidFgAcc1" presStyleIdx="0" presStyleCnt="3"/>
      <dgm:spPr/>
    </dgm:pt>
    <dgm:pt modelId="{2258F8C9-DA8A-4DFE-A81D-9B03E0FCB3A6}" type="pres">
      <dgm:prSet presAssocID="{AAE06040-9295-419D-AE4C-B0B094CA3E4E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60BEA4F-A751-497A-9830-8C347806BE6B}" type="pres">
      <dgm:prSet presAssocID="{AAE06040-9295-419D-AE4C-B0B094CA3E4E}" presName="accent_2" presStyleCnt="0"/>
      <dgm:spPr/>
    </dgm:pt>
    <dgm:pt modelId="{044B6895-519F-454A-B59D-1B1E82E29B5C}" type="pres">
      <dgm:prSet presAssocID="{AAE06040-9295-419D-AE4C-B0B094CA3E4E}" presName="accentRepeatNode" presStyleLbl="solidFgAcc1" presStyleIdx="1" presStyleCnt="3"/>
      <dgm:spPr/>
    </dgm:pt>
    <dgm:pt modelId="{607B686C-5114-4E44-81BC-F402F6A03277}" type="pres">
      <dgm:prSet presAssocID="{C70DB37E-5FCA-4FE2-B0F2-26E8A48AE970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CC50D03-7C4F-44E5-94FD-188158B9B75E}" type="pres">
      <dgm:prSet presAssocID="{C70DB37E-5FCA-4FE2-B0F2-26E8A48AE970}" presName="accent_3" presStyleCnt="0"/>
      <dgm:spPr/>
    </dgm:pt>
    <dgm:pt modelId="{537EFC38-89CC-439C-A914-9192AE2751D2}" type="pres">
      <dgm:prSet presAssocID="{C70DB37E-5FCA-4FE2-B0F2-26E8A48AE970}" presName="accentRepeatNode" presStyleLbl="solidFgAcc1" presStyleIdx="2" presStyleCnt="3"/>
      <dgm:spPr/>
    </dgm:pt>
  </dgm:ptLst>
  <dgm:cxnLst>
    <dgm:cxn modelId="{3E608981-8468-42BB-B32C-4ECF84823CAE}" type="presOf" srcId="{AAE06040-9295-419D-AE4C-B0B094CA3E4E}" destId="{2258F8C9-DA8A-4DFE-A81D-9B03E0FCB3A6}" srcOrd="0" destOrd="0" presId="urn:microsoft.com/office/officeart/2008/layout/VerticalCurvedList"/>
    <dgm:cxn modelId="{61916B49-756E-40B9-9F15-60FE65484A36}" type="presOf" srcId="{DB57056E-CE6C-4EC4-A51F-04765DF4912C}" destId="{C5D77331-BE72-4F00-B75D-464B1C74F8D7}" srcOrd="0" destOrd="0" presId="urn:microsoft.com/office/officeart/2008/layout/VerticalCurvedList"/>
    <dgm:cxn modelId="{454CC1D6-4A0A-4F1E-B6D8-0D13D52DE242}" type="presOf" srcId="{026B69E9-CD92-4D56-A4A7-78574DA03F63}" destId="{AC3DCFD7-323D-4374-8A08-340BD3940929}" srcOrd="0" destOrd="0" presId="urn:microsoft.com/office/officeart/2008/layout/VerticalCurvedList"/>
    <dgm:cxn modelId="{FFA664D5-4348-4752-B007-229822D5D404}" srcId="{DB57056E-CE6C-4EC4-A51F-04765DF4912C}" destId="{AAE06040-9295-419D-AE4C-B0B094CA3E4E}" srcOrd="1" destOrd="0" parTransId="{2ED108E0-4848-4A84-B0D3-F9114FD31252}" sibTransId="{E3534EE9-5683-4750-8A19-E8554D72CDB9}"/>
    <dgm:cxn modelId="{EF9C1A9E-C7CB-4BB1-8633-D48C28D77FF9}" srcId="{DB57056E-CE6C-4EC4-A51F-04765DF4912C}" destId="{C70DB37E-5FCA-4FE2-B0F2-26E8A48AE970}" srcOrd="2" destOrd="0" parTransId="{695BC223-3A24-400C-A2A3-95A7EA03E49A}" sibTransId="{4591FD59-C584-4B88-85FA-813FA70C8E74}"/>
    <dgm:cxn modelId="{D9491589-56AA-474E-8569-38EECC92A046}" srcId="{DB57056E-CE6C-4EC4-A51F-04765DF4912C}" destId="{026B69E9-CD92-4D56-A4A7-78574DA03F63}" srcOrd="0" destOrd="0" parTransId="{F2789084-1A00-46F3-849C-99F224E78BC5}" sibTransId="{A6F2F56C-9083-49AB-83D8-E8A09B36D62E}"/>
    <dgm:cxn modelId="{7C905596-817D-4B99-A625-FE3F4776CECF}" type="presOf" srcId="{A6F2F56C-9083-49AB-83D8-E8A09B36D62E}" destId="{EE4049D3-8623-4116-B57F-FCCE509EB949}" srcOrd="0" destOrd="0" presId="urn:microsoft.com/office/officeart/2008/layout/VerticalCurvedList"/>
    <dgm:cxn modelId="{36BBEF9C-AE9A-428A-BCFC-8A856045AB2B}" type="presOf" srcId="{C70DB37E-5FCA-4FE2-B0F2-26E8A48AE970}" destId="{607B686C-5114-4E44-81BC-F402F6A03277}" srcOrd="0" destOrd="0" presId="urn:microsoft.com/office/officeart/2008/layout/VerticalCurvedList"/>
    <dgm:cxn modelId="{D306114F-496E-4935-9A4F-857A7A55278F}" type="presParOf" srcId="{C5D77331-BE72-4F00-B75D-464B1C74F8D7}" destId="{B086ADD9-3175-4D6D-B01F-4C9F842A2F88}" srcOrd="0" destOrd="0" presId="urn:microsoft.com/office/officeart/2008/layout/VerticalCurvedList"/>
    <dgm:cxn modelId="{093D1800-20D7-4D1A-8EFF-39C2517D6DF8}" type="presParOf" srcId="{B086ADD9-3175-4D6D-B01F-4C9F842A2F88}" destId="{ADC9F851-8955-4C70-9645-EF21294D9718}" srcOrd="0" destOrd="0" presId="urn:microsoft.com/office/officeart/2008/layout/VerticalCurvedList"/>
    <dgm:cxn modelId="{4BF6B2F3-7F36-4391-AC71-781F03176173}" type="presParOf" srcId="{ADC9F851-8955-4C70-9645-EF21294D9718}" destId="{8296D113-5346-46A5-9777-4A7EC5FCF227}" srcOrd="0" destOrd="0" presId="urn:microsoft.com/office/officeart/2008/layout/VerticalCurvedList"/>
    <dgm:cxn modelId="{FE44D857-BF1C-4A56-9A69-A443B476A493}" type="presParOf" srcId="{ADC9F851-8955-4C70-9645-EF21294D9718}" destId="{EE4049D3-8623-4116-B57F-FCCE509EB949}" srcOrd="1" destOrd="0" presId="urn:microsoft.com/office/officeart/2008/layout/VerticalCurvedList"/>
    <dgm:cxn modelId="{94D1F093-33B1-4322-ADFE-2A391AB9DACD}" type="presParOf" srcId="{ADC9F851-8955-4C70-9645-EF21294D9718}" destId="{CC835188-14A0-4B03-8C1F-3FA7E090C367}" srcOrd="2" destOrd="0" presId="urn:microsoft.com/office/officeart/2008/layout/VerticalCurvedList"/>
    <dgm:cxn modelId="{B418A46F-8B4E-4E5E-86F4-551707D1EDE8}" type="presParOf" srcId="{ADC9F851-8955-4C70-9645-EF21294D9718}" destId="{FD3AF154-41AA-4A1E-90C7-845365985455}" srcOrd="3" destOrd="0" presId="urn:microsoft.com/office/officeart/2008/layout/VerticalCurvedList"/>
    <dgm:cxn modelId="{FD3E7648-B565-4814-8993-650CF8921D3E}" type="presParOf" srcId="{B086ADD9-3175-4D6D-B01F-4C9F842A2F88}" destId="{AC3DCFD7-323D-4374-8A08-340BD3940929}" srcOrd="1" destOrd="0" presId="urn:microsoft.com/office/officeart/2008/layout/VerticalCurvedList"/>
    <dgm:cxn modelId="{518A367C-7034-4BD9-96DA-A4FE8F2240E1}" type="presParOf" srcId="{B086ADD9-3175-4D6D-B01F-4C9F842A2F88}" destId="{282868B3-BB2F-4013-857F-21FD780B6AAE}" srcOrd="2" destOrd="0" presId="urn:microsoft.com/office/officeart/2008/layout/VerticalCurvedList"/>
    <dgm:cxn modelId="{ECFF0AF2-E8BB-4F7C-88C8-39C5BBAFEC05}" type="presParOf" srcId="{282868B3-BB2F-4013-857F-21FD780B6AAE}" destId="{B0ACB858-E71F-4FDC-8DCD-93DFFBF6B10D}" srcOrd="0" destOrd="0" presId="urn:microsoft.com/office/officeart/2008/layout/VerticalCurvedList"/>
    <dgm:cxn modelId="{DDAF53E0-6DE2-4EAC-9DA4-3CB6C2D001A5}" type="presParOf" srcId="{B086ADD9-3175-4D6D-B01F-4C9F842A2F88}" destId="{2258F8C9-DA8A-4DFE-A81D-9B03E0FCB3A6}" srcOrd="3" destOrd="0" presId="urn:microsoft.com/office/officeart/2008/layout/VerticalCurvedList"/>
    <dgm:cxn modelId="{7526A661-CF6A-4C9B-8DB7-F840AEAAB16B}" type="presParOf" srcId="{B086ADD9-3175-4D6D-B01F-4C9F842A2F88}" destId="{A60BEA4F-A751-497A-9830-8C347806BE6B}" srcOrd="4" destOrd="0" presId="urn:microsoft.com/office/officeart/2008/layout/VerticalCurvedList"/>
    <dgm:cxn modelId="{7D85B779-C5F2-4141-AFD2-3F8956842A72}" type="presParOf" srcId="{A60BEA4F-A751-497A-9830-8C347806BE6B}" destId="{044B6895-519F-454A-B59D-1B1E82E29B5C}" srcOrd="0" destOrd="0" presId="urn:microsoft.com/office/officeart/2008/layout/VerticalCurvedList"/>
    <dgm:cxn modelId="{8469A387-E0C3-40D9-AC3E-9928A6571F44}" type="presParOf" srcId="{B086ADD9-3175-4D6D-B01F-4C9F842A2F88}" destId="{607B686C-5114-4E44-81BC-F402F6A03277}" srcOrd="5" destOrd="0" presId="urn:microsoft.com/office/officeart/2008/layout/VerticalCurvedList"/>
    <dgm:cxn modelId="{B3FC9842-C7B1-4743-9A4B-F6F5E21C5F35}" type="presParOf" srcId="{B086ADD9-3175-4D6D-B01F-4C9F842A2F88}" destId="{BCC50D03-7C4F-44E5-94FD-188158B9B75E}" srcOrd="6" destOrd="0" presId="urn:microsoft.com/office/officeart/2008/layout/VerticalCurvedList"/>
    <dgm:cxn modelId="{483394DD-8383-416B-95EF-F18990F17E18}" type="presParOf" srcId="{BCC50D03-7C4F-44E5-94FD-188158B9B75E}" destId="{537EFC38-89CC-439C-A914-9192AE2751D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B57056E-CE6C-4EC4-A51F-04765DF4912C}" type="doc">
      <dgm:prSet loTypeId="urn:microsoft.com/office/officeart/2005/8/layout/vList2" loCatId="list" qsTypeId="urn:microsoft.com/office/officeart/2005/8/quickstyle/simple3" qsCatId="simple" csTypeId="urn:microsoft.com/office/officeart/2005/8/colors/accent2_3" csCatId="accent2" phldr="1"/>
      <dgm:spPr/>
      <dgm:t>
        <a:bodyPr/>
        <a:lstStyle/>
        <a:p>
          <a:endParaRPr lang="cs-CZ"/>
        </a:p>
      </dgm:t>
    </dgm:pt>
    <dgm:pt modelId="{026B69E9-CD92-4D56-A4A7-78574DA03F63}">
      <dgm:prSet/>
      <dgm:spPr/>
      <dgm:t>
        <a:bodyPr/>
        <a:lstStyle/>
        <a:p>
          <a:pPr rtl="0"/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ČG</a:t>
          </a:r>
          <a:endParaRPr lang="cs-CZ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2789084-1A00-46F3-849C-99F224E78BC5}" type="parTrans" cxnId="{D9491589-56AA-474E-8569-38EECC92A046}">
      <dgm:prSet/>
      <dgm:spPr/>
      <dgm:t>
        <a:bodyPr/>
        <a:lstStyle/>
        <a:p>
          <a:endParaRPr lang="cs-CZ"/>
        </a:p>
      </dgm:t>
    </dgm:pt>
    <dgm:pt modelId="{A6F2F56C-9083-49AB-83D8-E8A09B36D62E}" type="sibTrans" cxnId="{D9491589-56AA-474E-8569-38EECC92A046}">
      <dgm:prSet/>
      <dgm:spPr/>
      <dgm:t>
        <a:bodyPr/>
        <a:lstStyle/>
        <a:p>
          <a:endParaRPr lang="cs-CZ"/>
        </a:p>
      </dgm:t>
    </dgm:pt>
    <dgm:pt modelId="{19E5DC92-36F2-4286-A377-C42440B47A95}">
      <dgm:prSet/>
      <dgm:spPr/>
      <dgm:t>
        <a:bodyPr/>
        <a:lstStyle/>
        <a:p>
          <a:pPr rtl="0"/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UČ</a:t>
          </a:r>
          <a:endParaRPr lang="cs-CZ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38EBE82-D166-4451-841C-2BED6CC6E4F2}" type="parTrans" cxnId="{54D9EBA2-0490-4754-ACB9-E25CCC321055}">
      <dgm:prSet/>
      <dgm:spPr/>
      <dgm:t>
        <a:bodyPr/>
        <a:lstStyle/>
        <a:p>
          <a:endParaRPr lang="cs-CZ"/>
        </a:p>
      </dgm:t>
    </dgm:pt>
    <dgm:pt modelId="{B6AA834B-FA0A-4DA5-8259-B5F1548D21FE}" type="sibTrans" cxnId="{54D9EBA2-0490-4754-ACB9-E25CCC321055}">
      <dgm:prSet/>
      <dgm:spPr/>
      <dgm:t>
        <a:bodyPr/>
        <a:lstStyle/>
        <a:p>
          <a:endParaRPr lang="cs-CZ"/>
        </a:p>
      </dgm:t>
    </dgm:pt>
    <dgm:pt modelId="{525E9CE6-C45A-406A-8326-2318D51DA24D}">
      <dgm:prSet/>
      <dgm:spPr/>
      <dgm:t>
        <a:bodyPr/>
        <a:lstStyle/>
        <a:p>
          <a:pPr rtl="0"/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schopnost uplatnit získané vědomosti, dovednosti, návyky, postoje a hodnoty při práci s texty v nejširším slova smyslu (Havlínová a kol.)</a:t>
          </a:r>
          <a:endParaRPr lang="cs-CZ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8D90A08-DFBD-486E-B94F-4B28A0E3D770}" type="parTrans" cxnId="{6CE7666F-A495-4F8F-8D88-C35943E9836A}">
      <dgm:prSet/>
      <dgm:spPr/>
    </dgm:pt>
    <dgm:pt modelId="{6DF9BF60-A1BD-4EC3-ADAA-5E028FE1FBCC}" type="sibTrans" cxnId="{6CE7666F-A495-4F8F-8D88-C35943E9836A}">
      <dgm:prSet/>
      <dgm:spPr/>
    </dgm:pt>
    <dgm:pt modelId="{00DCC4F0-8AAD-45D6-9450-75939E2EB075}">
      <dgm:prSet/>
      <dgm:spPr/>
      <dgm:t>
        <a:bodyPr/>
        <a:lstStyle/>
        <a:p>
          <a:pPr rtl="0"/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oborově specifické vědomosti, dovednosti a návyky vztahující se k procesům spojeným s čtením textu s porozuměním</a:t>
          </a:r>
          <a:endParaRPr lang="cs-CZ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460CD91-4FB5-4834-9E19-DF0208F52A6F}" type="parTrans" cxnId="{D2167644-0F5A-4179-BF9F-A643660F6A1F}">
      <dgm:prSet/>
      <dgm:spPr/>
    </dgm:pt>
    <dgm:pt modelId="{B1F65B37-1F2C-4E26-A8C1-E941EB580138}" type="sibTrans" cxnId="{D2167644-0F5A-4179-BF9F-A643660F6A1F}">
      <dgm:prSet/>
      <dgm:spPr/>
    </dgm:pt>
    <dgm:pt modelId="{B2B64649-2233-4B45-9730-A99C6836B055}">
      <dgm:prSet/>
      <dgm:spPr/>
      <dgm:t>
        <a:bodyPr/>
        <a:lstStyle/>
        <a:p>
          <a:pPr rtl="0"/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zahrnuje veškeré relevantní vědomosti, dovednosti, návyky, postoje, hodnoty, získané jakkoli</a:t>
          </a:r>
          <a:endParaRPr lang="cs-CZ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D9EC1C6-F972-4FF4-89B1-946782C859F7}" type="parTrans" cxnId="{716D5722-1EB4-4BD2-AA25-DF3DA67D76E8}">
      <dgm:prSet/>
      <dgm:spPr/>
    </dgm:pt>
    <dgm:pt modelId="{B670E30A-137C-42BD-8328-BF23B7FC1F2B}" type="sibTrans" cxnId="{716D5722-1EB4-4BD2-AA25-DF3DA67D76E8}">
      <dgm:prSet/>
      <dgm:spPr/>
    </dgm:pt>
    <dgm:pt modelId="{0BE48FBE-A719-4E04-8EC2-4681B25E0D7B}">
      <dgm:prSet/>
      <dgm:spPr/>
      <dgm:t>
        <a:bodyPr/>
        <a:lstStyle/>
        <a:p>
          <a:pPr rtl="0"/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na úrovni klíčových kompetencí</a:t>
          </a:r>
          <a:endParaRPr lang="cs-CZ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9864645-967D-406B-8597-806A2BAF7BCB}" type="parTrans" cxnId="{90C7C0A4-4964-421F-9AA6-B2265773EA64}">
      <dgm:prSet/>
      <dgm:spPr/>
    </dgm:pt>
    <dgm:pt modelId="{A3CE006D-DE84-429A-97B0-4AEE3341A865}" type="sibTrans" cxnId="{90C7C0A4-4964-421F-9AA6-B2265773EA64}">
      <dgm:prSet/>
      <dgm:spPr/>
    </dgm:pt>
    <dgm:pt modelId="{31C52724-2178-445E-BCD4-05C9379A45C2}">
      <dgm:prSet/>
      <dgm:spPr/>
      <dgm:t>
        <a:bodyPr/>
        <a:lstStyle/>
        <a:p>
          <a:pPr rtl="0"/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není oborově specifická</a:t>
          </a:r>
          <a:endParaRPr lang="cs-CZ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5DB1ACF-1D57-4603-A67A-E3ED31861FD1}" type="parTrans" cxnId="{02304F85-FCFF-4C72-BE7E-D2E9FAA179DE}">
      <dgm:prSet/>
      <dgm:spPr/>
    </dgm:pt>
    <dgm:pt modelId="{B186824C-79F5-4413-85F4-891A64B4E406}" type="sibTrans" cxnId="{02304F85-FCFF-4C72-BE7E-D2E9FAA179DE}">
      <dgm:prSet/>
      <dgm:spPr/>
    </dgm:pt>
    <dgm:pt modelId="{EC8CA462-956C-4682-876A-4E06DCBD93AE}">
      <dgm:prSet/>
      <dgm:spPr/>
      <dgm:t>
        <a:bodyPr/>
        <a:lstStyle/>
        <a:p>
          <a:pPr rtl="0"/>
          <a:r>
            <a:rPr lang="cs-CZ" b="1" smtClean="0">
              <a:latin typeface="Times New Roman" panose="02020603050405020304" pitchFamily="18" charset="0"/>
              <a:cs typeface="Times New Roman" panose="02020603050405020304" pitchFamily="18" charset="0"/>
            </a:rPr>
            <a:t>není </a:t>
          </a:r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vázána na prostředí školy</a:t>
          </a:r>
          <a:endParaRPr lang="cs-CZ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0BCC556-C619-464E-A79E-EAC6622ECEFA}" type="parTrans" cxnId="{10C6E5EE-A9EE-4C9C-AB4C-BC4B26CD4AC6}">
      <dgm:prSet/>
      <dgm:spPr/>
    </dgm:pt>
    <dgm:pt modelId="{CDE849B1-2F83-401C-8E5E-49D35F36024B}" type="sibTrans" cxnId="{10C6E5EE-A9EE-4C9C-AB4C-BC4B26CD4AC6}">
      <dgm:prSet/>
      <dgm:spPr/>
    </dgm:pt>
    <dgm:pt modelId="{7367AEBD-CC2A-48F7-9198-67A97FC71451}">
      <dgm:prSet/>
      <dgm:spPr/>
      <dgm:t>
        <a:bodyPr/>
        <a:lstStyle/>
        <a:p>
          <a:pPr rtl="0"/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zahrnuje oborové učební obsahy</a:t>
          </a:r>
          <a:endParaRPr lang="cs-CZ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C151ECA-4F55-4210-AAAB-C646E85AA8BC}" type="parTrans" cxnId="{C878725E-BDD3-439A-8103-CAA4DA292A58}">
      <dgm:prSet/>
      <dgm:spPr/>
    </dgm:pt>
    <dgm:pt modelId="{7EBB5D8C-D66D-4A48-87C8-9E398C426113}" type="sibTrans" cxnId="{C878725E-BDD3-439A-8103-CAA4DA292A58}">
      <dgm:prSet/>
      <dgm:spPr/>
    </dgm:pt>
    <dgm:pt modelId="{2D30E244-513D-4A47-AE80-B2EE5DF774F9}">
      <dgm:prSet/>
      <dgm:spPr/>
      <dgm:t>
        <a:bodyPr/>
        <a:lstStyle/>
        <a:p>
          <a:pPr rtl="0"/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na úrovni předmětu</a:t>
          </a:r>
          <a:endParaRPr lang="cs-CZ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DD03539-E85D-419D-803F-3977F7C3094F}" type="parTrans" cxnId="{4DADC1DB-934E-4E69-B28D-73C6C10AD8FD}">
      <dgm:prSet/>
      <dgm:spPr/>
    </dgm:pt>
    <dgm:pt modelId="{4DCAA2CD-EF83-4140-9A0F-30FAD8A6761D}" type="sibTrans" cxnId="{4DADC1DB-934E-4E69-B28D-73C6C10AD8FD}">
      <dgm:prSet/>
      <dgm:spPr/>
    </dgm:pt>
    <dgm:pt modelId="{B66ED593-816E-42FC-B211-37711E722671}">
      <dgm:prSet/>
      <dgm:spPr/>
      <dgm:t>
        <a:bodyPr/>
        <a:lstStyle/>
        <a:p>
          <a:pPr rtl="0"/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je oborově specifické</a:t>
          </a:r>
          <a:endParaRPr lang="cs-CZ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83279BD-A6BD-411B-8ABA-5B63669B6717}" type="parTrans" cxnId="{9622F946-4E18-4EFD-AB36-535289564E01}">
      <dgm:prSet/>
      <dgm:spPr/>
    </dgm:pt>
    <dgm:pt modelId="{C9AB596F-FDEB-4BBF-B4CF-00B40037D345}" type="sibTrans" cxnId="{9622F946-4E18-4EFD-AB36-535289564E01}">
      <dgm:prSet/>
      <dgm:spPr/>
    </dgm:pt>
    <dgm:pt modelId="{9E2AB1A2-BD55-4F74-B474-F70513D3BC6F}">
      <dgm:prSet/>
      <dgm:spPr/>
      <dgm:t>
        <a:bodyPr/>
        <a:lstStyle/>
        <a:p>
          <a:pPr rtl="0"/>
          <a:r>
            <a:rPr lang="cs-CZ" b="1" smtClean="0">
              <a:latin typeface="Times New Roman" panose="02020603050405020304" pitchFamily="18" charset="0"/>
              <a:cs typeface="Times New Roman" panose="02020603050405020304" pitchFamily="18" charset="0"/>
            </a:rPr>
            <a:t>je </a:t>
          </a:r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vázáno na prostředí školy</a:t>
          </a:r>
          <a:endParaRPr lang="cs-CZ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9FC4B90-E583-4FFA-A8D7-021D54FBF1EC}" type="parTrans" cxnId="{1E72056D-6856-45A5-AC74-47634501BC51}">
      <dgm:prSet/>
      <dgm:spPr/>
    </dgm:pt>
    <dgm:pt modelId="{4E0F2166-1424-4330-A6EC-36B33681AFB0}" type="sibTrans" cxnId="{1E72056D-6856-45A5-AC74-47634501BC51}">
      <dgm:prSet/>
      <dgm:spPr/>
    </dgm:pt>
    <dgm:pt modelId="{D531778B-F622-4DAD-A9D0-FF191A3EF14F}" type="pres">
      <dgm:prSet presAssocID="{DB57056E-CE6C-4EC4-A51F-04765DF4912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BB74C354-D67C-4788-A066-65F01310CAF1}" type="pres">
      <dgm:prSet presAssocID="{026B69E9-CD92-4D56-A4A7-78574DA03F63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50D81A7-44D8-4D11-BF2F-BDA444629BA0}" type="pres">
      <dgm:prSet presAssocID="{026B69E9-CD92-4D56-A4A7-78574DA03F63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57CA88E-3DC4-433C-966A-241B29608BC3}" type="pres">
      <dgm:prSet presAssocID="{19E5DC92-36F2-4286-A377-C42440B47A95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F2C5514-6DF9-4350-BA87-C60AF1367A5F}" type="pres">
      <dgm:prSet presAssocID="{19E5DC92-36F2-4286-A377-C42440B47A95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95F99F8-297A-4A68-9829-39CC41A787A6}" type="presOf" srcId="{00DCC4F0-8AAD-45D6-9450-75939E2EB075}" destId="{8F2C5514-6DF9-4350-BA87-C60AF1367A5F}" srcOrd="0" destOrd="0" presId="urn:microsoft.com/office/officeart/2005/8/layout/vList2"/>
    <dgm:cxn modelId="{D2167644-0F5A-4179-BF9F-A643660F6A1F}" srcId="{19E5DC92-36F2-4286-A377-C42440B47A95}" destId="{00DCC4F0-8AAD-45D6-9450-75939E2EB075}" srcOrd="0" destOrd="0" parTransId="{2460CD91-4FB5-4834-9E19-DF0208F52A6F}" sibTransId="{B1F65B37-1F2C-4E26-A8C1-E941EB580138}"/>
    <dgm:cxn modelId="{1779AB5A-3400-4378-81B4-521ED787F3DA}" type="presOf" srcId="{7367AEBD-CC2A-48F7-9198-67A97FC71451}" destId="{8F2C5514-6DF9-4350-BA87-C60AF1367A5F}" srcOrd="0" destOrd="1" presId="urn:microsoft.com/office/officeart/2005/8/layout/vList2"/>
    <dgm:cxn modelId="{A14CA779-C1D2-4F2E-9ED2-7C24E89CFDDC}" type="presOf" srcId="{026B69E9-CD92-4D56-A4A7-78574DA03F63}" destId="{BB74C354-D67C-4788-A066-65F01310CAF1}" srcOrd="0" destOrd="0" presId="urn:microsoft.com/office/officeart/2005/8/layout/vList2"/>
    <dgm:cxn modelId="{6CE7666F-A495-4F8F-8D88-C35943E9836A}" srcId="{026B69E9-CD92-4D56-A4A7-78574DA03F63}" destId="{525E9CE6-C45A-406A-8326-2318D51DA24D}" srcOrd="0" destOrd="0" parTransId="{C8D90A08-DFBD-486E-B94F-4B28A0E3D770}" sibTransId="{6DF9BF60-A1BD-4EC3-ADAA-5E028FE1FBCC}"/>
    <dgm:cxn modelId="{39C4AA98-7316-4AAF-BD86-172C42A44E2F}" type="presOf" srcId="{19E5DC92-36F2-4286-A377-C42440B47A95}" destId="{B57CA88E-3DC4-433C-966A-241B29608BC3}" srcOrd="0" destOrd="0" presId="urn:microsoft.com/office/officeart/2005/8/layout/vList2"/>
    <dgm:cxn modelId="{9622F946-4E18-4EFD-AB36-535289564E01}" srcId="{19E5DC92-36F2-4286-A377-C42440B47A95}" destId="{B66ED593-816E-42FC-B211-37711E722671}" srcOrd="3" destOrd="0" parTransId="{083279BD-A6BD-411B-8ABA-5B63669B6717}" sibTransId="{C9AB596F-FDEB-4BBF-B4CF-00B40037D345}"/>
    <dgm:cxn modelId="{10C6E5EE-A9EE-4C9C-AB4C-BC4B26CD4AC6}" srcId="{026B69E9-CD92-4D56-A4A7-78574DA03F63}" destId="{EC8CA462-956C-4682-876A-4E06DCBD93AE}" srcOrd="4" destOrd="0" parTransId="{00BCC556-C619-464E-A79E-EAC6622ECEFA}" sibTransId="{CDE849B1-2F83-401C-8E5E-49D35F36024B}"/>
    <dgm:cxn modelId="{1E72056D-6856-45A5-AC74-47634501BC51}" srcId="{19E5DC92-36F2-4286-A377-C42440B47A95}" destId="{9E2AB1A2-BD55-4F74-B474-F70513D3BC6F}" srcOrd="4" destOrd="0" parTransId="{69FC4B90-E583-4FFA-A8D7-021D54FBF1EC}" sibTransId="{4E0F2166-1424-4330-A6EC-36B33681AFB0}"/>
    <dgm:cxn modelId="{E75AEF2F-9C51-4632-9CB2-636849CAEE07}" type="presOf" srcId="{0BE48FBE-A719-4E04-8EC2-4681B25E0D7B}" destId="{D50D81A7-44D8-4D11-BF2F-BDA444629BA0}" srcOrd="0" destOrd="2" presId="urn:microsoft.com/office/officeart/2005/8/layout/vList2"/>
    <dgm:cxn modelId="{54D9EBA2-0490-4754-ACB9-E25CCC321055}" srcId="{DB57056E-CE6C-4EC4-A51F-04765DF4912C}" destId="{19E5DC92-36F2-4286-A377-C42440B47A95}" srcOrd="1" destOrd="0" parTransId="{138EBE82-D166-4451-841C-2BED6CC6E4F2}" sibTransId="{B6AA834B-FA0A-4DA5-8259-B5F1548D21FE}"/>
    <dgm:cxn modelId="{7BE94F92-2D18-4B66-8FE3-FE96A890C0DA}" type="presOf" srcId="{9E2AB1A2-BD55-4F74-B474-F70513D3BC6F}" destId="{8F2C5514-6DF9-4350-BA87-C60AF1367A5F}" srcOrd="0" destOrd="4" presId="urn:microsoft.com/office/officeart/2005/8/layout/vList2"/>
    <dgm:cxn modelId="{02304F85-FCFF-4C72-BE7E-D2E9FAA179DE}" srcId="{026B69E9-CD92-4D56-A4A7-78574DA03F63}" destId="{31C52724-2178-445E-BCD4-05C9379A45C2}" srcOrd="3" destOrd="0" parTransId="{E5DB1ACF-1D57-4603-A67A-E3ED31861FD1}" sibTransId="{B186824C-79F5-4413-85F4-891A64B4E406}"/>
    <dgm:cxn modelId="{512F23A7-80AB-482C-B5A8-F1A251AF7EA0}" type="presOf" srcId="{B66ED593-816E-42FC-B211-37711E722671}" destId="{8F2C5514-6DF9-4350-BA87-C60AF1367A5F}" srcOrd="0" destOrd="3" presId="urn:microsoft.com/office/officeart/2005/8/layout/vList2"/>
    <dgm:cxn modelId="{90C7C0A4-4964-421F-9AA6-B2265773EA64}" srcId="{026B69E9-CD92-4D56-A4A7-78574DA03F63}" destId="{0BE48FBE-A719-4E04-8EC2-4681B25E0D7B}" srcOrd="2" destOrd="0" parTransId="{D9864645-967D-406B-8597-806A2BAF7BCB}" sibTransId="{A3CE006D-DE84-429A-97B0-4AEE3341A865}"/>
    <dgm:cxn modelId="{D9491589-56AA-474E-8569-38EECC92A046}" srcId="{DB57056E-CE6C-4EC4-A51F-04765DF4912C}" destId="{026B69E9-CD92-4D56-A4A7-78574DA03F63}" srcOrd="0" destOrd="0" parTransId="{F2789084-1A00-46F3-849C-99F224E78BC5}" sibTransId="{A6F2F56C-9083-49AB-83D8-E8A09B36D62E}"/>
    <dgm:cxn modelId="{94203F5D-6EB1-4853-9568-1BC7790A5910}" type="presOf" srcId="{EC8CA462-956C-4682-876A-4E06DCBD93AE}" destId="{D50D81A7-44D8-4D11-BF2F-BDA444629BA0}" srcOrd="0" destOrd="4" presId="urn:microsoft.com/office/officeart/2005/8/layout/vList2"/>
    <dgm:cxn modelId="{AD4CA871-C478-4474-9F6A-DAAB8D216942}" type="presOf" srcId="{31C52724-2178-445E-BCD4-05C9379A45C2}" destId="{D50D81A7-44D8-4D11-BF2F-BDA444629BA0}" srcOrd="0" destOrd="3" presId="urn:microsoft.com/office/officeart/2005/8/layout/vList2"/>
    <dgm:cxn modelId="{987DF0C4-990B-4DE9-A0B7-5F57A9CC4EF4}" type="presOf" srcId="{2D30E244-513D-4A47-AE80-B2EE5DF774F9}" destId="{8F2C5514-6DF9-4350-BA87-C60AF1367A5F}" srcOrd="0" destOrd="2" presId="urn:microsoft.com/office/officeart/2005/8/layout/vList2"/>
    <dgm:cxn modelId="{C76858E0-D8CD-45E6-B46F-3B3DDA1FF447}" type="presOf" srcId="{B2B64649-2233-4B45-9730-A99C6836B055}" destId="{D50D81A7-44D8-4D11-BF2F-BDA444629BA0}" srcOrd="0" destOrd="1" presId="urn:microsoft.com/office/officeart/2005/8/layout/vList2"/>
    <dgm:cxn modelId="{464DC0C7-E5E2-4B01-8CFE-E0049525FEA0}" type="presOf" srcId="{DB57056E-CE6C-4EC4-A51F-04765DF4912C}" destId="{D531778B-F622-4DAD-A9D0-FF191A3EF14F}" srcOrd="0" destOrd="0" presId="urn:microsoft.com/office/officeart/2005/8/layout/vList2"/>
    <dgm:cxn modelId="{C878725E-BDD3-439A-8103-CAA4DA292A58}" srcId="{19E5DC92-36F2-4286-A377-C42440B47A95}" destId="{7367AEBD-CC2A-48F7-9198-67A97FC71451}" srcOrd="1" destOrd="0" parTransId="{BC151ECA-4F55-4210-AAAB-C646E85AA8BC}" sibTransId="{7EBB5D8C-D66D-4A48-87C8-9E398C426113}"/>
    <dgm:cxn modelId="{716D5722-1EB4-4BD2-AA25-DF3DA67D76E8}" srcId="{026B69E9-CD92-4D56-A4A7-78574DA03F63}" destId="{B2B64649-2233-4B45-9730-A99C6836B055}" srcOrd="1" destOrd="0" parTransId="{9D9EC1C6-F972-4FF4-89B1-946782C859F7}" sibTransId="{B670E30A-137C-42BD-8328-BF23B7FC1F2B}"/>
    <dgm:cxn modelId="{4DADC1DB-934E-4E69-B28D-73C6C10AD8FD}" srcId="{19E5DC92-36F2-4286-A377-C42440B47A95}" destId="{2D30E244-513D-4A47-AE80-B2EE5DF774F9}" srcOrd="2" destOrd="0" parTransId="{CDD03539-E85D-419D-803F-3977F7C3094F}" sibTransId="{4DCAA2CD-EF83-4140-9A0F-30FAD8A6761D}"/>
    <dgm:cxn modelId="{2E7DA496-4920-4282-9811-AA1B62F27F97}" type="presOf" srcId="{525E9CE6-C45A-406A-8326-2318D51DA24D}" destId="{D50D81A7-44D8-4D11-BF2F-BDA444629BA0}" srcOrd="0" destOrd="0" presId="urn:microsoft.com/office/officeart/2005/8/layout/vList2"/>
    <dgm:cxn modelId="{4101CEE2-8A61-43F0-B7B8-3780C025A2BF}" type="presParOf" srcId="{D531778B-F622-4DAD-A9D0-FF191A3EF14F}" destId="{BB74C354-D67C-4788-A066-65F01310CAF1}" srcOrd="0" destOrd="0" presId="urn:microsoft.com/office/officeart/2005/8/layout/vList2"/>
    <dgm:cxn modelId="{DF7EA5AE-2D63-44D3-8343-E2545069A870}" type="presParOf" srcId="{D531778B-F622-4DAD-A9D0-FF191A3EF14F}" destId="{D50D81A7-44D8-4D11-BF2F-BDA444629BA0}" srcOrd="1" destOrd="0" presId="urn:microsoft.com/office/officeart/2005/8/layout/vList2"/>
    <dgm:cxn modelId="{26B6F337-796F-4905-9B1D-E6E229881DB8}" type="presParOf" srcId="{D531778B-F622-4DAD-A9D0-FF191A3EF14F}" destId="{B57CA88E-3DC4-433C-966A-241B29608BC3}" srcOrd="2" destOrd="0" presId="urn:microsoft.com/office/officeart/2005/8/layout/vList2"/>
    <dgm:cxn modelId="{D09F8201-3C2C-46F0-9137-09620F159F38}" type="presParOf" srcId="{D531778B-F622-4DAD-A9D0-FF191A3EF14F}" destId="{8F2C5514-6DF9-4350-BA87-C60AF1367A5F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B57056E-CE6C-4EC4-A51F-04765DF4912C}" type="doc">
      <dgm:prSet loTypeId="urn:microsoft.com/office/officeart/2005/8/layout/vList2" loCatId="list" qsTypeId="urn:microsoft.com/office/officeart/2005/8/quickstyle/simple3" qsCatId="simple" csTypeId="urn:microsoft.com/office/officeart/2005/8/colors/accent2_3" csCatId="accent2" phldr="1"/>
      <dgm:spPr/>
      <dgm:t>
        <a:bodyPr/>
        <a:lstStyle/>
        <a:p>
          <a:endParaRPr lang="cs-CZ"/>
        </a:p>
      </dgm:t>
    </dgm:pt>
    <dgm:pt modelId="{026B69E9-CD92-4D56-A4A7-78574DA03F63}">
      <dgm:prSet/>
      <dgm:spPr/>
      <dgm:t>
        <a:bodyPr/>
        <a:lstStyle/>
        <a:p>
          <a:pPr rtl="0"/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KG - soubor komunikačních a občanských kompetencí, které pomáhají žákům rozvíjet kritické vědomí, že v textech je často prezentováno jisté hledisko, zatímco jiná hlediska jsou často u/zamlčována. (A. V. </a:t>
          </a:r>
          <a:r>
            <a:rPr lang="cs-CZ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Ciardiello</a:t>
          </a:r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2004)</a:t>
          </a:r>
          <a:endParaRPr lang="cs-CZ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2789084-1A00-46F3-849C-99F224E78BC5}" type="parTrans" cxnId="{D9491589-56AA-474E-8569-38EECC92A046}">
      <dgm:prSet/>
      <dgm:spPr/>
      <dgm:t>
        <a:bodyPr/>
        <a:lstStyle/>
        <a:p>
          <a:endParaRPr lang="cs-CZ"/>
        </a:p>
      </dgm:t>
    </dgm:pt>
    <dgm:pt modelId="{A6F2F56C-9083-49AB-83D8-E8A09B36D62E}" type="sibTrans" cxnId="{D9491589-56AA-474E-8569-38EECC92A046}">
      <dgm:prSet/>
      <dgm:spPr/>
      <dgm:t>
        <a:bodyPr/>
        <a:lstStyle/>
        <a:p>
          <a:endParaRPr lang="cs-CZ"/>
        </a:p>
      </dgm:t>
    </dgm:pt>
    <dgm:pt modelId="{19E5DC92-36F2-4286-A377-C42440B47A95}">
      <dgm:prSet/>
      <dgm:spPr/>
      <dgm:t>
        <a:bodyPr/>
        <a:lstStyle/>
        <a:p>
          <a:pPr rtl="0"/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Jejím cílem je výchova odpovědného občana, který je schopen postavit se sociálním nerovnostem v jejich různých podobách a jednat proti nespravedlnosti. (A. Beck, 2005)</a:t>
          </a:r>
          <a:endParaRPr lang="cs-CZ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38EBE82-D166-4451-841C-2BED6CC6E4F2}" type="parTrans" cxnId="{54D9EBA2-0490-4754-ACB9-E25CCC321055}">
      <dgm:prSet/>
      <dgm:spPr/>
      <dgm:t>
        <a:bodyPr/>
        <a:lstStyle/>
        <a:p>
          <a:endParaRPr lang="cs-CZ"/>
        </a:p>
      </dgm:t>
    </dgm:pt>
    <dgm:pt modelId="{B6AA834B-FA0A-4DA5-8259-B5F1548D21FE}" type="sibTrans" cxnId="{54D9EBA2-0490-4754-ACB9-E25CCC321055}">
      <dgm:prSet/>
      <dgm:spPr/>
      <dgm:t>
        <a:bodyPr/>
        <a:lstStyle/>
        <a:p>
          <a:endParaRPr lang="cs-CZ"/>
        </a:p>
      </dgm:t>
    </dgm:pt>
    <dgm:pt modelId="{03EB9508-FFDB-4194-BE22-04452880662C}" type="pres">
      <dgm:prSet presAssocID="{DB57056E-CE6C-4EC4-A51F-04765DF4912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15CBEDB2-297D-4584-8202-1A33113E116D}" type="pres">
      <dgm:prSet presAssocID="{026B69E9-CD92-4D56-A4A7-78574DA03F63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577BA77-1C47-4E5D-A186-B2A8F0D92A74}" type="pres">
      <dgm:prSet presAssocID="{A6F2F56C-9083-49AB-83D8-E8A09B36D62E}" presName="spacer" presStyleCnt="0"/>
      <dgm:spPr/>
    </dgm:pt>
    <dgm:pt modelId="{04EF520F-84ED-40C4-823D-176541DFFE60}" type="pres">
      <dgm:prSet presAssocID="{19E5DC92-36F2-4286-A377-C42440B47A95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D710B56-2F50-4982-ACD6-7EE2A45CB045}" type="presOf" srcId="{DB57056E-CE6C-4EC4-A51F-04765DF4912C}" destId="{03EB9508-FFDB-4194-BE22-04452880662C}" srcOrd="0" destOrd="0" presId="urn:microsoft.com/office/officeart/2005/8/layout/vList2"/>
    <dgm:cxn modelId="{642548F6-453B-4431-B682-B6579AFB8B80}" type="presOf" srcId="{19E5DC92-36F2-4286-A377-C42440B47A95}" destId="{04EF520F-84ED-40C4-823D-176541DFFE60}" srcOrd="0" destOrd="0" presId="urn:microsoft.com/office/officeart/2005/8/layout/vList2"/>
    <dgm:cxn modelId="{54D9EBA2-0490-4754-ACB9-E25CCC321055}" srcId="{DB57056E-CE6C-4EC4-A51F-04765DF4912C}" destId="{19E5DC92-36F2-4286-A377-C42440B47A95}" srcOrd="1" destOrd="0" parTransId="{138EBE82-D166-4451-841C-2BED6CC6E4F2}" sibTransId="{B6AA834B-FA0A-4DA5-8259-B5F1548D21FE}"/>
    <dgm:cxn modelId="{D9491589-56AA-474E-8569-38EECC92A046}" srcId="{DB57056E-CE6C-4EC4-A51F-04765DF4912C}" destId="{026B69E9-CD92-4D56-A4A7-78574DA03F63}" srcOrd="0" destOrd="0" parTransId="{F2789084-1A00-46F3-849C-99F224E78BC5}" sibTransId="{A6F2F56C-9083-49AB-83D8-E8A09B36D62E}"/>
    <dgm:cxn modelId="{76D4083E-98FA-442C-9E96-7287C4F16C6E}" type="presOf" srcId="{026B69E9-CD92-4D56-A4A7-78574DA03F63}" destId="{15CBEDB2-297D-4584-8202-1A33113E116D}" srcOrd="0" destOrd="0" presId="urn:microsoft.com/office/officeart/2005/8/layout/vList2"/>
    <dgm:cxn modelId="{19EA522E-DC8E-4D0F-901D-4E3453241CCB}" type="presParOf" srcId="{03EB9508-FFDB-4194-BE22-04452880662C}" destId="{15CBEDB2-297D-4584-8202-1A33113E116D}" srcOrd="0" destOrd="0" presId="urn:microsoft.com/office/officeart/2005/8/layout/vList2"/>
    <dgm:cxn modelId="{8FEA70D9-AC93-43C5-A47A-C67771934A42}" type="presParOf" srcId="{03EB9508-FFDB-4194-BE22-04452880662C}" destId="{C577BA77-1C47-4E5D-A186-B2A8F0D92A74}" srcOrd="1" destOrd="0" presId="urn:microsoft.com/office/officeart/2005/8/layout/vList2"/>
    <dgm:cxn modelId="{A9420A51-9B6C-455E-8065-B137E408B228}" type="presParOf" srcId="{03EB9508-FFDB-4194-BE22-04452880662C}" destId="{04EF520F-84ED-40C4-823D-176541DFFE60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B57056E-CE6C-4EC4-A51F-04765DF4912C}" type="doc">
      <dgm:prSet loTypeId="urn:microsoft.com/office/officeart/2005/8/layout/target3" loCatId="relationship" qsTypeId="urn:microsoft.com/office/officeart/2005/8/quickstyle/simple3" qsCatId="simple" csTypeId="urn:microsoft.com/office/officeart/2005/8/colors/accent2_3" csCatId="accent2" phldr="1"/>
      <dgm:spPr/>
      <dgm:t>
        <a:bodyPr/>
        <a:lstStyle/>
        <a:p>
          <a:endParaRPr lang="cs-CZ"/>
        </a:p>
      </dgm:t>
    </dgm:pt>
    <dgm:pt modelId="{026B69E9-CD92-4D56-A4A7-78574DA03F63}">
      <dgm:prSet/>
      <dgm:spPr/>
      <dgm:t>
        <a:bodyPr/>
        <a:lstStyle/>
        <a:p>
          <a:pPr rtl="0"/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OBECNÝ CHARAKTER VÝUKY</a:t>
          </a:r>
          <a:endParaRPr lang="cs-CZ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2789084-1A00-46F3-849C-99F224E78BC5}" type="parTrans" cxnId="{D9491589-56AA-474E-8569-38EECC92A046}">
      <dgm:prSet/>
      <dgm:spPr/>
      <dgm:t>
        <a:bodyPr/>
        <a:lstStyle/>
        <a:p>
          <a:endParaRPr lang="cs-CZ"/>
        </a:p>
      </dgm:t>
    </dgm:pt>
    <dgm:pt modelId="{A6F2F56C-9083-49AB-83D8-E8A09B36D62E}" type="sibTrans" cxnId="{D9491589-56AA-474E-8569-38EECC92A046}">
      <dgm:prSet/>
      <dgm:spPr/>
      <dgm:t>
        <a:bodyPr/>
        <a:lstStyle/>
        <a:p>
          <a:endParaRPr lang="cs-CZ"/>
        </a:p>
      </dgm:t>
    </dgm:pt>
    <dgm:pt modelId="{73ED8AD6-D9AF-4A6F-A1B0-9873076B1481}">
      <dgm:prSet/>
      <dgm:spPr/>
      <dgm:t>
        <a:bodyPr/>
        <a:lstStyle/>
        <a:p>
          <a:pPr rtl="0"/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oslabování hranice žák – učitel</a:t>
          </a:r>
          <a:endParaRPr lang="cs-CZ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37E9E7C-6E9D-4E1F-B2B4-D849E61DF93C}" type="parTrans" cxnId="{A4A390E6-9C84-4CD3-8D55-DA46BEC37E6D}">
      <dgm:prSet/>
      <dgm:spPr/>
      <dgm:t>
        <a:bodyPr/>
        <a:lstStyle/>
        <a:p>
          <a:endParaRPr lang="cs-CZ"/>
        </a:p>
      </dgm:t>
    </dgm:pt>
    <dgm:pt modelId="{B91DF2D8-7FF5-46D5-A0EE-E877A4F110CD}" type="sibTrans" cxnId="{A4A390E6-9C84-4CD3-8D55-DA46BEC37E6D}">
      <dgm:prSet/>
      <dgm:spPr/>
      <dgm:t>
        <a:bodyPr/>
        <a:lstStyle/>
        <a:p>
          <a:endParaRPr lang="cs-CZ"/>
        </a:p>
      </dgm:t>
    </dgm:pt>
    <dgm:pt modelId="{C744353A-EF41-4B16-B19C-2A2924227697}">
      <dgm:prSet/>
      <dgm:spPr/>
      <dgm:t>
        <a:bodyPr/>
        <a:lstStyle/>
        <a:p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práce se zkušeností daného žáka</a:t>
          </a:r>
          <a:endParaRPr lang="cs-CZ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A3F553C-D929-4BF3-8C3B-FC92881E31FF}" type="parTrans" cxnId="{7005E76F-2AA2-48C5-896F-8CFC4FFC70E6}">
      <dgm:prSet/>
      <dgm:spPr/>
      <dgm:t>
        <a:bodyPr/>
        <a:lstStyle/>
        <a:p>
          <a:endParaRPr lang="cs-CZ"/>
        </a:p>
      </dgm:t>
    </dgm:pt>
    <dgm:pt modelId="{918D8150-945B-437B-9FE9-CAB669A401E3}" type="sibTrans" cxnId="{7005E76F-2AA2-48C5-896F-8CFC4FFC70E6}">
      <dgm:prSet/>
      <dgm:spPr/>
      <dgm:t>
        <a:bodyPr/>
        <a:lstStyle/>
        <a:p>
          <a:endParaRPr lang="cs-CZ"/>
        </a:p>
      </dgm:t>
    </dgm:pt>
    <dgm:pt modelId="{FDA82A6B-D8BE-466B-8794-75A8FE53C9F8}">
      <dgm:prSet/>
      <dgm:spPr/>
      <dgm:t>
        <a:bodyPr/>
        <a:lstStyle/>
        <a:p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diskuse a naslouchání druhým</a:t>
          </a:r>
          <a:endParaRPr lang="cs-CZ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CA2B82F-F81A-438A-A255-98AE72ACD052}" type="parTrans" cxnId="{6A2B552E-A603-49DE-9771-F27DE87A1648}">
      <dgm:prSet/>
      <dgm:spPr/>
      <dgm:t>
        <a:bodyPr/>
        <a:lstStyle/>
        <a:p>
          <a:endParaRPr lang="cs-CZ"/>
        </a:p>
      </dgm:t>
    </dgm:pt>
    <dgm:pt modelId="{9DC64A6D-16AA-44F0-AAEA-15F979DB017C}" type="sibTrans" cxnId="{6A2B552E-A603-49DE-9771-F27DE87A1648}">
      <dgm:prSet/>
      <dgm:spPr/>
      <dgm:t>
        <a:bodyPr/>
        <a:lstStyle/>
        <a:p>
          <a:endParaRPr lang="cs-CZ"/>
        </a:p>
      </dgm:t>
    </dgm:pt>
    <dgm:pt modelId="{E34E21FF-44BD-4016-A126-61B44E9F1ED4}">
      <dgm:prSet/>
      <dgm:spPr/>
      <dgm:t>
        <a:bodyPr/>
        <a:lstStyle/>
        <a:p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OBECNÉ CÍLE VÝUKY</a:t>
          </a:r>
          <a:endParaRPr lang="cs-CZ" dirty="0"/>
        </a:p>
      </dgm:t>
    </dgm:pt>
    <dgm:pt modelId="{33D5D2EE-2C38-4F07-AFA9-8B1028B03D5A}" type="parTrans" cxnId="{B5B90E8B-4E12-41EF-9917-7A900EE2295A}">
      <dgm:prSet/>
      <dgm:spPr/>
      <dgm:t>
        <a:bodyPr/>
        <a:lstStyle/>
        <a:p>
          <a:endParaRPr lang="cs-CZ"/>
        </a:p>
      </dgm:t>
    </dgm:pt>
    <dgm:pt modelId="{330B71EC-10AD-4837-8675-1C134132FAD0}" type="sibTrans" cxnId="{B5B90E8B-4E12-41EF-9917-7A900EE2295A}">
      <dgm:prSet/>
      <dgm:spPr/>
      <dgm:t>
        <a:bodyPr/>
        <a:lstStyle/>
        <a:p>
          <a:endParaRPr lang="cs-CZ"/>
        </a:p>
      </dgm:t>
    </dgm:pt>
    <dgm:pt modelId="{8C690E1D-BAD7-4241-BEC6-F08B98E21943}">
      <dgm:prSet/>
      <dgm:spPr/>
      <dgm:t>
        <a:bodyPr/>
        <a:lstStyle/>
        <a:p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schopnost kriticky zhodnotit text</a:t>
          </a:r>
          <a:endParaRPr lang="cs-CZ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9B24C17-1461-4038-AEED-BCE2CF247593}" type="parTrans" cxnId="{9EE98116-942A-464C-84FB-0F083F83FC07}">
      <dgm:prSet/>
      <dgm:spPr/>
      <dgm:t>
        <a:bodyPr/>
        <a:lstStyle/>
        <a:p>
          <a:endParaRPr lang="cs-CZ"/>
        </a:p>
      </dgm:t>
    </dgm:pt>
    <dgm:pt modelId="{8E54F263-6CE9-4A28-809F-06D643D048C8}" type="sibTrans" cxnId="{9EE98116-942A-464C-84FB-0F083F83FC07}">
      <dgm:prSet/>
      <dgm:spPr/>
      <dgm:t>
        <a:bodyPr/>
        <a:lstStyle/>
        <a:p>
          <a:endParaRPr lang="cs-CZ"/>
        </a:p>
      </dgm:t>
    </dgm:pt>
    <dgm:pt modelId="{877EE1FB-43E3-4653-AB27-AE4F8EBDEFFB}">
      <dgm:prSet/>
      <dgm:spPr/>
      <dgm:t>
        <a:bodyPr/>
        <a:lstStyle/>
        <a:p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rozpoznávání sociálních problémů</a:t>
          </a:r>
          <a:endParaRPr lang="cs-CZ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5FBB8C8-ED62-4199-BD3D-4642176BD704}" type="parTrans" cxnId="{602F5E4A-033C-469A-8D80-30B920CD1C18}">
      <dgm:prSet/>
      <dgm:spPr/>
      <dgm:t>
        <a:bodyPr/>
        <a:lstStyle/>
        <a:p>
          <a:endParaRPr lang="cs-CZ"/>
        </a:p>
      </dgm:t>
    </dgm:pt>
    <dgm:pt modelId="{579A34D0-2859-4F91-8D37-ABCD7424614D}" type="sibTrans" cxnId="{602F5E4A-033C-469A-8D80-30B920CD1C18}">
      <dgm:prSet/>
      <dgm:spPr/>
      <dgm:t>
        <a:bodyPr/>
        <a:lstStyle/>
        <a:p>
          <a:endParaRPr lang="cs-CZ"/>
        </a:p>
      </dgm:t>
    </dgm:pt>
    <dgm:pt modelId="{6F95B743-9FC1-45F1-AE85-9C57DED26E41}">
      <dgm:prSet/>
      <dgm:spPr/>
      <dgm:t>
        <a:bodyPr/>
        <a:lstStyle/>
        <a:p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nalezení místa ve společnosti</a:t>
          </a:r>
          <a:endParaRPr lang="cs-CZ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15E8297-4B1B-4579-BE64-95F7E8E0BE5F}" type="parTrans" cxnId="{1622B14F-F201-4F02-BD9F-B83BE7FE32A2}">
      <dgm:prSet/>
      <dgm:spPr/>
      <dgm:t>
        <a:bodyPr/>
        <a:lstStyle/>
        <a:p>
          <a:endParaRPr lang="cs-CZ"/>
        </a:p>
      </dgm:t>
    </dgm:pt>
    <dgm:pt modelId="{1EF9A6C0-683E-4EAB-B2AF-2EDF61FCB60E}" type="sibTrans" cxnId="{1622B14F-F201-4F02-BD9F-B83BE7FE32A2}">
      <dgm:prSet/>
      <dgm:spPr/>
      <dgm:t>
        <a:bodyPr/>
        <a:lstStyle/>
        <a:p>
          <a:endParaRPr lang="cs-CZ"/>
        </a:p>
      </dgm:t>
    </dgm:pt>
    <dgm:pt modelId="{349EDABA-3420-4D4D-93DD-284CC8578AD8}">
      <dgm:prSet/>
      <dgm:spPr/>
      <dgm:t>
        <a:bodyPr/>
        <a:lstStyle/>
        <a:p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výchova aktivních občanů, kteří nejsou lhostejní vůči osudu druhých ani svému vlastnímu</a:t>
          </a:r>
          <a:endParaRPr lang="cs-CZ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67A8817-79FD-4851-A2DE-0DB9F0955FD1}" type="parTrans" cxnId="{4E8CC130-8DB5-485D-A9EB-875C5ECE80D9}">
      <dgm:prSet/>
      <dgm:spPr/>
      <dgm:t>
        <a:bodyPr/>
        <a:lstStyle/>
        <a:p>
          <a:endParaRPr lang="cs-CZ"/>
        </a:p>
      </dgm:t>
    </dgm:pt>
    <dgm:pt modelId="{65C5E2ED-A9B9-4184-9A35-21861A005B73}" type="sibTrans" cxnId="{4E8CC130-8DB5-485D-A9EB-875C5ECE80D9}">
      <dgm:prSet/>
      <dgm:spPr/>
      <dgm:t>
        <a:bodyPr/>
        <a:lstStyle/>
        <a:p>
          <a:endParaRPr lang="cs-CZ"/>
        </a:p>
      </dgm:t>
    </dgm:pt>
    <dgm:pt modelId="{E674D6F7-3F07-469F-89CE-75F8FACC7424}" type="pres">
      <dgm:prSet presAssocID="{DB57056E-CE6C-4EC4-A51F-04765DF4912C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5798359-1BD9-4679-9F8E-087F73123997}" type="pres">
      <dgm:prSet presAssocID="{026B69E9-CD92-4D56-A4A7-78574DA03F63}" presName="circle1" presStyleLbl="node1" presStyleIdx="0" presStyleCnt="2" custLinFactNeighborX="36" custLinFactNeighborY="-36"/>
      <dgm:spPr/>
      <dgm:t>
        <a:bodyPr/>
        <a:lstStyle/>
        <a:p>
          <a:endParaRPr lang="cs-CZ"/>
        </a:p>
      </dgm:t>
    </dgm:pt>
    <dgm:pt modelId="{1B72BDA3-4405-45CB-BC33-A35D39E5DF20}" type="pres">
      <dgm:prSet presAssocID="{026B69E9-CD92-4D56-A4A7-78574DA03F63}" presName="space" presStyleCnt="0"/>
      <dgm:spPr/>
      <dgm:t>
        <a:bodyPr/>
        <a:lstStyle/>
        <a:p>
          <a:endParaRPr lang="cs-CZ"/>
        </a:p>
      </dgm:t>
    </dgm:pt>
    <dgm:pt modelId="{D659A72A-3AFC-4F24-86F5-EB70BB889359}" type="pres">
      <dgm:prSet presAssocID="{026B69E9-CD92-4D56-A4A7-78574DA03F63}" presName="rect1" presStyleLbl="alignAcc1" presStyleIdx="0" presStyleCnt="2"/>
      <dgm:spPr/>
      <dgm:t>
        <a:bodyPr/>
        <a:lstStyle/>
        <a:p>
          <a:endParaRPr lang="cs-CZ"/>
        </a:p>
      </dgm:t>
    </dgm:pt>
    <dgm:pt modelId="{B4C377BD-8F3C-42E4-B285-432D40528C44}" type="pres">
      <dgm:prSet presAssocID="{E34E21FF-44BD-4016-A126-61B44E9F1ED4}" presName="vertSpace2" presStyleLbl="node1" presStyleIdx="0" presStyleCnt="2"/>
      <dgm:spPr/>
    </dgm:pt>
    <dgm:pt modelId="{FAB5598B-6364-48B1-A686-692BED1F9BE3}" type="pres">
      <dgm:prSet presAssocID="{E34E21FF-44BD-4016-A126-61B44E9F1ED4}" presName="circle2" presStyleLbl="node1" presStyleIdx="1" presStyleCnt="2"/>
      <dgm:spPr/>
    </dgm:pt>
    <dgm:pt modelId="{CF15CB06-2240-46F0-98F1-BAE039C231A5}" type="pres">
      <dgm:prSet presAssocID="{E34E21FF-44BD-4016-A126-61B44E9F1ED4}" presName="rect2" presStyleLbl="alignAcc1" presStyleIdx="1" presStyleCnt="2"/>
      <dgm:spPr/>
      <dgm:t>
        <a:bodyPr/>
        <a:lstStyle/>
        <a:p>
          <a:endParaRPr lang="cs-CZ"/>
        </a:p>
      </dgm:t>
    </dgm:pt>
    <dgm:pt modelId="{0DD4BDE9-5AA7-4073-AE76-E4B246E20F61}" type="pres">
      <dgm:prSet presAssocID="{026B69E9-CD92-4D56-A4A7-78574DA03F63}" presName="rect1ParTx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C9B1F39-23EF-486D-B692-7C1DBB726E20}" type="pres">
      <dgm:prSet presAssocID="{026B69E9-CD92-4D56-A4A7-78574DA03F63}" presName="rect1ChTx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8826E41-FC88-4119-82E0-0FF4A636D57F}" type="pres">
      <dgm:prSet presAssocID="{E34E21FF-44BD-4016-A126-61B44E9F1ED4}" presName="rect2ParTx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C45E4F6-2E62-4643-AB28-CAEED924B939}" type="pres">
      <dgm:prSet presAssocID="{E34E21FF-44BD-4016-A126-61B44E9F1ED4}" presName="rect2ChTx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7335135-3039-4E22-9693-D936692839E1}" type="presOf" srcId="{877EE1FB-43E3-4653-AB27-AE4F8EBDEFFB}" destId="{EC45E4F6-2E62-4643-AB28-CAEED924B939}" srcOrd="0" destOrd="1" presId="urn:microsoft.com/office/officeart/2005/8/layout/target3"/>
    <dgm:cxn modelId="{874D4057-33D1-4CE0-A9EE-528F820E7530}" type="presOf" srcId="{DB57056E-CE6C-4EC4-A51F-04765DF4912C}" destId="{E674D6F7-3F07-469F-89CE-75F8FACC7424}" srcOrd="0" destOrd="0" presId="urn:microsoft.com/office/officeart/2005/8/layout/target3"/>
    <dgm:cxn modelId="{B5B90E8B-4E12-41EF-9917-7A900EE2295A}" srcId="{DB57056E-CE6C-4EC4-A51F-04765DF4912C}" destId="{E34E21FF-44BD-4016-A126-61B44E9F1ED4}" srcOrd="1" destOrd="0" parTransId="{33D5D2EE-2C38-4F07-AFA9-8B1028B03D5A}" sibTransId="{330B71EC-10AD-4837-8675-1C134132FAD0}"/>
    <dgm:cxn modelId="{67D88A9C-6B92-4135-B6BE-0D211D4E14DA}" type="presOf" srcId="{6F95B743-9FC1-45F1-AE85-9C57DED26E41}" destId="{EC45E4F6-2E62-4643-AB28-CAEED924B939}" srcOrd="0" destOrd="2" presId="urn:microsoft.com/office/officeart/2005/8/layout/target3"/>
    <dgm:cxn modelId="{5F90F2F7-DF63-46E2-93FD-6546FD20AD97}" type="presOf" srcId="{026B69E9-CD92-4D56-A4A7-78574DA03F63}" destId="{0DD4BDE9-5AA7-4073-AE76-E4B246E20F61}" srcOrd="1" destOrd="0" presId="urn:microsoft.com/office/officeart/2005/8/layout/target3"/>
    <dgm:cxn modelId="{A0F70D9C-88DF-4142-B551-AF1BA54E32B5}" type="presOf" srcId="{E34E21FF-44BD-4016-A126-61B44E9F1ED4}" destId="{08826E41-FC88-4119-82E0-0FF4A636D57F}" srcOrd="1" destOrd="0" presId="urn:microsoft.com/office/officeart/2005/8/layout/target3"/>
    <dgm:cxn modelId="{A4A390E6-9C84-4CD3-8D55-DA46BEC37E6D}" srcId="{026B69E9-CD92-4D56-A4A7-78574DA03F63}" destId="{73ED8AD6-D9AF-4A6F-A1B0-9873076B1481}" srcOrd="0" destOrd="0" parTransId="{637E9E7C-6E9D-4E1F-B2B4-D849E61DF93C}" sibTransId="{B91DF2D8-7FF5-46D5-A0EE-E877A4F110CD}"/>
    <dgm:cxn modelId="{ADB746A3-23BB-4A24-A568-E04A1A388F42}" type="presOf" srcId="{73ED8AD6-D9AF-4A6F-A1B0-9873076B1481}" destId="{4C9B1F39-23EF-486D-B692-7C1DBB726E20}" srcOrd="0" destOrd="0" presId="urn:microsoft.com/office/officeart/2005/8/layout/target3"/>
    <dgm:cxn modelId="{6A2B552E-A603-49DE-9771-F27DE87A1648}" srcId="{026B69E9-CD92-4D56-A4A7-78574DA03F63}" destId="{FDA82A6B-D8BE-466B-8794-75A8FE53C9F8}" srcOrd="2" destOrd="0" parTransId="{8CA2B82F-F81A-438A-A255-98AE72ACD052}" sibTransId="{9DC64A6D-16AA-44F0-AAEA-15F979DB017C}"/>
    <dgm:cxn modelId="{41E2CD82-5C4B-4007-862A-A2654A55CF89}" type="presOf" srcId="{349EDABA-3420-4D4D-93DD-284CC8578AD8}" destId="{EC45E4F6-2E62-4643-AB28-CAEED924B939}" srcOrd="0" destOrd="3" presId="urn:microsoft.com/office/officeart/2005/8/layout/target3"/>
    <dgm:cxn modelId="{048EEBA8-05C0-400F-A37D-611BC7191250}" type="presOf" srcId="{026B69E9-CD92-4D56-A4A7-78574DA03F63}" destId="{D659A72A-3AFC-4F24-86F5-EB70BB889359}" srcOrd="0" destOrd="0" presId="urn:microsoft.com/office/officeart/2005/8/layout/target3"/>
    <dgm:cxn modelId="{7005E76F-2AA2-48C5-896F-8CFC4FFC70E6}" srcId="{026B69E9-CD92-4D56-A4A7-78574DA03F63}" destId="{C744353A-EF41-4B16-B19C-2A2924227697}" srcOrd="1" destOrd="0" parTransId="{FA3F553C-D929-4BF3-8C3B-FC92881E31FF}" sibTransId="{918D8150-945B-437B-9FE9-CAB669A401E3}"/>
    <dgm:cxn modelId="{F351B671-182A-4F16-A98D-EF0E6A05C3F0}" type="presOf" srcId="{E34E21FF-44BD-4016-A126-61B44E9F1ED4}" destId="{CF15CB06-2240-46F0-98F1-BAE039C231A5}" srcOrd="0" destOrd="0" presId="urn:microsoft.com/office/officeart/2005/8/layout/target3"/>
    <dgm:cxn modelId="{96509323-CC8E-4E78-AF15-5CAE63005BB3}" type="presOf" srcId="{8C690E1D-BAD7-4241-BEC6-F08B98E21943}" destId="{EC45E4F6-2E62-4643-AB28-CAEED924B939}" srcOrd="0" destOrd="0" presId="urn:microsoft.com/office/officeart/2005/8/layout/target3"/>
    <dgm:cxn modelId="{985FBE26-379C-400E-A8BF-4AE3047F72F2}" type="presOf" srcId="{FDA82A6B-D8BE-466B-8794-75A8FE53C9F8}" destId="{4C9B1F39-23EF-486D-B692-7C1DBB726E20}" srcOrd="0" destOrd="2" presId="urn:microsoft.com/office/officeart/2005/8/layout/target3"/>
    <dgm:cxn modelId="{D9491589-56AA-474E-8569-38EECC92A046}" srcId="{DB57056E-CE6C-4EC4-A51F-04765DF4912C}" destId="{026B69E9-CD92-4D56-A4A7-78574DA03F63}" srcOrd="0" destOrd="0" parTransId="{F2789084-1A00-46F3-849C-99F224E78BC5}" sibTransId="{A6F2F56C-9083-49AB-83D8-E8A09B36D62E}"/>
    <dgm:cxn modelId="{4E8CC130-8DB5-485D-A9EB-875C5ECE80D9}" srcId="{E34E21FF-44BD-4016-A126-61B44E9F1ED4}" destId="{349EDABA-3420-4D4D-93DD-284CC8578AD8}" srcOrd="3" destOrd="0" parTransId="{967A8817-79FD-4851-A2DE-0DB9F0955FD1}" sibTransId="{65C5E2ED-A9B9-4184-9A35-21861A005B73}"/>
    <dgm:cxn modelId="{1622B14F-F201-4F02-BD9F-B83BE7FE32A2}" srcId="{E34E21FF-44BD-4016-A126-61B44E9F1ED4}" destId="{6F95B743-9FC1-45F1-AE85-9C57DED26E41}" srcOrd="2" destOrd="0" parTransId="{B15E8297-4B1B-4579-BE64-95F7E8E0BE5F}" sibTransId="{1EF9A6C0-683E-4EAB-B2AF-2EDF61FCB60E}"/>
    <dgm:cxn modelId="{9EE98116-942A-464C-84FB-0F083F83FC07}" srcId="{E34E21FF-44BD-4016-A126-61B44E9F1ED4}" destId="{8C690E1D-BAD7-4241-BEC6-F08B98E21943}" srcOrd="0" destOrd="0" parTransId="{B9B24C17-1461-4038-AEED-BCE2CF247593}" sibTransId="{8E54F263-6CE9-4A28-809F-06D643D048C8}"/>
    <dgm:cxn modelId="{0C5A788D-1C60-4832-912A-7DB5E0ACEF50}" type="presOf" srcId="{C744353A-EF41-4B16-B19C-2A2924227697}" destId="{4C9B1F39-23EF-486D-B692-7C1DBB726E20}" srcOrd="0" destOrd="1" presId="urn:microsoft.com/office/officeart/2005/8/layout/target3"/>
    <dgm:cxn modelId="{602F5E4A-033C-469A-8D80-30B920CD1C18}" srcId="{E34E21FF-44BD-4016-A126-61B44E9F1ED4}" destId="{877EE1FB-43E3-4653-AB27-AE4F8EBDEFFB}" srcOrd="1" destOrd="0" parTransId="{E5FBB8C8-ED62-4199-BD3D-4642176BD704}" sibTransId="{579A34D0-2859-4F91-8D37-ABCD7424614D}"/>
    <dgm:cxn modelId="{DF604E59-2A07-4388-802B-D799166F3F6E}" type="presParOf" srcId="{E674D6F7-3F07-469F-89CE-75F8FACC7424}" destId="{85798359-1BD9-4679-9F8E-087F73123997}" srcOrd="0" destOrd="0" presId="urn:microsoft.com/office/officeart/2005/8/layout/target3"/>
    <dgm:cxn modelId="{502316F5-1ABB-4DDC-A40D-6096BD97C566}" type="presParOf" srcId="{E674D6F7-3F07-469F-89CE-75F8FACC7424}" destId="{1B72BDA3-4405-45CB-BC33-A35D39E5DF20}" srcOrd="1" destOrd="0" presId="urn:microsoft.com/office/officeart/2005/8/layout/target3"/>
    <dgm:cxn modelId="{2F55F0CE-EBBB-4AB9-BD42-CE84687E06AB}" type="presParOf" srcId="{E674D6F7-3F07-469F-89CE-75F8FACC7424}" destId="{D659A72A-3AFC-4F24-86F5-EB70BB889359}" srcOrd="2" destOrd="0" presId="urn:microsoft.com/office/officeart/2005/8/layout/target3"/>
    <dgm:cxn modelId="{C87815C0-2470-42DE-9BB6-1EA070EF097F}" type="presParOf" srcId="{E674D6F7-3F07-469F-89CE-75F8FACC7424}" destId="{B4C377BD-8F3C-42E4-B285-432D40528C44}" srcOrd="3" destOrd="0" presId="urn:microsoft.com/office/officeart/2005/8/layout/target3"/>
    <dgm:cxn modelId="{319FDABE-1C7E-4AEE-866F-8D1B51B802D1}" type="presParOf" srcId="{E674D6F7-3F07-469F-89CE-75F8FACC7424}" destId="{FAB5598B-6364-48B1-A686-692BED1F9BE3}" srcOrd="4" destOrd="0" presId="urn:microsoft.com/office/officeart/2005/8/layout/target3"/>
    <dgm:cxn modelId="{605ADE30-9C49-45D2-B5F3-9EEF2DAD91A0}" type="presParOf" srcId="{E674D6F7-3F07-469F-89CE-75F8FACC7424}" destId="{CF15CB06-2240-46F0-98F1-BAE039C231A5}" srcOrd="5" destOrd="0" presId="urn:microsoft.com/office/officeart/2005/8/layout/target3"/>
    <dgm:cxn modelId="{C325458D-F261-46DD-8F3F-874B856F9D49}" type="presParOf" srcId="{E674D6F7-3F07-469F-89CE-75F8FACC7424}" destId="{0DD4BDE9-5AA7-4073-AE76-E4B246E20F61}" srcOrd="6" destOrd="0" presId="urn:microsoft.com/office/officeart/2005/8/layout/target3"/>
    <dgm:cxn modelId="{08FCE381-1EB3-4976-ACCC-A48F43912E69}" type="presParOf" srcId="{E674D6F7-3F07-469F-89CE-75F8FACC7424}" destId="{4C9B1F39-23EF-486D-B692-7C1DBB726E20}" srcOrd="7" destOrd="0" presId="urn:microsoft.com/office/officeart/2005/8/layout/target3"/>
    <dgm:cxn modelId="{D158031D-D1D5-4878-9A34-8A97934CFF86}" type="presParOf" srcId="{E674D6F7-3F07-469F-89CE-75F8FACC7424}" destId="{08826E41-FC88-4119-82E0-0FF4A636D57F}" srcOrd="8" destOrd="0" presId="urn:microsoft.com/office/officeart/2005/8/layout/target3"/>
    <dgm:cxn modelId="{5CF9901B-435F-425B-A84B-8B2DFAF9A175}" type="presParOf" srcId="{E674D6F7-3F07-469F-89CE-75F8FACC7424}" destId="{EC45E4F6-2E62-4643-AB28-CAEED924B939}" srcOrd="9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B57056E-CE6C-4EC4-A51F-04765DF4912C}" type="doc">
      <dgm:prSet loTypeId="urn:microsoft.com/office/officeart/2005/8/layout/vList2" loCatId="list" qsTypeId="urn:microsoft.com/office/officeart/2005/8/quickstyle/simple3" qsCatId="simple" csTypeId="urn:microsoft.com/office/officeart/2005/8/colors/accent2_3" csCatId="accent2" phldr="1"/>
      <dgm:spPr/>
      <dgm:t>
        <a:bodyPr/>
        <a:lstStyle/>
        <a:p>
          <a:endParaRPr lang="cs-CZ"/>
        </a:p>
      </dgm:t>
    </dgm:pt>
    <dgm:pt modelId="{026B69E9-CD92-4D56-A4A7-78574DA03F63}">
      <dgm:prSet/>
      <dgm:spPr/>
      <dgm:t>
        <a:bodyPr/>
        <a:lstStyle/>
        <a:p>
          <a:pPr rtl="0"/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čtení, které čtenáři dovoluje střízlivě, soudně na základě porozumění textu uvažovat, rozhodovat se a jednat, </a:t>
          </a:r>
          <a:endParaRPr lang="cs-CZ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2789084-1A00-46F3-849C-99F224E78BC5}" type="parTrans" cxnId="{D9491589-56AA-474E-8569-38EECC92A046}">
      <dgm:prSet/>
      <dgm:spPr/>
      <dgm:t>
        <a:bodyPr/>
        <a:lstStyle/>
        <a:p>
          <a:endParaRPr lang="cs-CZ"/>
        </a:p>
      </dgm:t>
    </dgm:pt>
    <dgm:pt modelId="{A6F2F56C-9083-49AB-83D8-E8A09B36D62E}" type="sibTrans" cxnId="{D9491589-56AA-474E-8569-38EECC92A046}">
      <dgm:prSet/>
      <dgm:spPr/>
      <dgm:t>
        <a:bodyPr/>
        <a:lstStyle/>
        <a:p>
          <a:endParaRPr lang="cs-CZ"/>
        </a:p>
      </dgm:t>
    </dgm:pt>
    <dgm:pt modelId="{8D70B3C4-590B-4411-BE69-FD24F5E3A482}">
      <dgm:prSet/>
      <dgm:spPr/>
      <dgm:t>
        <a:bodyPr/>
        <a:lstStyle/>
        <a:p>
          <a:pPr rtl="0"/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tj. které čtenáři zachovává svobodu myšlení, rozhodování a jednání, </a:t>
          </a:r>
          <a:endParaRPr lang="cs-CZ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DCC1A37-4BB3-486E-8CA7-B73FEA40AB28}" type="parTrans" cxnId="{4E28ACA5-4920-40F6-9B23-9DA8656F9A74}">
      <dgm:prSet/>
      <dgm:spPr/>
      <dgm:t>
        <a:bodyPr/>
        <a:lstStyle/>
        <a:p>
          <a:endParaRPr lang="cs-CZ"/>
        </a:p>
      </dgm:t>
    </dgm:pt>
    <dgm:pt modelId="{96F779DD-8D72-42F9-9274-3E3677515090}" type="sibTrans" cxnId="{4E28ACA5-4920-40F6-9B23-9DA8656F9A74}">
      <dgm:prSet/>
      <dgm:spPr/>
      <dgm:t>
        <a:bodyPr/>
        <a:lstStyle/>
        <a:p>
          <a:endParaRPr lang="cs-CZ"/>
        </a:p>
      </dgm:t>
    </dgm:pt>
    <dgm:pt modelId="{0047E753-D0F9-4322-AE09-51039C7AA4F3}">
      <dgm:prSet/>
      <dgm:spPr/>
      <dgm:t>
        <a:bodyPr/>
        <a:lstStyle/>
        <a:p>
          <a:pPr rtl="0"/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chrání ho před záměrnou i nezáměrnou manipulací, klamy, nepřesnostmi a omyly, </a:t>
          </a:r>
          <a:endParaRPr lang="cs-CZ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65A9901-610A-4075-A1F8-3A53F4B1E530}" type="parTrans" cxnId="{F051CEF5-DCCC-4A04-B7C6-CF713FB5C570}">
      <dgm:prSet/>
      <dgm:spPr/>
      <dgm:t>
        <a:bodyPr/>
        <a:lstStyle/>
        <a:p>
          <a:endParaRPr lang="cs-CZ"/>
        </a:p>
      </dgm:t>
    </dgm:pt>
    <dgm:pt modelId="{4C2275D3-726A-472C-93AB-60884012F154}" type="sibTrans" cxnId="{F051CEF5-DCCC-4A04-B7C6-CF713FB5C570}">
      <dgm:prSet/>
      <dgm:spPr/>
      <dgm:t>
        <a:bodyPr/>
        <a:lstStyle/>
        <a:p>
          <a:endParaRPr lang="cs-CZ"/>
        </a:p>
      </dgm:t>
    </dgm:pt>
    <dgm:pt modelId="{C1441546-B9D8-4DFB-B519-E3F32CC794AE}">
      <dgm:prSet/>
      <dgm:spPr/>
      <dgm:t>
        <a:bodyPr/>
        <a:lstStyle/>
        <a:p>
          <a:pPr rtl="0"/>
          <a:r>
            <a:rPr lang="cs-CZ" b="1" smtClean="0">
              <a:latin typeface="Times New Roman" panose="02020603050405020304" pitchFamily="18" charset="0"/>
              <a:cs typeface="Times New Roman" panose="02020603050405020304" pitchFamily="18" charset="0"/>
            </a:rPr>
            <a:t>včetně </a:t>
          </a:r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omylů vlastních, vzniklých v důsledku vlastních předsudků a přijatých ideologických rámců</a:t>
          </a:r>
          <a:endParaRPr lang="cs-CZ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6F26E78-3E59-48A2-9368-F43EB17B59C7}" type="parTrans" cxnId="{63469A80-212A-4073-AE9D-2D5EB00B2226}">
      <dgm:prSet/>
      <dgm:spPr/>
      <dgm:t>
        <a:bodyPr/>
        <a:lstStyle/>
        <a:p>
          <a:endParaRPr lang="cs-CZ"/>
        </a:p>
      </dgm:t>
    </dgm:pt>
    <dgm:pt modelId="{ECF46738-5B5C-42AA-82E6-E84E79808B39}" type="sibTrans" cxnId="{63469A80-212A-4073-AE9D-2D5EB00B2226}">
      <dgm:prSet/>
      <dgm:spPr/>
      <dgm:t>
        <a:bodyPr/>
        <a:lstStyle/>
        <a:p>
          <a:endParaRPr lang="cs-CZ"/>
        </a:p>
      </dgm:t>
    </dgm:pt>
    <dgm:pt modelId="{43AD17BF-BB33-41B2-A841-CC89A8B12B01}" type="pres">
      <dgm:prSet presAssocID="{DB57056E-CE6C-4EC4-A51F-04765DF4912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72DA1BDE-A1D7-44E6-AB46-3ACDA166D4B7}" type="pres">
      <dgm:prSet presAssocID="{026B69E9-CD92-4D56-A4A7-78574DA03F63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CE0D917-5BB6-4151-AB4C-84D2215B537E}" type="pres">
      <dgm:prSet presAssocID="{A6F2F56C-9083-49AB-83D8-E8A09B36D62E}" presName="spacer" presStyleCnt="0"/>
      <dgm:spPr/>
    </dgm:pt>
    <dgm:pt modelId="{C55C3986-4761-457D-908D-9DC29C56BF86}" type="pres">
      <dgm:prSet presAssocID="{8D70B3C4-590B-4411-BE69-FD24F5E3A482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B79F32E-8261-4AA3-A85D-15AE0C29C126}" type="pres">
      <dgm:prSet presAssocID="{96F779DD-8D72-42F9-9274-3E3677515090}" presName="spacer" presStyleCnt="0"/>
      <dgm:spPr/>
    </dgm:pt>
    <dgm:pt modelId="{92D100F4-7668-4DCC-825E-A6C15D66D81E}" type="pres">
      <dgm:prSet presAssocID="{0047E753-D0F9-4322-AE09-51039C7AA4F3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364FA9C-757E-44A9-B70F-B75DE5F90B9A}" type="pres">
      <dgm:prSet presAssocID="{4C2275D3-726A-472C-93AB-60884012F154}" presName="spacer" presStyleCnt="0"/>
      <dgm:spPr/>
    </dgm:pt>
    <dgm:pt modelId="{B0B8C364-230E-4248-B7E0-BC9E16BFB902}" type="pres">
      <dgm:prSet presAssocID="{C1441546-B9D8-4DFB-B519-E3F32CC794AE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C416C07-36EA-4FE1-BDA1-36FA0FBE3C3B}" type="presOf" srcId="{DB57056E-CE6C-4EC4-A51F-04765DF4912C}" destId="{43AD17BF-BB33-41B2-A841-CC89A8B12B01}" srcOrd="0" destOrd="0" presId="urn:microsoft.com/office/officeart/2005/8/layout/vList2"/>
    <dgm:cxn modelId="{67813A38-FBED-49EB-8C6A-A9103C195E97}" type="presOf" srcId="{026B69E9-CD92-4D56-A4A7-78574DA03F63}" destId="{72DA1BDE-A1D7-44E6-AB46-3ACDA166D4B7}" srcOrd="0" destOrd="0" presId="urn:microsoft.com/office/officeart/2005/8/layout/vList2"/>
    <dgm:cxn modelId="{F051CEF5-DCCC-4A04-B7C6-CF713FB5C570}" srcId="{DB57056E-CE6C-4EC4-A51F-04765DF4912C}" destId="{0047E753-D0F9-4322-AE09-51039C7AA4F3}" srcOrd="2" destOrd="0" parTransId="{565A9901-610A-4075-A1F8-3A53F4B1E530}" sibTransId="{4C2275D3-726A-472C-93AB-60884012F154}"/>
    <dgm:cxn modelId="{4E28ACA5-4920-40F6-9B23-9DA8656F9A74}" srcId="{DB57056E-CE6C-4EC4-A51F-04765DF4912C}" destId="{8D70B3C4-590B-4411-BE69-FD24F5E3A482}" srcOrd="1" destOrd="0" parTransId="{1DCC1A37-4BB3-486E-8CA7-B73FEA40AB28}" sibTransId="{96F779DD-8D72-42F9-9274-3E3677515090}"/>
    <dgm:cxn modelId="{63469A80-212A-4073-AE9D-2D5EB00B2226}" srcId="{DB57056E-CE6C-4EC4-A51F-04765DF4912C}" destId="{C1441546-B9D8-4DFB-B519-E3F32CC794AE}" srcOrd="3" destOrd="0" parTransId="{86F26E78-3E59-48A2-9368-F43EB17B59C7}" sibTransId="{ECF46738-5B5C-42AA-82E6-E84E79808B39}"/>
    <dgm:cxn modelId="{24EBC5CF-11C7-4CD4-A633-B39A4836FC5D}" type="presOf" srcId="{C1441546-B9D8-4DFB-B519-E3F32CC794AE}" destId="{B0B8C364-230E-4248-B7E0-BC9E16BFB902}" srcOrd="0" destOrd="0" presId="urn:microsoft.com/office/officeart/2005/8/layout/vList2"/>
    <dgm:cxn modelId="{30BA5178-E3A1-4C50-A447-A9AA0161AF1E}" type="presOf" srcId="{8D70B3C4-590B-4411-BE69-FD24F5E3A482}" destId="{C55C3986-4761-457D-908D-9DC29C56BF86}" srcOrd="0" destOrd="0" presId="urn:microsoft.com/office/officeart/2005/8/layout/vList2"/>
    <dgm:cxn modelId="{D9491589-56AA-474E-8569-38EECC92A046}" srcId="{DB57056E-CE6C-4EC4-A51F-04765DF4912C}" destId="{026B69E9-CD92-4D56-A4A7-78574DA03F63}" srcOrd="0" destOrd="0" parTransId="{F2789084-1A00-46F3-849C-99F224E78BC5}" sibTransId="{A6F2F56C-9083-49AB-83D8-E8A09B36D62E}"/>
    <dgm:cxn modelId="{A2165758-7438-4D1A-B7B1-C6990C5C2109}" type="presOf" srcId="{0047E753-D0F9-4322-AE09-51039C7AA4F3}" destId="{92D100F4-7668-4DCC-825E-A6C15D66D81E}" srcOrd="0" destOrd="0" presId="urn:microsoft.com/office/officeart/2005/8/layout/vList2"/>
    <dgm:cxn modelId="{A6024EDC-C2ED-4B10-A5B9-F80C6CBC2D0B}" type="presParOf" srcId="{43AD17BF-BB33-41B2-A841-CC89A8B12B01}" destId="{72DA1BDE-A1D7-44E6-AB46-3ACDA166D4B7}" srcOrd="0" destOrd="0" presId="urn:microsoft.com/office/officeart/2005/8/layout/vList2"/>
    <dgm:cxn modelId="{235D4497-8BCE-42C8-A19B-97F1E317E59B}" type="presParOf" srcId="{43AD17BF-BB33-41B2-A841-CC89A8B12B01}" destId="{4CE0D917-5BB6-4151-AB4C-84D2215B537E}" srcOrd="1" destOrd="0" presId="urn:microsoft.com/office/officeart/2005/8/layout/vList2"/>
    <dgm:cxn modelId="{0D026BBF-310B-4864-A034-B7A4A9800270}" type="presParOf" srcId="{43AD17BF-BB33-41B2-A841-CC89A8B12B01}" destId="{C55C3986-4761-457D-908D-9DC29C56BF86}" srcOrd="2" destOrd="0" presId="urn:microsoft.com/office/officeart/2005/8/layout/vList2"/>
    <dgm:cxn modelId="{B0AD5B26-00AD-43C7-B7ED-E52CBC4F7B3F}" type="presParOf" srcId="{43AD17BF-BB33-41B2-A841-CC89A8B12B01}" destId="{DB79F32E-8261-4AA3-A85D-15AE0C29C126}" srcOrd="3" destOrd="0" presId="urn:microsoft.com/office/officeart/2005/8/layout/vList2"/>
    <dgm:cxn modelId="{8CBBE170-90E5-47FF-9E2E-2732CBA9A203}" type="presParOf" srcId="{43AD17BF-BB33-41B2-A841-CC89A8B12B01}" destId="{92D100F4-7668-4DCC-825E-A6C15D66D81E}" srcOrd="4" destOrd="0" presId="urn:microsoft.com/office/officeart/2005/8/layout/vList2"/>
    <dgm:cxn modelId="{C613B327-2D7C-483E-B331-A8E33A71915E}" type="presParOf" srcId="{43AD17BF-BB33-41B2-A841-CC89A8B12B01}" destId="{2364FA9C-757E-44A9-B70F-B75DE5F90B9A}" srcOrd="5" destOrd="0" presId="urn:microsoft.com/office/officeart/2005/8/layout/vList2"/>
    <dgm:cxn modelId="{2AC27F79-7786-446B-95F8-2E79A63D4FA2}" type="presParOf" srcId="{43AD17BF-BB33-41B2-A841-CC89A8B12B01}" destId="{B0B8C364-230E-4248-B7E0-BC9E16BFB902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B57056E-CE6C-4EC4-A51F-04765DF4912C}" type="doc">
      <dgm:prSet loTypeId="urn:microsoft.com/office/officeart/2005/8/layout/vList2" loCatId="list" qsTypeId="urn:microsoft.com/office/officeart/2005/8/quickstyle/simple3" qsCatId="simple" csTypeId="urn:microsoft.com/office/officeart/2005/8/colors/accent2_3" csCatId="accent2" phldr="1"/>
      <dgm:spPr/>
      <dgm:t>
        <a:bodyPr/>
        <a:lstStyle/>
        <a:p>
          <a:endParaRPr lang="cs-CZ"/>
        </a:p>
      </dgm:t>
    </dgm:pt>
    <dgm:pt modelId="{026B69E9-CD92-4D56-A4A7-78574DA03F63}">
      <dgm:prSet/>
      <dgm:spPr/>
      <dgm:t>
        <a:bodyPr/>
        <a:lstStyle/>
        <a:p>
          <a:pPr rtl="0"/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čtení reflektované, při němž si čtenář uvědomuje procesy probíhající při čtení v jeho mysli a racionálně je ovlivňuje ve shodě se svými záměry</a:t>
          </a:r>
          <a:endParaRPr lang="cs-CZ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2789084-1A00-46F3-849C-99F224E78BC5}" type="parTrans" cxnId="{D9491589-56AA-474E-8569-38EECC92A046}">
      <dgm:prSet/>
      <dgm:spPr/>
      <dgm:t>
        <a:bodyPr/>
        <a:lstStyle/>
        <a:p>
          <a:endParaRPr lang="cs-CZ"/>
        </a:p>
      </dgm:t>
    </dgm:pt>
    <dgm:pt modelId="{A6F2F56C-9083-49AB-83D8-E8A09B36D62E}" type="sibTrans" cxnId="{D9491589-56AA-474E-8569-38EECC92A046}">
      <dgm:prSet/>
      <dgm:spPr/>
      <dgm:t>
        <a:bodyPr/>
        <a:lstStyle/>
        <a:p>
          <a:endParaRPr lang="cs-CZ"/>
        </a:p>
      </dgm:t>
    </dgm:pt>
    <dgm:pt modelId="{43AD17BF-BB33-41B2-A841-CC89A8B12B01}" type="pres">
      <dgm:prSet presAssocID="{DB57056E-CE6C-4EC4-A51F-04765DF4912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72DA1BDE-A1D7-44E6-AB46-3ACDA166D4B7}" type="pres">
      <dgm:prSet presAssocID="{026B69E9-CD92-4D56-A4A7-78574DA03F63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9491589-56AA-474E-8569-38EECC92A046}" srcId="{DB57056E-CE6C-4EC4-A51F-04765DF4912C}" destId="{026B69E9-CD92-4D56-A4A7-78574DA03F63}" srcOrd="0" destOrd="0" parTransId="{F2789084-1A00-46F3-849C-99F224E78BC5}" sibTransId="{A6F2F56C-9083-49AB-83D8-E8A09B36D62E}"/>
    <dgm:cxn modelId="{67813A38-FBED-49EB-8C6A-A9103C195E97}" type="presOf" srcId="{026B69E9-CD92-4D56-A4A7-78574DA03F63}" destId="{72DA1BDE-A1D7-44E6-AB46-3ACDA166D4B7}" srcOrd="0" destOrd="0" presId="urn:microsoft.com/office/officeart/2005/8/layout/vList2"/>
    <dgm:cxn modelId="{6C416C07-36EA-4FE1-BDA1-36FA0FBE3C3B}" type="presOf" srcId="{DB57056E-CE6C-4EC4-A51F-04765DF4912C}" destId="{43AD17BF-BB33-41B2-A841-CC89A8B12B01}" srcOrd="0" destOrd="0" presId="urn:microsoft.com/office/officeart/2005/8/layout/vList2"/>
    <dgm:cxn modelId="{A6024EDC-C2ED-4B10-A5B9-F80C6CBC2D0B}" type="presParOf" srcId="{43AD17BF-BB33-41B2-A841-CC89A8B12B01}" destId="{72DA1BDE-A1D7-44E6-AB46-3ACDA166D4B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B57056E-CE6C-4EC4-A51F-04765DF4912C}" type="doc">
      <dgm:prSet loTypeId="urn:microsoft.com/office/officeart/2005/8/layout/vList2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AF5FBA96-CC4E-4392-BABB-20720498DDD9}">
      <dgm:prSet/>
      <dgm:spPr/>
      <dgm:t>
        <a:bodyPr/>
        <a:lstStyle/>
        <a:p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(V češtině např. D. </a:t>
          </a:r>
          <a:r>
            <a:rPr lang="cs-CZ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Kahneman</a:t>
          </a:r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Myšlení rychlé a pomalé) </a:t>
          </a:r>
          <a:endParaRPr lang="cs-CZ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0DD1605-AD30-4D9B-923D-B7C294EDF364}" type="parTrans" cxnId="{5BF7CDCC-CD12-4433-9F24-C67172804D99}">
      <dgm:prSet/>
      <dgm:spPr/>
      <dgm:t>
        <a:bodyPr/>
        <a:lstStyle/>
        <a:p>
          <a:endParaRPr lang="cs-CZ"/>
        </a:p>
      </dgm:t>
    </dgm:pt>
    <dgm:pt modelId="{CD659008-DACF-4AB0-9D8C-603BD5278F8B}" type="sibTrans" cxnId="{5BF7CDCC-CD12-4433-9F24-C67172804D99}">
      <dgm:prSet/>
      <dgm:spPr/>
      <dgm:t>
        <a:bodyPr/>
        <a:lstStyle/>
        <a:p>
          <a:endParaRPr lang="cs-CZ"/>
        </a:p>
      </dgm:t>
    </dgm:pt>
    <dgm:pt modelId="{2320900F-2491-4E74-B03C-88D9B6B36515}">
      <dgm:prSet/>
      <dgm:spPr/>
      <dgm:t>
        <a:bodyPr/>
        <a:lstStyle/>
        <a:p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Rozdíl</a:t>
          </a:r>
          <a:endParaRPr lang="cs-CZ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C1F6F0C-A200-4789-82C5-6152B19C5A6C}" type="parTrans" cxnId="{13F2278A-93B1-467D-9F67-5E45B99CA078}">
      <dgm:prSet/>
      <dgm:spPr/>
      <dgm:t>
        <a:bodyPr/>
        <a:lstStyle/>
        <a:p>
          <a:endParaRPr lang="cs-CZ"/>
        </a:p>
      </dgm:t>
    </dgm:pt>
    <dgm:pt modelId="{6EDE0529-090C-47E8-8360-A1593AE63385}" type="sibTrans" cxnId="{13F2278A-93B1-467D-9F67-5E45B99CA078}">
      <dgm:prSet/>
      <dgm:spPr/>
      <dgm:t>
        <a:bodyPr/>
        <a:lstStyle/>
        <a:p>
          <a:endParaRPr lang="cs-CZ"/>
        </a:p>
      </dgm:t>
    </dgm:pt>
    <dgm:pt modelId="{EAF00CAE-5970-44F3-9CD5-3D213C7E5FB1}">
      <dgm:prSet/>
      <dgm:spPr/>
      <dgm:t>
        <a:bodyPr/>
        <a:lstStyle/>
        <a:p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Pomalé vědomé uvažování</a:t>
          </a:r>
          <a:endParaRPr lang="cs-CZ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A214554-6DEC-47C9-8CA3-B286FE1DE10B}" type="parTrans" cxnId="{3299ADA5-1D9E-474D-BBB0-D1B2F8ADC3DF}">
      <dgm:prSet/>
      <dgm:spPr/>
      <dgm:t>
        <a:bodyPr/>
        <a:lstStyle/>
        <a:p>
          <a:endParaRPr lang="cs-CZ"/>
        </a:p>
      </dgm:t>
    </dgm:pt>
    <dgm:pt modelId="{847A2848-2C46-4533-B171-7C80BC33ECFA}" type="sibTrans" cxnId="{3299ADA5-1D9E-474D-BBB0-D1B2F8ADC3DF}">
      <dgm:prSet/>
      <dgm:spPr/>
      <dgm:t>
        <a:bodyPr/>
        <a:lstStyle/>
        <a:p>
          <a:endParaRPr lang="cs-CZ"/>
        </a:p>
      </dgm:t>
    </dgm:pt>
    <dgm:pt modelId="{8F5D6200-664B-402E-9285-05F86FE95C4E}">
      <dgm:prSet/>
      <dgm:spPr/>
      <dgm:t>
        <a:bodyPr/>
        <a:lstStyle/>
        <a:p>
          <a:r>
            <a:rPr lang="cs-CZ" b="1" smtClean="0">
              <a:latin typeface="Times New Roman" panose="02020603050405020304" pitchFamily="18" charset="0"/>
              <a:cs typeface="Times New Roman" panose="02020603050405020304" pitchFamily="18" charset="0"/>
            </a:rPr>
            <a:t>Rychlé</a:t>
          </a:r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intuitivní vyvozování závěrů (bez vědomého uvažování)</a:t>
          </a:r>
          <a:endParaRPr lang="cs-CZ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E12C96C-F68C-472F-8503-BBE9C14592E3}" type="parTrans" cxnId="{CBCEF49A-B714-401A-B4BE-A6B27831FD96}">
      <dgm:prSet/>
      <dgm:spPr/>
      <dgm:t>
        <a:bodyPr/>
        <a:lstStyle/>
        <a:p>
          <a:endParaRPr lang="cs-CZ"/>
        </a:p>
      </dgm:t>
    </dgm:pt>
    <dgm:pt modelId="{B0C53B14-4F27-4AFC-BEBE-7B06FEB13664}" type="sibTrans" cxnId="{CBCEF49A-B714-401A-B4BE-A6B27831FD96}">
      <dgm:prSet/>
      <dgm:spPr/>
      <dgm:t>
        <a:bodyPr/>
        <a:lstStyle/>
        <a:p>
          <a:endParaRPr lang="cs-CZ"/>
        </a:p>
      </dgm:t>
    </dgm:pt>
    <dgm:pt modelId="{CEB11DE1-8D5E-48F0-BE06-E8A9EBEFFDF3}">
      <dgm:prSet/>
      <dgm:spPr/>
      <dgm:t>
        <a:bodyPr/>
        <a:lstStyle/>
        <a:p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Také u čtení máme dva typy</a:t>
          </a:r>
          <a:endParaRPr lang="cs-CZ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3977EFF-0B18-43DE-8FE3-246DEB0CE292}" type="parTrans" cxnId="{D4F54068-BA2B-4065-AC01-EE3180945F32}">
      <dgm:prSet/>
      <dgm:spPr/>
      <dgm:t>
        <a:bodyPr/>
        <a:lstStyle/>
        <a:p>
          <a:endParaRPr lang="cs-CZ"/>
        </a:p>
      </dgm:t>
    </dgm:pt>
    <dgm:pt modelId="{3D67807D-A071-47D7-BC9D-92D7021286B5}" type="sibTrans" cxnId="{D4F54068-BA2B-4065-AC01-EE3180945F32}">
      <dgm:prSet/>
      <dgm:spPr/>
      <dgm:t>
        <a:bodyPr/>
        <a:lstStyle/>
        <a:p>
          <a:endParaRPr lang="cs-CZ"/>
        </a:p>
      </dgm:t>
    </dgm:pt>
    <dgm:pt modelId="{10C0A3CB-BE91-40C6-A84A-FA0AD7539927}">
      <dgm:prSet/>
      <dgm:spPr/>
      <dgm:t>
        <a:bodyPr/>
        <a:lstStyle/>
        <a:p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Intuitivní porozumění (rychlé, okamžité)</a:t>
          </a:r>
          <a:endParaRPr lang="cs-CZ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FB8D7FF-7558-4B48-B7C3-6C83ED578774}" type="parTrans" cxnId="{87380FA4-30F4-4CC7-8833-BBB6D55A42AD}">
      <dgm:prSet/>
      <dgm:spPr/>
      <dgm:t>
        <a:bodyPr/>
        <a:lstStyle/>
        <a:p>
          <a:endParaRPr lang="cs-CZ"/>
        </a:p>
      </dgm:t>
    </dgm:pt>
    <dgm:pt modelId="{6A1294E7-C5A6-4A4F-BAA1-8843A0E6D94C}" type="sibTrans" cxnId="{87380FA4-30F4-4CC7-8833-BBB6D55A42AD}">
      <dgm:prSet/>
      <dgm:spPr/>
      <dgm:t>
        <a:bodyPr/>
        <a:lstStyle/>
        <a:p>
          <a:endParaRPr lang="cs-CZ"/>
        </a:p>
      </dgm:t>
    </dgm:pt>
    <dgm:pt modelId="{433B4890-1542-49F5-B190-3B1C6A3FE120}">
      <dgm:prSet/>
      <dgm:spPr/>
      <dgm:t>
        <a:bodyPr/>
        <a:lstStyle/>
        <a:p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Vědomé uvažování, zaměřené mj. na proces porozumění</a:t>
          </a:r>
          <a:endParaRPr lang="cs-CZ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36569CF-9E72-4EA4-A3D7-E6618949A038}" type="parTrans" cxnId="{2D73331F-97F6-4863-B56E-B9E5F58A577A}">
      <dgm:prSet/>
      <dgm:spPr/>
      <dgm:t>
        <a:bodyPr/>
        <a:lstStyle/>
        <a:p>
          <a:endParaRPr lang="cs-CZ"/>
        </a:p>
      </dgm:t>
    </dgm:pt>
    <dgm:pt modelId="{A0E51828-A711-48DC-A442-0FDE02D44B6C}" type="sibTrans" cxnId="{2D73331F-97F6-4863-B56E-B9E5F58A577A}">
      <dgm:prSet/>
      <dgm:spPr/>
      <dgm:t>
        <a:bodyPr/>
        <a:lstStyle/>
        <a:p>
          <a:endParaRPr lang="cs-CZ"/>
        </a:p>
      </dgm:t>
    </dgm:pt>
    <dgm:pt modelId="{78ADBA57-9E78-4B96-A643-4B13199D8DEA}">
      <dgm:prSet/>
      <dgm:spPr/>
      <dgm:t>
        <a:bodyPr/>
        <a:lstStyle/>
        <a:p>
          <a:r>
            <a: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Kritické čtení = čtení reflektované a reflektující, spojené s vědomým uvažováním o procesu sdělování a porozumění</a:t>
          </a:r>
          <a:endParaRPr lang="cs-CZ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57DB405-8039-429D-BB00-66B406757921}" type="parTrans" cxnId="{78BEA730-74A7-4751-89A9-3330E042AC72}">
      <dgm:prSet/>
      <dgm:spPr/>
      <dgm:t>
        <a:bodyPr/>
        <a:lstStyle/>
        <a:p>
          <a:endParaRPr lang="cs-CZ"/>
        </a:p>
      </dgm:t>
    </dgm:pt>
    <dgm:pt modelId="{12F62EE4-552A-4232-B9DF-4BED1AE6B537}" type="sibTrans" cxnId="{78BEA730-74A7-4751-89A9-3330E042AC72}">
      <dgm:prSet/>
      <dgm:spPr/>
      <dgm:t>
        <a:bodyPr/>
        <a:lstStyle/>
        <a:p>
          <a:endParaRPr lang="cs-CZ"/>
        </a:p>
      </dgm:t>
    </dgm:pt>
    <dgm:pt modelId="{43AD17BF-BB33-41B2-A841-CC89A8B12B01}" type="pres">
      <dgm:prSet presAssocID="{DB57056E-CE6C-4EC4-A51F-04765DF4912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75B53A89-BB89-46A4-B352-FEF163FCB876}" type="pres">
      <dgm:prSet presAssocID="{AF5FBA96-CC4E-4392-BABB-20720498DDD9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CE0B1F8-7A0C-43F2-A65E-661A4D48B2CC}" type="pres">
      <dgm:prSet presAssocID="{CD659008-DACF-4AB0-9D8C-603BD5278F8B}" presName="spacer" presStyleCnt="0"/>
      <dgm:spPr/>
      <dgm:t>
        <a:bodyPr/>
        <a:lstStyle/>
        <a:p>
          <a:endParaRPr lang="cs-CZ"/>
        </a:p>
      </dgm:t>
    </dgm:pt>
    <dgm:pt modelId="{7EEDD553-F75D-4435-8018-FA875B626355}" type="pres">
      <dgm:prSet presAssocID="{2320900F-2491-4E74-B03C-88D9B6B36515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30A1C7D-86EC-4BE1-A47A-465AC8E54B55}" type="pres">
      <dgm:prSet presAssocID="{2320900F-2491-4E74-B03C-88D9B6B36515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BB81961-1AB4-43E5-8F0C-25D381D2E3AE}" type="pres">
      <dgm:prSet presAssocID="{CEB11DE1-8D5E-48F0-BE06-E8A9EBEFFDF3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BD80C78-26E5-40B0-9D8C-904AD2372FEC}" type="pres">
      <dgm:prSet presAssocID="{CEB11DE1-8D5E-48F0-BE06-E8A9EBEFFDF3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3853999-1F28-4316-BE61-4279F8764881}" type="pres">
      <dgm:prSet presAssocID="{78ADBA57-9E78-4B96-A643-4B13199D8DEA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BCEF49A-B714-401A-B4BE-A6B27831FD96}" srcId="{2320900F-2491-4E74-B03C-88D9B6B36515}" destId="{8F5D6200-664B-402E-9285-05F86FE95C4E}" srcOrd="0" destOrd="0" parTransId="{3E12C96C-F68C-472F-8503-BBE9C14592E3}" sibTransId="{B0C53B14-4F27-4AFC-BEBE-7B06FEB13664}"/>
    <dgm:cxn modelId="{47647563-0DDF-426E-8C2D-AC1214A6FF16}" type="presOf" srcId="{8F5D6200-664B-402E-9285-05F86FE95C4E}" destId="{730A1C7D-86EC-4BE1-A47A-465AC8E54B55}" srcOrd="0" destOrd="0" presId="urn:microsoft.com/office/officeart/2005/8/layout/vList2"/>
    <dgm:cxn modelId="{87380FA4-30F4-4CC7-8833-BBB6D55A42AD}" srcId="{CEB11DE1-8D5E-48F0-BE06-E8A9EBEFFDF3}" destId="{10C0A3CB-BE91-40C6-A84A-FA0AD7539927}" srcOrd="0" destOrd="0" parTransId="{0FB8D7FF-7558-4B48-B7C3-6C83ED578774}" sibTransId="{6A1294E7-C5A6-4A4F-BAA1-8843A0E6D94C}"/>
    <dgm:cxn modelId="{775E7F00-E2AC-4374-9882-0F157FB2FF28}" type="presOf" srcId="{CEB11DE1-8D5E-48F0-BE06-E8A9EBEFFDF3}" destId="{3BB81961-1AB4-43E5-8F0C-25D381D2E3AE}" srcOrd="0" destOrd="0" presId="urn:microsoft.com/office/officeart/2005/8/layout/vList2"/>
    <dgm:cxn modelId="{78BEA730-74A7-4751-89A9-3330E042AC72}" srcId="{DB57056E-CE6C-4EC4-A51F-04765DF4912C}" destId="{78ADBA57-9E78-4B96-A643-4B13199D8DEA}" srcOrd="3" destOrd="0" parTransId="{A57DB405-8039-429D-BB00-66B406757921}" sibTransId="{12F62EE4-552A-4232-B9DF-4BED1AE6B537}"/>
    <dgm:cxn modelId="{13F2278A-93B1-467D-9F67-5E45B99CA078}" srcId="{DB57056E-CE6C-4EC4-A51F-04765DF4912C}" destId="{2320900F-2491-4E74-B03C-88D9B6B36515}" srcOrd="1" destOrd="0" parTransId="{BC1F6F0C-A200-4789-82C5-6152B19C5A6C}" sibTransId="{6EDE0529-090C-47E8-8360-A1593AE63385}"/>
    <dgm:cxn modelId="{D4F54068-BA2B-4065-AC01-EE3180945F32}" srcId="{DB57056E-CE6C-4EC4-A51F-04765DF4912C}" destId="{CEB11DE1-8D5E-48F0-BE06-E8A9EBEFFDF3}" srcOrd="2" destOrd="0" parTransId="{D3977EFF-0B18-43DE-8FE3-246DEB0CE292}" sibTransId="{3D67807D-A071-47D7-BC9D-92D7021286B5}"/>
    <dgm:cxn modelId="{4903D1BC-A992-477C-A11C-845592512088}" type="presOf" srcId="{2320900F-2491-4E74-B03C-88D9B6B36515}" destId="{7EEDD553-F75D-4435-8018-FA875B626355}" srcOrd="0" destOrd="0" presId="urn:microsoft.com/office/officeart/2005/8/layout/vList2"/>
    <dgm:cxn modelId="{6C416C07-36EA-4FE1-BDA1-36FA0FBE3C3B}" type="presOf" srcId="{DB57056E-CE6C-4EC4-A51F-04765DF4912C}" destId="{43AD17BF-BB33-41B2-A841-CC89A8B12B01}" srcOrd="0" destOrd="0" presId="urn:microsoft.com/office/officeart/2005/8/layout/vList2"/>
    <dgm:cxn modelId="{C0BF7414-622C-45E4-843F-1592053A064F}" type="presOf" srcId="{433B4890-1542-49F5-B190-3B1C6A3FE120}" destId="{1BD80C78-26E5-40B0-9D8C-904AD2372FEC}" srcOrd="0" destOrd="1" presId="urn:microsoft.com/office/officeart/2005/8/layout/vList2"/>
    <dgm:cxn modelId="{2D73331F-97F6-4863-B56E-B9E5F58A577A}" srcId="{CEB11DE1-8D5E-48F0-BE06-E8A9EBEFFDF3}" destId="{433B4890-1542-49F5-B190-3B1C6A3FE120}" srcOrd="1" destOrd="0" parTransId="{B36569CF-9E72-4EA4-A3D7-E6618949A038}" sibTransId="{A0E51828-A711-48DC-A442-0FDE02D44B6C}"/>
    <dgm:cxn modelId="{0D1D4B68-9B4A-4DAD-A7BF-A9E710589293}" type="presOf" srcId="{AF5FBA96-CC4E-4392-BABB-20720498DDD9}" destId="{75B53A89-BB89-46A4-B352-FEF163FCB876}" srcOrd="0" destOrd="0" presId="urn:microsoft.com/office/officeart/2005/8/layout/vList2"/>
    <dgm:cxn modelId="{D485471D-51E8-4C13-B891-1B03B5BF15E3}" type="presOf" srcId="{EAF00CAE-5970-44F3-9CD5-3D213C7E5FB1}" destId="{730A1C7D-86EC-4BE1-A47A-465AC8E54B55}" srcOrd="0" destOrd="1" presId="urn:microsoft.com/office/officeart/2005/8/layout/vList2"/>
    <dgm:cxn modelId="{3299ADA5-1D9E-474D-BBB0-D1B2F8ADC3DF}" srcId="{2320900F-2491-4E74-B03C-88D9B6B36515}" destId="{EAF00CAE-5970-44F3-9CD5-3D213C7E5FB1}" srcOrd="1" destOrd="0" parTransId="{5A214554-6DEC-47C9-8CA3-B286FE1DE10B}" sibTransId="{847A2848-2C46-4533-B171-7C80BC33ECFA}"/>
    <dgm:cxn modelId="{5BF7CDCC-CD12-4433-9F24-C67172804D99}" srcId="{DB57056E-CE6C-4EC4-A51F-04765DF4912C}" destId="{AF5FBA96-CC4E-4392-BABB-20720498DDD9}" srcOrd="0" destOrd="0" parTransId="{90DD1605-AD30-4D9B-923D-B7C294EDF364}" sibTransId="{CD659008-DACF-4AB0-9D8C-603BD5278F8B}"/>
    <dgm:cxn modelId="{49DAF729-F32D-4FB8-B8FF-E28230F7012A}" type="presOf" srcId="{78ADBA57-9E78-4B96-A643-4B13199D8DEA}" destId="{B3853999-1F28-4316-BE61-4279F8764881}" srcOrd="0" destOrd="0" presId="urn:microsoft.com/office/officeart/2005/8/layout/vList2"/>
    <dgm:cxn modelId="{71F83B0C-368A-40EE-8F19-B055AD01BD47}" type="presOf" srcId="{10C0A3CB-BE91-40C6-A84A-FA0AD7539927}" destId="{1BD80C78-26E5-40B0-9D8C-904AD2372FEC}" srcOrd="0" destOrd="0" presId="urn:microsoft.com/office/officeart/2005/8/layout/vList2"/>
    <dgm:cxn modelId="{50426D3C-B5C4-4472-9201-958BE573330E}" type="presParOf" srcId="{43AD17BF-BB33-41B2-A841-CC89A8B12B01}" destId="{75B53A89-BB89-46A4-B352-FEF163FCB876}" srcOrd="0" destOrd="0" presId="urn:microsoft.com/office/officeart/2005/8/layout/vList2"/>
    <dgm:cxn modelId="{84EBCF4C-96E9-46E9-AE60-62BA38044E03}" type="presParOf" srcId="{43AD17BF-BB33-41B2-A841-CC89A8B12B01}" destId="{6CE0B1F8-7A0C-43F2-A65E-661A4D48B2CC}" srcOrd="1" destOrd="0" presId="urn:microsoft.com/office/officeart/2005/8/layout/vList2"/>
    <dgm:cxn modelId="{0BF6BF35-C9C9-4AC2-A1C1-D2673BEB311E}" type="presParOf" srcId="{43AD17BF-BB33-41B2-A841-CC89A8B12B01}" destId="{7EEDD553-F75D-4435-8018-FA875B626355}" srcOrd="2" destOrd="0" presId="urn:microsoft.com/office/officeart/2005/8/layout/vList2"/>
    <dgm:cxn modelId="{66ABC52C-38F3-46B8-B0CF-CF84C10B0FFA}" type="presParOf" srcId="{43AD17BF-BB33-41B2-A841-CC89A8B12B01}" destId="{730A1C7D-86EC-4BE1-A47A-465AC8E54B55}" srcOrd="3" destOrd="0" presId="urn:microsoft.com/office/officeart/2005/8/layout/vList2"/>
    <dgm:cxn modelId="{6C8007F6-A718-4904-A13D-BCBCAB9FC0E1}" type="presParOf" srcId="{43AD17BF-BB33-41B2-A841-CC89A8B12B01}" destId="{3BB81961-1AB4-43E5-8F0C-25D381D2E3AE}" srcOrd="4" destOrd="0" presId="urn:microsoft.com/office/officeart/2005/8/layout/vList2"/>
    <dgm:cxn modelId="{F870C940-6484-49E9-812C-724787FECC6B}" type="presParOf" srcId="{43AD17BF-BB33-41B2-A841-CC89A8B12B01}" destId="{1BD80C78-26E5-40B0-9D8C-904AD2372FEC}" srcOrd="5" destOrd="0" presId="urn:microsoft.com/office/officeart/2005/8/layout/vList2"/>
    <dgm:cxn modelId="{7C383ED9-B8F4-4D76-9189-DC6BD5C99948}" type="presParOf" srcId="{43AD17BF-BB33-41B2-A841-CC89A8B12B01}" destId="{B3853999-1F28-4316-BE61-4279F8764881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3E28EF-BEA5-43AD-87BA-0557CB3D13FA}">
      <dsp:nvSpPr>
        <dsp:cNvPr id="0" name=""/>
        <dsp:cNvSpPr/>
      </dsp:nvSpPr>
      <dsp:spPr>
        <a:xfrm>
          <a:off x="0" y="42297"/>
          <a:ext cx="7543800" cy="54054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2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1" kern="1200" dirty="0" smtClean="0">
              <a:latin typeface="Times New Roman" pitchFamily="18" charset="0"/>
              <a:cs typeface="Times New Roman" pitchFamily="18" charset="0"/>
            </a:rPr>
            <a:t>Cíl: seznámit se s podstatnými rysy kritického čtení a získat přímou zkušenost s přípravou a realizací výuky na rozvoj kritického čtení zaměřené</a:t>
          </a:r>
          <a:endParaRPr lang="cs-CZ" sz="1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6387" y="68684"/>
        <a:ext cx="7491026" cy="487766"/>
      </dsp:txXfrm>
    </dsp:sp>
    <dsp:sp modelId="{4B7D8478-4987-4E11-8F85-6965EDDE8C5D}">
      <dsp:nvSpPr>
        <dsp:cNvPr id="0" name=""/>
        <dsp:cNvSpPr/>
      </dsp:nvSpPr>
      <dsp:spPr>
        <a:xfrm>
          <a:off x="0" y="623157"/>
          <a:ext cx="7543800" cy="54054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3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1" kern="1200" dirty="0" smtClean="0">
              <a:latin typeface="Times New Roman" pitchFamily="18" charset="0"/>
              <a:cs typeface="Times New Roman" pitchFamily="18" charset="0"/>
            </a:rPr>
            <a:t>Aktivity</a:t>
          </a:r>
          <a:endParaRPr lang="cs-CZ" sz="1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6387" y="649544"/>
        <a:ext cx="7491026" cy="487766"/>
      </dsp:txXfrm>
    </dsp:sp>
    <dsp:sp modelId="{11C0AFBB-A3A0-40E6-BF1D-AFB0FC8F08E4}">
      <dsp:nvSpPr>
        <dsp:cNvPr id="0" name=""/>
        <dsp:cNvSpPr/>
      </dsp:nvSpPr>
      <dsp:spPr>
        <a:xfrm>
          <a:off x="0" y="1163697"/>
          <a:ext cx="7543800" cy="5361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9516" tIns="17780" rIns="99568" bIns="17780" numCol="1" spcCol="1270" anchor="t" anchorCtr="0">
          <a:noAutofit/>
        </a:bodyPr>
        <a:lstStyle/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100" b="1" kern="1200" dirty="0" smtClean="0">
              <a:latin typeface="Times New Roman" pitchFamily="18" charset="0"/>
              <a:cs typeface="Times New Roman" pitchFamily="18" charset="0"/>
            </a:rPr>
            <a:t>Studium odborné literatury</a:t>
          </a:r>
          <a:endParaRPr lang="cs-CZ" sz="1100" b="1" kern="1200" dirty="0">
            <a:latin typeface="Times New Roman" pitchFamily="18" charset="0"/>
            <a:cs typeface="Times New Roman" pitchFamily="18" charset="0"/>
          </a:endParaRPr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100" b="1" kern="1200" dirty="0" smtClean="0">
              <a:latin typeface="Times New Roman" pitchFamily="18" charset="0"/>
              <a:cs typeface="Times New Roman" pitchFamily="18" charset="0"/>
            </a:rPr>
            <a:t>Aktivní sledování a komentování prezentací na semináři</a:t>
          </a:r>
          <a:endParaRPr lang="cs-CZ" sz="1100" b="1" kern="1200" dirty="0">
            <a:latin typeface="Times New Roman" pitchFamily="18" charset="0"/>
            <a:cs typeface="Times New Roman" pitchFamily="18" charset="0"/>
          </a:endParaRPr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100" b="1" kern="1200" dirty="0" smtClean="0">
              <a:latin typeface="Times New Roman" pitchFamily="18" charset="0"/>
              <a:cs typeface="Times New Roman" pitchFamily="18" charset="0"/>
            </a:rPr>
            <a:t>Příprava a provedení vyučovací hodiny zaměřené na rozvoj dovednosti kriticky číst</a:t>
          </a:r>
          <a:endParaRPr lang="cs-CZ" sz="11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1163697"/>
        <a:ext cx="7543800" cy="536130"/>
      </dsp:txXfrm>
    </dsp:sp>
    <dsp:sp modelId="{8F6738DF-F2FA-4511-8848-D56D3327CC0D}">
      <dsp:nvSpPr>
        <dsp:cNvPr id="0" name=""/>
        <dsp:cNvSpPr/>
      </dsp:nvSpPr>
      <dsp:spPr>
        <a:xfrm>
          <a:off x="0" y="1699827"/>
          <a:ext cx="7543800" cy="54054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4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1" kern="1200" dirty="0" smtClean="0">
              <a:latin typeface="Times New Roman" pitchFamily="18" charset="0"/>
              <a:cs typeface="Times New Roman" pitchFamily="18" charset="0"/>
            </a:rPr>
            <a:t>MOODLE – program, zčásti literatura, hlavní prezentace; KG20</a:t>
          </a:r>
          <a:endParaRPr lang="cs-CZ" sz="1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6387" y="1726214"/>
        <a:ext cx="7491026" cy="487766"/>
      </dsp:txXfrm>
    </dsp:sp>
    <dsp:sp modelId="{97FC43E6-FD63-4190-AFE9-01E50B4AD5BA}">
      <dsp:nvSpPr>
        <dsp:cNvPr id="0" name=""/>
        <dsp:cNvSpPr/>
      </dsp:nvSpPr>
      <dsp:spPr>
        <a:xfrm>
          <a:off x="0" y="2280687"/>
          <a:ext cx="7543800" cy="54054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5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1" kern="1200" dirty="0" smtClean="0">
              <a:latin typeface="Times New Roman" pitchFamily="18" charset="0"/>
              <a:cs typeface="Times New Roman" pitchFamily="18" charset="0"/>
            </a:rPr>
            <a:t>LITERATURA</a:t>
          </a:r>
          <a:endParaRPr lang="cs-CZ" sz="1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6387" y="2307074"/>
        <a:ext cx="7491026" cy="487766"/>
      </dsp:txXfrm>
    </dsp:sp>
    <dsp:sp modelId="{CAE88413-0CD8-44E0-8EFB-5639E250D499}">
      <dsp:nvSpPr>
        <dsp:cNvPr id="0" name=""/>
        <dsp:cNvSpPr/>
      </dsp:nvSpPr>
      <dsp:spPr>
        <a:xfrm>
          <a:off x="0" y="2821227"/>
          <a:ext cx="7543800" cy="1159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9516" tIns="17780" rIns="99568" bIns="17780" numCol="1" spcCol="1270" anchor="t" anchorCtr="0">
          <a:noAutofit/>
        </a:bodyPr>
        <a:lstStyle/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100" b="1" kern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HAVLÍNOVÁ, H.  a kol. </a:t>
          </a:r>
          <a:r>
            <a:rPr lang="cs-CZ" sz="1100" b="1" i="1" kern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Čtenářská gramotnost v uzlových bodech vzdělávání</a:t>
          </a:r>
          <a:r>
            <a:rPr lang="cs-CZ" sz="1100" b="1" kern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. Praha: NÚV 2019.</a:t>
          </a:r>
          <a:endParaRPr lang="cs-CZ" sz="11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100" b="1" kern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MCLAUGHLIN, M. a DEVOOGD, G. </a:t>
          </a:r>
          <a:r>
            <a:rPr lang="cs-CZ" sz="1100" b="1" kern="1200" dirty="0" err="1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Critical</a:t>
          </a:r>
          <a:r>
            <a:rPr lang="cs-CZ" sz="1100" b="1" kern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cs-CZ" sz="1100" b="1" kern="1200" dirty="0" err="1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Literacy</a:t>
          </a:r>
          <a:r>
            <a:rPr lang="cs-CZ" sz="1100" b="1" kern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 as </a:t>
          </a:r>
          <a:r>
            <a:rPr lang="cs-CZ" sz="1100" b="1" kern="1200" dirty="0" err="1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Comprehension</a:t>
          </a:r>
          <a:r>
            <a:rPr lang="cs-CZ" sz="1100" b="1" kern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: </a:t>
          </a:r>
          <a:r>
            <a:rPr lang="cs-CZ" sz="1100" b="1" kern="1200" dirty="0" err="1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Expanding</a:t>
          </a:r>
          <a:r>
            <a:rPr lang="cs-CZ" sz="1100" b="1" kern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cs-CZ" sz="1100" b="1" kern="1200" dirty="0" err="1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Reader</a:t>
          </a:r>
          <a:r>
            <a:rPr lang="cs-CZ" sz="1100" b="1" kern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 Response. </a:t>
          </a:r>
          <a:r>
            <a:rPr lang="cs-CZ" sz="1100" b="1" i="1" kern="1200" dirty="0" err="1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Journal</a:t>
          </a:r>
          <a:r>
            <a:rPr lang="cs-CZ" sz="1100" b="1" i="1" kern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cs-CZ" sz="1100" b="1" i="1" kern="1200" dirty="0" err="1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of</a:t>
          </a:r>
          <a:r>
            <a:rPr lang="cs-CZ" sz="1100" b="1" i="1" kern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 Adolescent &amp; </a:t>
          </a:r>
          <a:r>
            <a:rPr lang="cs-CZ" sz="1100" b="1" i="1" kern="1200" dirty="0" err="1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Adult</a:t>
          </a:r>
          <a:r>
            <a:rPr lang="cs-CZ" sz="1100" b="1" i="1" kern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cs-CZ" sz="1100" b="1" i="1" kern="1200" dirty="0" err="1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Literacy</a:t>
          </a:r>
          <a:r>
            <a:rPr lang="cs-CZ" sz="1100" b="1" i="1" kern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cs-CZ" sz="1100" b="1" kern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[online]. 2004, vol. 48, no. 1. pp. 52-62.[cit.2012-01-11]. Dostupný z &lt;http://search.proquest.com/</a:t>
          </a:r>
          <a:r>
            <a:rPr lang="cs-CZ" sz="1100" b="1" kern="1200" dirty="0" err="1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docview</a:t>
          </a:r>
          <a:r>
            <a:rPr lang="cs-CZ" sz="1100" b="1" kern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/216914263/136455A5C6A6756E491/1?accountid=16531&gt;. </a:t>
          </a:r>
          <a:endParaRPr lang="cs-CZ" sz="11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100" b="1" kern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PROKOP, J. Kritické teorie o škole a vzdělávání. In Jan Průcha </a:t>
          </a:r>
          <a:r>
            <a:rPr lang="cs-CZ" sz="1100" b="1" kern="1200" dirty="0" err="1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ed</a:t>
          </a:r>
          <a:r>
            <a:rPr lang="cs-CZ" sz="1100" b="1" kern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. </a:t>
          </a:r>
          <a:r>
            <a:rPr lang="cs-CZ" sz="1100" b="1" i="1" kern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Pedagogická encyklopedie</a:t>
          </a:r>
          <a:r>
            <a:rPr lang="cs-CZ" sz="1100" b="1" kern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. 1. vyd. Praha : Portál, 2009. </a:t>
          </a:r>
          <a:endParaRPr lang="cs-CZ" sz="1100" b="1" kern="1200" dirty="0">
            <a:effectLst/>
            <a:latin typeface="Times New Roman" panose="02020603050405020304" pitchFamily="18" charset="0"/>
            <a:ea typeface="Calibri" panose="020F0502020204030204" pitchFamily="34" charset="0"/>
            <a:cs typeface="Times New Roman" panose="02020603050405020304" pitchFamily="18" charset="0"/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100" b="1" kern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PROKOP, J. </a:t>
          </a:r>
          <a:r>
            <a:rPr lang="cs-CZ" sz="1100" b="1" i="1" kern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Škola a společnost v kritických teoriích druhé poloviny 20. století</a:t>
          </a:r>
          <a:r>
            <a:rPr lang="cs-CZ" sz="1100" b="1" kern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. Praha : Karolinum, 2005.</a:t>
          </a:r>
          <a:endParaRPr lang="cs-CZ" sz="1100" b="1" kern="1200" dirty="0">
            <a:effectLst/>
            <a:latin typeface="Times New Roman" panose="02020603050405020304" pitchFamily="18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0" y="2821227"/>
        <a:ext cx="7543800" cy="115920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DA1BDE-A1D7-44E6-AB46-3ACDA166D4B7}">
      <dsp:nvSpPr>
        <dsp:cNvPr id="0" name=""/>
        <dsp:cNvSpPr/>
      </dsp:nvSpPr>
      <dsp:spPr>
        <a:xfrm>
          <a:off x="0" y="76812"/>
          <a:ext cx="7543800" cy="702000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2">
                <a:shade val="80000"/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D. </a:t>
          </a:r>
          <a:r>
            <a:rPr lang="cs-CZ" sz="30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Hume</a:t>
          </a:r>
          <a:endParaRPr lang="cs-CZ" sz="30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4269" y="111081"/>
        <a:ext cx="7475262" cy="633462"/>
      </dsp:txXfrm>
    </dsp:sp>
    <dsp:sp modelId="{434C722D-962E-449F-B8E2-6AA22A84102B}">
      <dsp:nvSpPr>
        <dsp:cNvPr id="0" name=""/>
        <dsp:cNvSpPr/>
      </dsp:nvSpPr>
      <dsp:spPr>
        <a:xfrm>
          <a:off x="0" y="778812"/>
          <a:ext cx="7543800" cy="31670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9516" tIns="38100" rIns="213360" bIns="38100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3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Zvířata tedy nejsou v takových inferencích vedena úvahou; stejně tak děti; stejně tak většina lidstva ve svých běžných činnostech a závěrech; a stejně tak i filozofové sami, kteří se v celé činné části </a:t>
          </a:r>
          <a:r>
            <a:rPr lang="pl-PL" sz="23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života chovají v zásadě tak jako ostatní lidé.</a:t>
          </a:r>
          <a:endParaRPr lang="cs-CZ" sz="23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3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Přirozenost tu musela poskytnout nějaký jiný princip, pohotovější a obecněji rozšířený; ostatně výkon tak nesmírně důležitý pro život, jako je vyvozování účinků z příčin, nemohl být svěřen nejistému postupu rozumové úvahy a argumentace.</a:t>
          </a:r>
          <a:endParaRPr lang="cs-CZ" sz="23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778812"/>
        <a:ext cx="7543800" cy="3167099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DA1BDE-A1D7-44E6-AB46-3ACDA166D4B7}">
      <dsp:nvSpPr>
        <dsp:cNvPr id="0" name=""/>
        <dsp:cNvSpPr/>
      </dsp:nvSpPr>
      <dsp:spPr>
        <a:xfrm>
          <a:off x="0" y="14712"/>
          <a:ext cx="7543800" cy="702000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2">
                <a:shade val="80000"/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J. MERCIER, D. SPERBER</a:t>
          </a:r>
          <a:endParaRPr lang="cs-CZ" sz="30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4269" y="48981"/>
        <a:ext cx="7475262" cy="633462"/>
      </dsp:txXfrm>
    </dsp:sp>
    <dsp:sp modelId="{FE9680D9-9CFC-4861-B045-0E6D50FD1563}">
      <dsp:nvSpPr>
        <dsp:cNvPr id="0" name=""/>
        <dsp:cNvSpPr/>
      </dsp:nvSpPr>
      <dsp:spPr>
        <a:xfrm>
          <a:off x="0" y="716712"/>
          <a:ext cx="7543800" cy="32913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9516" tIns="38100" rIns="213360" bIns="38100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3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budeme termín „inference“ vztahovat na vyvozování nových informací z informací už dostupných, bez ohledu na to, o jaký proces se jedná. </a:t>
          </a:r>
          <a:endParaRPr lang="cs-CZ" sz="23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3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Termín „uvažování“ si vyhradíme pro konkrétní proces dosahování tohoto cíle skrze posuzování důvodů. </a:t>
          </a:r>
          <a:endParaRPr lang="cs-CZ" sz="23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300" b="1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Zastáváme </a:t>
          </a:r>
          <a:r>
            <a:rPr lang="cs-CZ" sz="23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názor, že lidé nestráví ani minutu svého bdělého života, aniž vyvozují inference. Na druhou stranu mohou prožít celé hodiny, </a:t>
          </a:r>
          <a:r>
            <a:rPr lang="pl-PL" sz="23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nebo dokonce dny, aniž zauvažují. </a:t>
          </a:r>
          <a:endParaRPr lang="cs-CZ" sz="23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716712"/>
        <a:ext cx="7543800" cy="329130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C1D135-3D95-4CDF-A7EA-9D7F8C98F696}">
      <dsp:nvSpPr>
        <dsp:cNvPr id="0" name=""/>
        <dsp:cNvSpPr/>
      </dsp:nvSpPr>
      <dsp:spPr>
        <a:xfrm>
          <a:off x="0" y="30831"/>
          <a:ext cx="7620000" cy="15795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0000"/>
                <a:satMod val="25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47000"/>
                <a:satMod val="27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25000"/>
                <a:satMod val="30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Mentální reprezentace (model) významu textu konstruovaná čtenářem na třech úrovních vzájemně propojených</a:t>
          </a:r>
          <a:endParaRPr lang="cs-CZ" sz="30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7105" y="107936"/>
        <a:ext cx="7465790" cy="1425290"/>
      </dsp:txXfrm>
    </dsp:sp>
    <dsp:sp modelId="{FAF0B6C3-21A8-4680-BDE5-96C890D55684}">
      <dsp:nvSpPr>
        <dsp:cNvPr id="0" name=""/>
        <dsp:cNvSpPr/>
      </dsp:nvSpPr>
      <dsp:spPr>
        <a:xfrm>
          <a:off x="0" y="1610331"/>
          <a:ext cx="7620000" cy="2732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935" tIns="38100" rIns="213360" bIns="3810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3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Jazyková rovina slov a vět = mikrostruktura (reprezentace doslovného významu)</a:t>
          </a:r>
          <a:endParaRPr lang="cs-CZ" sz="23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3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Organizace obsahových složek textu = makrostruktura (jazykové prostředky, prostředky koheze a koherence)</a:t>
          </a:r>
          <a:endParaRPr lang="cs-CZ" sz="23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3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Situační model = integrace textu s dosavadními znalostmi a zkušenostmi (z dlouhodobé paměti) – výsledkem je „nový text“</a:t>
          </a:r>
          <a:endParaRPr lang="cs-CZ" sz="23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cs-CZ" sz="23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1610331"/>
        <a:ext cx="7620000" cy="2732400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023E42-98A7-4FF5-8618-7A407B0662CE}">
      <dsp:nvSpPr>
        <dsp:cNvPr id="0" name=""/>
        <dsp:cNvSpPr/>
      </dsp:nvSpPr>
      <dsp:spPr>
        <a:xfrm>
          <a:off x="0" y="5631"/>
          <a:ext cx="7620000" cy="212355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0000"/>
                <a:satMod val="25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47000"/>
                <a:satMod val="27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25000"/>
                <a:satMod val="30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Dva procesy – spontánní intuice vs. vědomé uvažování</a:t>
          </a:r>
          <a:endParaRPr lang="cs-CZ" sz="40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03663" y="109294"/>
        <a:ext cx="7412674" cy="1916224"/>
      </dsp:txXfrm>
    </dsp:sp>
    <dsp:sp modelId="{478BB100-A85E-43A2-90E2-938D4EEEEB53}">
      <dsp:nvSpPr>
        <dsp:cNvPr id="0" name=""/>
        <dsp:cNvSpPr/>
      </dsp:nvSpPr>
      <dsp:spPr>
        <a:xfrm>
          <a:off x="0" y="2244381"/>
          <a:ext cx="7620000" cy="212355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0000"/>
                <a:satMod val="25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47000"/>
                <a:satMod val="27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25000"/>
                <a:satMod val="30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Kritické čtení = vědomé uvažování jako korektor spontánní intuice</a:t>
          </a:r>
          <a:endParaRPr lang="cs-CZ" sz="40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03663" y="2348044"/>
        <a:ext cx="7412674" cy="1916224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E644DE-2210-42D4-8E9D-99E6EF694E62}">
      <dsp:nvSpPr>
        <dsp:cNvPr id="0" name=""/>
        <dsp:cNvSpPr/>
      </dsp:nvSpPr>
      <dsp:spPr>
        <a:xfrm>
          <a:off x="0" y="67619"/>
          <a:ext cx="7620000" cy="798524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0000"/>
                <a:satMod val="25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47000"/>
                <a:satMod val="27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25000"/>
                <a:satMod val="30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Počátek kritické reflexe</a:t>
          </a:r>
          <a:endParaRPr lang="cs-CZ" sz="21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8981" y="106600"/>
        <a:ext cx="7542038" cy="720562"/>
      </dsp:txXfrm>
    </dsp:sp>
    <dsp:sp modelId="{AE24AD93-0133-48E0-A9A8-0A91EC50E52B}">
      <dsp:nvSpPr>
        <dsp:cNvPr id="0" name=""/>
        <dsp:cNvSpPr/>
      </dsp:nvSpPr>
      <dsp:spPr>
        <a:xfrm>
          <a:off x="0" y="866144"/>
          <a:ext cx="7620000" cy="1043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935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Identifikace závažných významů v mentální reprezentaci textu</a:t>
          </a:r>
          <a:endParaRPr lang="cs-CZ" sz="1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Rozlišování jednotlivých druhů významu podle jejich geneze, tedy</a:t>
          </a:r>
          <a:endParaRPr lang="cs-CZ" sz="1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významů vyjádřených v textu explicitně</a:t>
          </a:r>
          <a:endParaRPr lang="cs-CZ" sz="1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inferencí</a:t>
          </a:r>
          <a:endParaRPr lang="cs-CZ" sz="1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866144"/>
        <a:ext cx="7620000" cy="1043280"/>
      </dsp:txXfrm>
    </dsp:sp>
    <dsp:sp modelId="{4EF69964-922A-4196-A2C7-30D32EF9BF75}">
      <dsp:nvSpPr>
        <dsp:cNvPr id="0" name=""/>
        <dsp:cNvSpPr/>
      </dsp:nvSpPr>
      <dsp:spPr>
        <a:xfrm>
          <a:off x="0" y="1909424"/>
          <a:ext cx="7620000" cy="798524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0000"/>
                <a:satMod val="25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47000"/>
                <a:satMod val="27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25000"/>
                <a:satMod val="30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Inference – přídatné významy//hypotézy = přítomné v mentální reprezentaci významu textu, ale nevyjádřené v textu explicitně</a:t>
          </a:r>
          <a:endParaRPr lang="cs-CZ" sz="21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8981" y="1948405"/>
        <a:ext cx="7542038" cy="720562"/>
      </dsp:txXfrm>
    </dsp:sp>
    <dsp:sp modelId="{78ACA3FF-98CC-4F21-A528-600CF15AB4E8}">
      <dsp:nvSpPr>
        <dsp:cNvPr id="0" name=""/>
        <dsp:cNvSpPr/>
      </dsp:nvSpPr>
      <dsp:spPr>
        <a:xfrm>
          <a:off x="0" y="2768429"/>
          <a:ext cx="7620000" cy="798524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0000"/>
                <a:satMod val="25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47000"/>
                <a:satMod val="27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25000"/>
                <a:satMod val="30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Druhý krok</a:t>
          </a:r>
          <a:endParaRPr lang="cs-CZ" sz="21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8981" y="2807410"/>
        <a:ext cx="7542038" cy="720562"/>
      </dsp:txXfrm>
    </dsp:sp>
    <dsp:sp modelId="{5E42B408-461E-4E97-A8F5-E4DE38F2E2A2}">
      <dsp:nvSpPr>
        <dsp:cNvPr id="0" name=""/>
        <dsp:cNvSpPr/>
      </dsp:nvSpPr>
      <dsp:spPr>
        <a:xfrm>
          <a:off x="0" y="3566953"/>
          <a:ext cx="7620000" cy="7389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935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Rozlišení inferencí podle jejich původu</a:t>
          </a:r>
          <a:endParaRPr lang="cs-CZ" sz="1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Hledání možného původu významů vyjádřených v textu explicitně (autor, jeho možný záměr)</a:t>
          </a:r>
          <a:endParaRPr lang="cs-CZ" sz="1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3566953"/>
        <a:ext cx="7620000" cy="738990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DF5F3C-65F1-4A66-82AF-76D488C52974}">
      <dsp:nvSpPr>
        <dsp:cNvPr id="0" name=""/>
        <dsp:cNvSpPr/>
      </dsp:nvSpPr>
      <dsp:spPr>
        <a:xfrm>
          <a:off x="0" y="102156"/>
          <a:ext cx="7620000" cy="135135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0000"/>
                <a:satMod val="25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47000"/>
                <a:satMod val="27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25000"/>
                <a:satMod val="30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V nejvyšších ročnících 2. stupně ZŠ a na SŠ se výuka čtení orientuje na tzv. čtení kritické</a:t>
          </a:r>
          <a:endParaRPr lang="cs-CZ" sz="20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5967" y="168123"/>
        <a:ext cx="7488066" cy="1219416"/>
      </dsp:txXfrm>
    </dsp:sp>
    <dsp:sp modelId="{81BD59B2-DE41-4923-8409-7183E51AAD50}">
      <dsp:nvSpPr>
        <dsp:cNvPr id="0" name=""/>
        <dsp:cNvSpPr/>
      </dsp:nvSpPr>
      <dsp:spPr>
        <a:xfrm>
          <a:off x="0" y="1511106"/>
          <a:ext cx="7620000" cy="135135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0000"/>
                <a:satMod val="25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47000"/>
                <a:satMod val="27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25000"/>
                <a:satMod val="30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Kritické čtení = čtení, při němž čtenář uvědoměle reflektuje procesy porozumění, které v jeho mysli probíhají a které tvoří základ jeho mentálního modelu (reprezentace) významu textu, a je schopen a ochoten je vědomě ovlivnit v souladu se svými potřebami</a:t>
          </a:r>
          <a:endParaRPr lang="cs-CZ" sz="20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5967" y="1577073"/>
        <a:ext cx="7488066" cy="1219416"/>
      </dsp:txXfrm>
    </dsp:sp>
    <dsp:sp modelId="{7AF5FBA9-E4B2-41AA-9883-D3F1B16E80ED}">
      <dsp:nvSpPr>
        <dsp:cNvPr id="0" name=""/>
        <dsp:cNvSpPr/>
      </dsp:nvSpPr>
      <dsp:spPr>
        <a:xfrm>
          <a:off x="0" y="2920056"/>
          <a:ext cx="7620000" cy="135135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0000"/>
                <a:satMod val="25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47000"/>
                <a:satMod val="27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25000"/>
                <a:satMod val="30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Výchova ke kritickému čtení v našem předmětu = pozorné čtení = </a:t>
          </a:r>
          <a:r>
            <a:rPr lang="cs-CZ" sz="2000" b="1" kern="1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rozvíjení schopnosti reflexe procesu porozumění </a:t>
          </a:r>
          <a:r>
            <a:rPr lang="cs-CZ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(vytváření mentálního modelu) textu</a:t>
          </a:r>
          <a:endParaRPr lang="cs-CZ" sz="20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5967" y="2986023"/>
        <a:ext cx="7488066" cy="1219416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DF5F3C-65F1-4A66-82AF-76D488C52974}">
      <dsp:nvSpPr>
        <dsp:cNvPr id="0" name=""/>
        <dsp:cNvSpPr/>
      </dsp:nvSpPr>
      <dsp:spPr>
        <a:xfrm>
          <a:off x="0" y="203608"/>
          <a:ext cx="7620000" cy="73359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0000"/>
                <a:satMod val="25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47000"/>
                <a:satMod val="27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25000"/>
                <a:satMod val="30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b="1" kern="1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Připravit takové hodiny čtení</a:t>
          </a:r>
          <a:r>
            <a:rPr lang="cs-CZ" sz="19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které budou zaměřeny na rozvíjení naší schopnosti reflexe procesů porozumění</a:t>
          </a:r>
          <a:endParaRPr lang="cs-CZ" sz="19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5811" y="239419"/>
        <a:ext cx="7548378" cy="661968"/>
      </dsp:txXfrm>
    </dsp:sp>
    <dsp:sp modelId="{8B86F394-CF58-46E9-A78E-F15890A65000}">
      <dsp:nvSpPr>
        <dsp:cNvPr id="0" name=""/>
        <dsp:cNvSpPr/>
      </dsp:nvSpPr>
      <dsp:spPr>
        <a:xfrm>
          <a:off x="0" y="991919"/>
          <a:ext cx="7620000" cy="73359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0000"/>
                <a:satMod val="25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47000"/>
                <a:satMod val="27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25000"/>
                <a:satMod val="30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Postup</a:t>
          </a:r>
          <a:endParaRPr lang="cs-CZ" sz="19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5811" y="1027730"/>
        <a:ext cx="7548378" cy="661968"/>
      </dsp:txXfrm>
    </dsp:sp>
    <dsp:sp modelId="{AB22D9A8-8F9F-4A5B-A567-75AB65537226}">
      <dsp:nvSpPr>
        <dsp:cNvPr id="0" name=""/>
        <dsp:cNvSpPr/>
      </dsp:nvSpPr>
      <dsp:spPr>
        <a:xfrm>
          <a:off x="0" y="1725509"/>
          <a:ext cx="7620000" cy="12192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935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5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Vybrat text (ideálně vyžadující inference různých typů)</a:t>
          </a:r>
          <a:endParaRPr lang="cs-CZ" sz="15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5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Připravit k němu informace a úkoly</a:t>
          </a:r>
          <a:endParaRPr lang="cs-CZ" sz="15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2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5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k porozumění doslovnému</a:t>
          </a:r>
          <a:endParaRPr lang="cs-CZ" sz="15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2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5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k pochopení makrostruktury textu a identifikaci perspektiv/y</a:t>
          </a:r>
          <a:endParaRPr lang="cs-CZ" sz="15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2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5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k práci s mentální reprezentací textu</a:t>
          </a:r>
          <a:endParaRPr lang="cs-CZ" sz="15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1725509"/>
        <a:ext cx="7620000" cy="1219230"/>
      </dsp:txXfrm>
    </dsp:sp>
    <dsp:sp modelId="{5F5594FE-36A9-4C15-9081-8CF89EA8B9A9}">
      <dsp:nvSpPr>
        <dsp:cNvPr id="0" name=""/>
        <dsp:cNvSpPr/>
      </dsp:nvSpPr>
      <dsp:spPr>
        <a:xfrm>
          <a:off x="0" y="2944739"/>
          <a:ext cx="7620000" cy="73359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0000"/>
                <a:satMod val="25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47000"/>
                <a:satMod val="27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25000"/>
                <a:satMod val="30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Doporučení: </a:t>
          </a:r>
          <a:endParaRPr lang="cs-CZ" sz="19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5811" y="2980550"/>
        <a:ext cx="7548378" cy="661968"/>
      </dsp:txXfrm>
    </dsp:sp>
    <dsp:sp modelId="{73A600BE-931F-43D5-A5F5-302046B6A240}">
      <dsp:nvSpPr>
        <dsp:cNvPr id="0" name=""/>
        <dsp:cNvSpPr/>
      </dsp:nvSpPr>
      <dsp:spPr>
        <a:xfrm>
          <a:off x="0" y="3678329"/>
          <a:ext cx="7620000" cy="4916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935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5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Všímat si inferencí</a:t>
          </a:r>
          <a:endParaRPr lang="cs-CZ" sz="15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5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Volit texty, u jejichž čtení jsou inference relevantní (např. persvazivní, polemické apod.)</a:t>
          </a:r>
          <a:endParaRPr lang="cs-CZ" sz="15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3678329"/>
        <a:ext cx="7620000" cy="491625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DF5F3C-65F1-4A66-82AF-76D488C52974}">
      <dsp:nvSpPr>
        <dsp:cNvPr id="0" name=""/>
        <dsp:cNvSpPr/>
      </dsp:nvSpPr>
      <dsp:spPr>
        <a:xfrm>
          <a:off x="0" y="172671"/>
          <a:ext cx="7620000" cy="5382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0000"/>
                <a:satMod val="25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47000"/>
                <a:satMod val="27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25000"/>
                <a:satMod val="30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b="1" kern="1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Argumentační analýza</a:t>
          </a:r>
          <a:endParaRPr lang="cs-CZ" sz="23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6273" y="198944"/>
        <a:ext cx="7567454" cy="485654"/>
      </dsp:txXfrm>
    </dsp:sp>
    <dsp:sp modelId="{9E9A04EF-BEE7-4451-81C8-8F0C1984B221}">
      <dsp:nvSpPr>
        <dsp:cNvPr id="0" name=""/>
        <dsp:cNvSpPr/>
      </dsp:nvSpPr>
      <dsp:spPr>
        <a:xfrm>
          <a:off x="0" y="710871"/>
          <a:ext cx="7620000" cy="29518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935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Krzysztof </a:t>
          </a:r>
          <a:r>
            <a:rPr lang="cs-CZ" sz="18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Szymanek</a:t>
          </a:r>
          <a:r>
            <a:rPr lang="cs-CZ" sz="1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: </a:t>
          </a:r>
          <a:r>
            <a:rPr lang="cs-CZ" sz="1800" b="1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Umění argumentace. Terminologický slovník</a:t>
          </a:r>
          <a:r>
            <a:rPr lang="cs-CZ" sz="1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 UP Olomouc, 2003.</a:t>
          </a:r>
          <a:endParaRPr lang="cs-CZ" sz="18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Krzysztof </a:t>
          </a:r>
          <a:r>
            <a:rPr lang="cs-CZ" sz="18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Szymanek</a:t>
          </a:r>
          <a:r>
            <a:rPr lang="cs-CZ" sz="1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Krzysztof A. </a:t>
          </a:r>
          <a:r>
            <a:rPr lang="cs-CZ" sz="18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Wieczorek</a:t>
          </a:r>
          <a:r>
            <a:rPr lang="cs-CZ" sz="1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Andrzej S. </a:t>
          </a:r>
          <a:r>
            <a:rPr lang="cs-CZ" sz="18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Wójcik</a:t>
          </a:r>
          <a:r>
            <a:rPr lang="cs-CZ" sz="1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: </a:t>
          </a:r>
          <a:r>
            <a:rPr lang="cs-CZ" sz="1800" b="1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Umění argumentace: úlohy na zkoumání argumentů</a:t>
          </a:r>
          <a:r>
            <a:rPr lang="cs-CZ" sz="1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 UP Olomouc, 2004.</a:t>
          </a:r>
          <a:endParaRPr lang="cs-CZ" sz="18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Milan Jelínek, Blažena Švandová a kol.: </a:t>
          </a:r>
          <a:r>
            <a:rPr lang="cs-CZ" sz="1800" b="1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Argumentace a umění komunikovat.</a:t>
          </a:r>
          <a:r>
            <a:rPr lang="cs-CZ" sz="1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Brno, 1999.</a:t>
          </a:r>
          <a:endParaRPr lang="cs-CZ" sz="18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Zastávka, Z.: </a:t>
          </a:r>
          <a:r>
            <a:rPr lang="cs-CZ" sz="1800" b="1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Cvičení k chybným argumentacím</a:t>
          </a:r>
          <a:r>
            <a:rPr lang="cs-CZ" sz="1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 Lidová univerzita akademie J. A. Komenského, 1992.</a:t>
          </a:r>
          <a:endParaRPr lang="cs-CZ" sz="18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Zastávka, Z.: </a:t>
          </a:r>
          <a:r>
            <a:rPr lang="cs-CZ" sz="1800" b="1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Vše, co není zakázáno, se nesmí - o logice formální i neformální</a:t>
          </a:r>
          <a:r>
            <a:rPr lang="cs-CZ" sz="1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RADIX, 1998.</a:t>
          </a:r>
          <a:endParaRPr lang="cs-CZ" sz="18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8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Selucký</a:t>
          </a:r>
          <a:r>
            <a:rPr lang="cs-CZ" sz="1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O.: </a:t>
          </a:r>
          <a:r>
            <a:rPr lang="cs-CZ" sz="1800" b="1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Logika pro střední školy</a:t>
          </a:r>
          <a:r>
            <a:rPr lang="cs-CZ" sz="1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 Fortuna, 1995 (zvl. str. 77-114).  </a:t>
          </a:r>
          <a:endParaRPr lang="cs-CZ" sz="18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710871"/>
        <a:ext cx="7620000" cy="2951820"/>
      </dsp:txXfrm>
    </dsp:sp>
    <dsp:sp modelId="{328D19FC-D065-4FC3-81A6-D3427D387886}">
      <dsp:nvSpPr>
        <dsp:cNvPr id="0" name=""/>
        <dsp:cNvSpPr/>
      </dsp:nvSpPr>
      <dsp:spPr>
        <a:xfrm>
          <a:off x="0" y="3662691"/>
          <a:ext cx="7620000" cy="53820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0000"/>
                <a:satMod val="25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47000"/>
                <a:satMod val="27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25000"/>
                <a:satMod val="30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Kritická analýza diskurzu, kritická lingvistika</a:t>
          </a:r>
          <a:endParaRPr lang="cs-CZ" sz="2300" kern="1200" dirty="0"/>
        </a:p>
      </dsp:txBody>
      <dsp:txXfrm>
        <a:off x="26273" y="3688964"/>
        <a:ext cx="7567454" cy="485654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6297FE-7B0D-43BA-A898-A8EB3D818CAE}">
      <dsp:nvSpPr>
        <dsp:cNvPr id="0" name=""/>
        <dsp:cNvSpPr/>
      </dsp:nvSpPr>
      <dsp:spPr>
        <a:xfrm>
          <a:off x="0" y="107421"/>
          <a:ext cx="7620000" cy="3744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0000"/>
                <a:satMod val="25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47000"/>
                <a:satMod val="27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25000"/>
                <a:satMod val="30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24</a:t>
          </a:r>
          <a:r>
            <a:rPr lang="cs-CZ" sz="1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. 2. – </a:t>
          </a:r>
          <a:r>
            <a:rPr lang="cs-CZ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Jolana Kohoutková</a:t>
          </a:r>
          <a:endParaRPr lang="cs-CZ" sz="1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277" y="125698"/>
        <a:ext cx="7583446" cy="337846"/>
      </dsp:txXfrm>
    </dsp:sp>
    <dsp:sp modelId="{71590FA8-BAB8-4710-B52A-2DCC2357DA3D}">
      <dsp:nvSpPr>
        <dsp:cNvPr id="0" name=""/>
        <dsp:cNvSpPr/>
      </dsp:nvSpPr>
      <dsp:spPr>
        <a:xfrm>
          <a:off x="0" y="527901"/>
          <a:ext cx="7620000" cy="37440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0000"/>
                <a:satMod val="25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47000"/>
                <a:satMod val="27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25000"/>
                <a:satMod val="30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2. 3. </a:t>
          </a:r>
          <a:r>
            <a:rPr lang="cs-CZ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– </a:t>
          </a:r>
          <a:r>
            <a:rPr lang="cs-CZ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Eva Kobylková</a:t>
          </a:r>
          <a:endParaRPr lang="cs-CZ" sz="1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277" y="546178"/>
        <a:ext cx="7583446" cy="337846"/>
      </dsp:txXfrm>
    </dsp:sp>
    <dsp:sp modelId="{8E36E379-AFB9-4909-9302-731BA934BBEA}">
      <dsp:nvSpPr>
        <dsp:cNvPr id="0" name=""/>
        <dsp:cNvSpPr/>
      </dsp:nvSpPr>
      <dsp:spPr>
        <a:xfrm>
          <a:off x="0" y="948381"/>
          <a:ext cx="7620000" cy="37440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0000"/>
                <a:satMod val="25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47000"/>
                <a:satMod val="27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25000"/>
                <a:satMod val="30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9. 3. </a:t>
          </a:r>
          <a:r>
            <a:rPr lang="cs-CZ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– </a:t>
          </a:r>
          <a:r>
            <a:rPr lang="cs-CZ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Tereza </a:t>
          </a:r>
          <a:r>
            <a:rPr lang="cs-CZ" sz="16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Šátavová</a:t>
          </a:r>
          <a:endParaRPr lang="cs-CZ" sz="1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277" y="966658"/>
        <a:ext cx="7583446" cy="337846"/>
      </dsp:txXfrm>
    </dsp:sp>
    <dsp:sp modelId="{67920B2E-1FE9-4704-88DA-229D4542C310}">
      <dsp:nvSpPr>
        <dsp:cNvPr id="0" name=""/>
        <dsp:cNvSpPr/>
      </dsp:nvSpPr>
      <dsp:spPr>
        <a:xfrm>
          <a:off x="0" y="1368861"/>
          <a:ext cx="7620000" cy="37440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0000"/>
                <a:satMod val="25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47000"/>
                <a:satMod val="27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25000"/>
                <a:satMod val="30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16. 3. – </a:t>
          </a:r>
          <a:r>
            <a:rPr lang="cs-CZ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Pavlína Brabcová</a:t>
          </a:r>
          <a:endParaRPr lang="cs-CZ" sz="1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277" y="1387138"/>
        <a:ext cx="7583446" cy="337846"/>
      </dsp:txXfrm>
    </dsp:sp>
    <dsp:sp modelId="{2A047562-4B9C-49F0-9751-E94F853A09C4}">
      <dsp:nvSpPr>
        <dsp:cNvPr id="0" name=""/>
        <dsp:cNvSpPr/>
      </dsp:nvSpPr>
      <dsp:spPr>
        <a:xfrm>
          <a:off x="0" y="1789341"/>
          <a:ext cx="7620000" cy="374400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60000"/>
                <a:satMod val="25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47000"/>
                <a:satMod val="275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25000"/>
                <a:satMod val="30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23. 3. – </a:t>
          </a:r>
          <a:r>
            <a:rPr lang="cs-CZ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Jan Jiří Buchta</a:t>
          </a:r>
          <a:endParaRPr lang="cs-CZ" sz="1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277" y="1807618"/>
        <a:ext cx="7583446" cy="337846"/>
      </dsp:txXfrm>
    </dsp:sp>
    <dsp:sp modelId="{E08E9C17-D589-49A4-B661-6878B77D552B}">
      <dsp:nvSpPr>
        <dsp:cNvPr id="0" name=""/>
        <dsp:cNvSpPr/>
      </dsp:nvSpPr>
      <dsp:spPr>
        <a:xfrm>
          <a:off x="0" y="2209821"/>
          <a:ext cx="7620000" cy="3744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0000"/>
                <a:satMod val="25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47000"/>
                <a:satMod val="27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25000"/>
                <a:satMod val="30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30. 3. – </a:t>
          </a:r>
          <a:r>
            <a:rPr lang="cs-CZ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Linda Komárková</a:t>
          </a:r>
          <a:endParaRPr lang="cs-CZ" sz="1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277" y="2228098"/>
        <a:ext cx="7583446" cy="337846"/>
      </dsp:txXfrm>
    </dsp:sp>
    <dsp:sp modelId="{E576C4EB-99CF-43C3-B099-3385208A4136}">
      <dsp:nvSpPr>
        <dsp:cNvPr id="0" name=""/>
        <dsp:cNvSpPr/>
      </dsp:nvSpPr>
      <dsp:spPr>
        <a:xfrm>
          <a:off x="0" y="2630301"/>
          <a:ext cx="7620000" cy="37440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0000"/>
                <a:satMod val="25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47000"/>
                <a:satMod val="27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25000"/>
                <a:satMod val="30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6. 4. – </a:t>
          </a:r>
          <a:r>
            <a:rPr lang="cs-CZ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Veronika Kotalíková</a:t>
          </a:r>
          <a:endParaRPr lang="cs-CZ" sz="1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277" y="2648578"/>
        <a:ext cx="7583446" cy="337846"/>
      </dsp:txXfrm>
    </dsp:sp>
    <dsp:sp modelId="{018312C4-8E52-4FDD-8974-DA8136668509}">
      <dsp:nvSpPr>
        <dsp:cNvPr id="0" name=""/>
        <dsp:cNvSpPr/>
      </dsp:nvSpPr>
      <dsp:spPr>
        <a:xfrm>
          <a:off x="0" y="3050781"/>
          <a:ext cx="7620000" cy="37440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0000"/>
                <a:satMod val="25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47000"/>
                <a:satMod val="27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25000"/>
                <a:satMod val="30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20. 4. – </a:t>
          </a:r>
          <a:r>
            <a:rPr lang="cs-CZ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Vít Voříšek</a:t>
          </a:r>
          <a:endParaRPr lang="cs-CZ" sz="1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277" y="3069058"/>
        <a:ext cx="7583446" cy="337846"/>
      </dsp:txXfrm>
    </dsp:sp>
    <dsp:sp modelId="{5276B5AB-0EB3-41B2-9652-0FF9F54BD466}">
      <dsp:nvSpPr>
        <dsp:cNvPr id="0" name=""/>
        <dsp:cNvSpPr/>
      </dsp:nvSpPr>
      <dsp:spPr>
        <a:xfrm>
          <a:off x="0" y="3471261"/>
          <a:ext cx="7620000" cy="37440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0000"/>
                <a:satMod val="25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47000"/>
                <a:satMod val="27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25000"/>
                <a:satMod val="30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4. 5. – </a:t>
          </a:r>
          <a:r>
            <a:rPr lang="cs-CZ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Georgi </a:t>
          </a:r>
          <a:r>
            <a:rPr lang="cs-CZ" sz="16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Gersamia</a:t>
          </a:r>
          <a:endParaRPr lang="cs-CZ" sz="1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277" y="3489538"/>
        <a:ext cx="7583446" cy="337846"/>
      </dsp:txXfrm>
    </dsp:sp>
    <dsp:sp modelId="{476E0B93-0564-4AE8-83D5-9789AE30D2CE}">
      <dsp:nvSpPr>
        <dsp:cNvPr id="0" name=""/>
        <dsp:cNvSpPr/>
      </dsp:nvSpPr>
      <dsp:spPr>
        <a:xfrm>
          <a:off x="0" y="3891741"/>
          <a:ext cx="7620000" cy="374400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60000"/>
                <a:satMod val="25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47000"/>
                <a:satMod val="275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25000"/>
                <a:satMod val="30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11. 5. </a:t>
          </a:r>
          <a:r>
            <a:rPr lang="cs-CZ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– </a:t>
          </a:r>
          <a:r>
            <a:rPr lang="cs-CZ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Kateřina Matušková</a:t>
          </a:r>
          <a:endParaRPr lang="cs-CZ" sz="1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277" y="3910018"/>
        <a:ext cx="7583446" cy="33784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3E28EF-BEA5-43AD-87BA-0557CB3D13FA}">
      <dsp:nvSpPr>
        <dsp:cNvPr id="0" name=""/>
        <dsp:cNvSpPr/>
      </dsp:nvSpPr>
      <dsp:spPr>
        <a:xfrm>
          <a:off x="0" y="111282"/>
          <a:ext cx="7543800" cy="6084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2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>
              <a:latin typeface="Times New Roman" pitchFamily="18" charset="0"/>
              <a:cs typeface="Times New Roman" pitchFamily="18" charset="0"/>
            </a:rPr>
            <a:t>K atestaci</a:t>
          </a:r>
          <a:endParaRPr lang="cs-CZ" sz="16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9700" y="140982"/>
        <a:ext cx="7484400" cy="549000"/>
      </dsp:txXfrm>
    </dsp:sp>
    <dsp:sp modelId="{5FE98954-3954-4FA5-B7D9-1C5EC8C8FE89}">
      <dsp:nvSpPr>
        <dsp:cNvPr id="0" name=""/>
        <dsp:cNvSpPr/>
      </dsp:nvSpPr>
      <dsp:spPr>
        <a:xfrm>
          <a:off x="0" y="719682"/>
          <a:ext cx="7543800" cy="3974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9516" tIns="20320" rIns="113792" bIns="20320" numCol="1" spcCol="1270" anchor="t" anchorCtr="0">
          <a:noAutofit/>
        </a:bodyPr>
        <a:lstStyle/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200" b="1" kern="1200" dirty="0" smtClean="0">
              <a:latin typeface="Times New Roman" pitchFamily="18" charset="0"/>
              <a:cs typeface="Times New Roman" pitchFamily="18" charset="0"/>
            </a:rPr>
            <a:t>Aktivní práce v semináři</a:t>
          </a:r>
          <a:endParaRPr lang="cs-CZ" sz="1200" b="1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200" b="1" kern="1200" dirty="0" smtClean="0">
              <a:latin typeface="Times New Roman" pitchFamily="18" charset="0"/>
              <a:cs typeface="Times New Roman" pitchFamily="18" charset="0"/>
            </a:rPr>
            <a:t>Splnění zadaných úkolů na odpovídající úrovni</a:t>
          </a:r>
          <a:endParaRPr lang="cs-CZ" sz="12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719682"/>
        <a:ext cx="7543800" cy="397440"/>
      </dsp:txXfrm>
    </dsp:sp>
    <dsp:sp modelId="{011B622B-9427-41CD-AF07-0C0443D305AC}">
      <dsp:nvSpPr>
        <dsp:cNvPr id="0" name=""/>
        <dsp:cNvSpPr/>
      </dsp:nvSpPr>
      <dsp:spPr>
        <a:xfrm>
          <a:off x="0" y="1117122"/>
          <a:ext cx="7543800" cy="60840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3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>
              <a:latin typeface="Times New Roman" pitchFamily="18" charset="0"/>
              <a:cs typeface="Times New Roman" pitchFamily="18" charset="0"/>
            </a:rPr>
            <a:t>Program (13. a 27. 4. je volno) – podle potřeby věnujeme část některého semináře některým klíčovým pojmům (inference, presupozice, subjektová perspektiva apod.)</a:t>
          </a:r>
          <a:endParaRPr lang="cs-CZ" sz="16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9700" y="1146822"/>
        <a:ext cx="7484400" cy="549000"/>
      </dsp:txXfrm>
    </dsp:sp>
    <dsp:sp modelId="{D231C2BD-FF14-4F00-870C-154B9E81EA94}">
      <dsp:nvSpPr>
        <dsp:cNvPr id="0" name=""/>
        <dsp:cNvSpPr/>
      </dsp:nvSpPr>
      <dsp:spPr>
        <a:xfrm>
          <a:off x="0" y="1725522"/>
          <a:ext cx="7543800" cy="2185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9516" tIns="20320" rIns="113792" bIns="20320" numCol="1" spcCol="1270" anchor="t" anchorCtr="0">
          <a:noAutofit/>
        </a:bodyPr>
        <a:lstStyle/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200" b="1" kern="1200" dirty="0" smtClean="0">
              <a:latin typeface="Times New Roman" pitchFamily="18" charset="0"/>
              <a:cs typeface="Times New Roman" pitchFamily="18" charset="0"/>
            </a:rPr>
            <a:t>17. 2. – úvodní informace</a:t>
          </a:r>
          <a:endParaRPr lang="cs-CZ" sz="1200" b="1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200" b="1" kern="1200" dirty="0" smtClean="0">
              <a:latin typeface="Times New Roman" pitchFamily="18" charset="0"/>
              <a:cs typeface="Times New Roman" pitchFamily="18" charset="0"/>
            </a:rPr>
            <a:t>24. 2. – kritické čtení (vyuč. hodina)</a:t>
          </a:r>
          <a:endParaRPr lang="cs-CZ" sz="1200" b="1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200" b="1" kern="1200" dirty="0" smtClean="0">
              <a:latin typeface="Times New Roman" pitchFamily="18" charset="0"/>
              <a:cs typeface="Times New Roman" pitchFamily="18" charset="0"/>
            </a:rPr>
            <a:t>2. 3. - dtto</a:t>
          </a:r>
          <a:endParaRPr lang="cs-CZ" sz="1200" b="1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200" b="1" kern="1200" dirty="0" smtClean="0">
              <a:latin typeface="Times New Roman" pitchFamily="18" charset="0"/>
              <a:cs typeface="Times New Roman" pitchFamily="18" charset="0"/>
            </a:rPr>
            <a:t>9. 3. - dtto</a:t>
          </a:r>
          <a:endParaRPr lang="cs-CZ" sz="1200" b="1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200" b="1" kern="1200" dirty="0" smtClean="0">
              <a:latin typeface="Times New Roman" pitchFamily="18" charset="0"/>
              <a:cs typeface="Times New Roman" pitchFamily="18" charset="0"/>
            </a:rPr>
            <a:t>16. 3. – dtto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200" b="1" kern="1200" dirty="0" smtClean="0">
              <a:latin typeface="Times New Roman" pitchFamily="18" charset="0"/>
              <a:cs typeface="Times New Roman" pitchFamily="18" charset="0"/>
            </a:rPr>
            <a:t>23. 3. – dtto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200" b="1" kern="1200" dirty="0" smtClean="0">
              <a:latin typeface="Times New Roman" pitchFamily="18" charset="0"/>
              <a:cs typeface="Times New Roman" pitchFamily="18" charset="0"/>
            </a:rPr>
            <a:t>30. 3. – dtto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200" b="1" kern="1200" dirty="0" smtClean="0">
              <a:latin typeface="Times New Roman" pitchFamily="18" charset="0"/>
              <a:cs typeface="Times New Roman" pitchFamily="18" charset="0"/>
            </a:rPr>
            <a:t>6. 4. – dtto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200" b="1" kern="1200" dirty="0" smtClean="0">
              <a:latin typeface="Times New Roman" pitchFamily="18" charset="0"/>
              <a:cs typeface="Times New Roman" pitchFamily="18" charset="0"/>
            </a:rPr>
            <a:t>20. 4. – dtto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200" b="1" kern="1200" dirty="0" smtClean="0">
              <a:latin typeface="Times New Roman" pitchFamily="18" charset="0"/>
              <a:cs typeface="Times New Roman" pitchFamily="18" charset="0"/>
            </a:rPr>
            <a:t>4. 5. – dtto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200" b="1" kern="1200" dirty="0" smtClean="0">
              <a:latin typeface="Times New Roman" pitchFamily="18" charset="0"/>
              <a:cs typeface="Times New Roman" pitchFamily="18" charset="0"/>
            </a:rPr>
            <a:t>11. 5. - dtto</a:t>
          </a:r>
        </a:p>
      </dsp:txBody>
      <dsp:txXfrm>
        <a:off x="0" y="1725522"/>
        <a:ext cx="7543800" cy="218592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4049D3-8623-4116-B57F-FCCE509EB949}">
      <dsp:nvSpPr>
        <dsp:cNvPr id="0" name=""/>
        <dsp:cNvSpPr/>
      </dsp:nvSpPr>
      <dsp:spPr>
        <a:xfrm>
          <a:off x="-4547637" y="-697308"/>
          <a:ext cx="5417342" cy="5417342"/>
        </a:xfrm>
        <a:prstGeom prst="blockArc">
          <a:avLst>
            <a:gd name="adj1" fmla="val 18900000"/>
            <a:gd name="adj2" fmla="val 2700000"/>
            <a:gd name="adj3" fmla="val 399"/>
          </a:avLst>
        </a:prstGeom>
        <a:noFill/>
        <a:ln w="15875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3DCFD7-323D-4374-8A08-340BD3940929}">
      <dsp:nvSpPr>
        <dsp:cNvPr id="0" name=""/>
        <dsp:cNvSpPr/>
      </dsp:nvSpPr>
      <dsp:spPr>
        <a:xfrm>
          <a:off x="559333" y="402272"/>
          <a:ext cx="6929932" cy="804545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2">
                <a:shade val="80000"/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8608" tIns="60960" rIns="60960" bIns="6096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Jeho zvládnutí předpokládají celostátní programové dokumenty (RVP ZV)</a:t>
          </a:r>
          <a:endParaRPr lang="cs-CZ" sz="2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59333" y="402272"/>
        <a:ext cx="6929932" cy="804545"/>
      </dsp:txXfrm>
    </dsp:sp>
    <dsp:sp modelId="{B0ACB858-E71F-4FDC-8DCD-93DFFBF6B10D}">
      <dsp:nvSpPr>
        <dsp:cNvPr id="0" name=""/>
        <dsp:cNvSpPr/>
      </dsp:nvSpPr>
      <dsp:spPr>
        <a:xfrm>
          <a:off x="56492" y="301704"/>
          <a:ext cx="1005681" cy="1005681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l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2258F8C9-DA8A-4DFE-A81D-9B03E0FCB3A6}">
      <dsp:nvSpPr>
        <dsp:cNvPr id="0" name=""/>
        <dsp:cNvSpPr/>
      </dsp:nvSpPr>
      <dsp:spPr>
        <a:xfrm>
          <a:off x="851785" y="1609089"/>
          <a:ext cx="6637480" cy="804545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-221791"/>
                <a:satOff val="-11249"/>
                <a:lumOff val="15164"/>
                <a:alphaOff val="0"/>
                <a:tint val="65000"/>
                <a:shade val="92000"/>
                <a:satMod val="130000"/>
              </a:schemeClr>
            </a:gs>
            <a:gs pos="45000">
              <a:schemeClr val="accent2">
                <a:shade val="80000"/>
                <a:hueOff val="-221791"/>
                <a:satOff val="-11249"/>
                <a:lumOff val="15164"/>
                <a:alphaOff val="0"/>
                <a:tint val="60000"/>
                <a:shade val="99000"/>
                <a:satMod val="120000"/>
              </a:schemeClr>
            </a:gs>
            <a:gs pos="100000">
              <a:schemeClr val="accent2">
                <a:shade val="80000"/>
                <a:hueOff val="-221791"/>
                <a:satOff val="-11249"/>
                <a:lumOff val="15164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8608" tIns="60960" rIns="60960" bIns="6096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Je nutný pro spolehlivé dosažení kritické gramotnosti</a:t>
          </a:r>
          <a:endParaRPr lang="cs-CZ" sz="2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51785" y="1609089"/>
        <a:ext cx="6637480" cy="804545"/>
      </dsp:txXfrm>
    </dsp:sp>
    <dsp:sp modelId="{044B6895-519F-454A-B59D-1B1E82E29B5C}">
      <dsp:nvSpPr>
        <dsp:cNvPr id="0" name=""/>
        <dsp:cNvSpPr/>
      </dsp:nvSpPr>
      <dsp:spPr>
        <a:xfrm>
          <a:off x="348944" y="1508521"/>
          <a:ext cx="1005681" cy="1005681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l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2">
              <a:shade val="80000"/>
              <a:hueOff val="-221791"/>
              <a:satOff val="-11249"/>
              <a:lumOff val="1516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607B686C-5114-4E44-81BC-F402F6A03277}">
      <dsp:nvSpPr>
        <dsp:cNvPr id="0" name=""/>
        <dsp:cNvSpPr/>
      </dsp:nvSpPr>
      <dsp:spPr>
        <a:xfrm>
          <a:off x="559333" y="2815907"/>
          <a:ext cx="6929932" cy="804545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-443583"/>
                <a:satOff val="-22497"/>
                <a:lumOff val="30327"/>
                <a:alphaOff val="0"/>
                <a:tint val="65000"/>
                <a:shade val="92000"/>
                <a:satMod val="130000"/>
              </a:schemeClr>
            </a:gs>
            <a:gs pos="45000">
              <a:schemeClr val="accent2">
                <a:shade val="80000"/>
                <a:hueOff val="-443583"/>
                <a:satOff val="-22497"/>
                <a:lumOff val="30327"/>
                <a:alphaOff val="0"/>
                <a:tint val="60000"/>
                <a:shade val="99000"/>
                <a:satMod val="120000"/>
              </a:schemeClr>
            </a:gs>
            <a:gs pos="100000">
              <a:schemeClr val="accent2">
                <a:shade val="80000"/>
                <a:hueOff val="-443583"/>
                <a:satOff val="-22497"/>
                <a:lumOff val="30327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8608" tIns="60960" rIns="60960" bIns="6096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Kritické čtení pomáhá lidem zachovat si myšlenkovou a názorovou nezávislost, svobodu</a:t>
          </a:r>
          <a:endParaRPr lang="cs-CZ" sz="2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59333" y="2815907"/>
        <a:ext cx="6929932" cy="804545"/>
      </dsp:txXfrm>
    </dsp:sp>
    <dsp:sp modelId="{537EFC38-89CC-439C-A914-9192AE2751D2}">
      <dsp:nvSpPr>
        <dsp:cNvPr id="0" name=""/>
        <dsp:cNvSpPr/>
      </dsp:nvSpPr>
      <dsp:spPr>
        <a:xfrm>
          <a:off x="56492" y="2715339"/>
          <a:ext cx="1005681" cy="1005681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l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2">
              <a:shade val="80000"/>
              <a:hueOff val="-443583"/>
              <a:satOff val="-22497"/>
              <a:lumOff val="3032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74C354-D67C-4788-A066-65F01310CAF1}">
      <dsp:nvSpPr>
        <dsp:cNvPr id="0" name=""/>
        <dsp:cNvSpPr/>
      </dsp:nvSpPr>
      <dsp:spPr>
        <a:xfrm>
          <a:off x="0" y="52557"/>
          <a:ext cx="7543800" cy="444600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2">
                <a:shade val="80000"/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ČG</a:t>
          </a:r>
          <a:endParaRPr lang="cs-CZ" sz="19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1704" y="74261"/>
        <a:ext cx="7500392" cy="401192"/>
      </dsp:txXfrm>
    </dsp:sp>
    <dsp:sp modelId="{D50D81A7-44D8-4D11-BF2F-BDA444629BA0}">
      <dsp:nvSpPr>
        <dsp:cNvPr id="0" name=""/>
        <dsp:cNvSpPr/>
      </dsp:nvSpPr>
      <dsp:spPr>
        <a:xfrm>
          <a:off x="0" y="497157"/>
          <a:ext cx="7543800" cy="16125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9516" tIns="24130" rIns="135128" bIns="24130" numCol="1" spcCol="1270" anchor="t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5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schopnost uplatnit získané vědomosti, dovednosti, návyky, postoje a hodnoty při práci s texty v nejširším slova smyslu (Havlínová a kol.)</a:t>
          </a:r>
          <a:endParaRPr lang="cs-CZ" sz="15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5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zahrnuje veškeré relevantní vědomosti, dovednosti, návyky, postoje, hodnoty, získané jakkoli</a:t>
          </a:r>
          <a:endParaRPr lang="cs-CZ" sz="15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5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na úrovni klíčových kompetencí</a:t>
          </a:r>
          <a:endParaRPr lang="cs-CZ" sz="15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5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není oborově specifická</a:t>
          </a:r>
          <a:endParaRPr lang="cs-CZ" sz="15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500" b="1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není </a:t>
          </a:r>
          <a:r>
            <a:rPr lang="cs-CZ" sz="15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vázána na prostředí školy</a:t>
          </a:r>
          <a:endParaRPr lang="cs-CZ" sz="15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497157"/>
        <a:ext cx="7543800" cy="1612529"/>
      </dsp:txXfrm>
    </dsp:sp>
    <dsp:sp modelId="{B57CA88E-3DC4-433C-966A-241B29608BC3}">
      <dsp:nvSpPr>
        <dsp:cNvPr id="0" name=""/>
        <dsp:cNvSpPr/>
      </dsp:nvSpPr>
      <dsp:spPr>
        <a:xfrm>
          <a:off x="0" y="2109687"/>
          <a:ext cx="7543800" cy="444600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-443583"/>
                <a:satOff val="-22497"/>
                <a:lumOff val="30327"/>
                <a:alphaOff val="0"/>
                <a:tint val="65000"/>
                <a:shade val="92000"/>
                <a:satMod val="130000"/>
              </a:schemeClr>
            </a:gs>
            <a:gs pos="45000">
              <a:schemeClr val="accent2">
                <a:shade val="80000"/>
                <a:hueOff val="-443583"/>
                <a:satOff val="-22497"/>
                <a:lumOff val="30327"/>
                <a:alphaOff val="0"/>
                <a:tint val="60000"/>
                <a:shade val="99000"/>
                <a:satMod val="120000"/>
              </a:schemeClr>
            </a:gs>
            <a:gs pos="100000">
              <a:schemeClr val="accent2">
                <a:shade val="80000"/>
                <a:hueOff val="-443583"/>
                <a:satOff val="-22497"/>
                <a:lumOff val="30327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UČ</a:t>
          </a:r>
          <a:endParaRPr lang="cs-CZ" sz="19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1704" y="2131391"/>
        <a:ext cx="7500392" cy="401192"/>
      </dsp:txXfrm>
    </dsp:sp>
    <dsp:sp modelId="{8F2C5514-6DF9-4350-BA87-C60AF1367A5F}">
      <dsp:nvSpPr>
        <dsp:cNvPr id="0" name=""/>
        <dsp:cNvSpPr/>
      </dsp:nvSpPr>
      <dsp:spPr>
        <a:xfrm>
          <a:off x="0" y="2554287"/>
          <a:ext cx="7543800" cy="1415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9516" tIns="24130" rIns="135128" bIns="24130" numCol="1" spcCol="1270" anchor="t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5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oborově specifické vědomosti, dovednosti a návyky vztahující se k procesům spojeným s čtením textu s porozuměním</a:t>
          </a:r>
          <a:endParaRPr lang="cs-CZ" sz="15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5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zahrnuje oborové učební obsahy</a:t>
          </a:r>
          <a:endParaRPr lang="cs-CZ" sz="15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5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na úrovni předmětu</a:t>
          </a:r>
          <a:endParaRPr lang="cs-CZ" sz="15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5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je oborově specifické</a:t>
          </a:r>
          <a:endParaRPr lang="cs-CZ" sz="15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500" b="1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je </a:t>
          </a:r>
          <a:r>
            <a:rPr lang="cs-CZ" sz="15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vázáno na prostředí školy</a:t>
          </a:r>
          <a:endParaRPr lang="cs-CZ" sz="15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2554287"/>
        <a:ext cx="7543800" cy="141588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CBEDB2-297D-4584-8202-1A33113E116D}">
      <dsp:nvSpPr>
        <dsp:cNvPr id="0" name=""/>
        <dsp:cNvSpPr/>
      </dsp:nvSpPr>
      <dsp:spPr>
        <a:xfrm>
          <a:off x="0" y="11202"/>
          <a:ext cx="7543800" cy="1965599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2">
                <a:shade val="80000"/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KG - soubor komunikačních a občanských kompetencí, které pomáhají žákům rozvíjet kritické vědomí, že v textech je často prezentováno jisté hledisko, zatímco jiná hlediska jsou často u/zamlčována. (A. V. </a:t>
          </a:r>
          <a:r>
            <a:rPr lang="cs-CZ" sz="24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Ciardiello</a:t>
          </a:r>
          <a:r>
            <a:rPr lang="cs-CZ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2004)</a:t>
          </a:r>
          <a:endParaRPr lang="cs-CZ" sz="2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5953" y="107155"/>
        <a:ext cx="7351894" cy="1773693"/>
      </dsp:txXfrm>
    </dsp:sp>
    <dsp:sp modelId="{04EF520F-84ED-40C4-823D-176541DFFE60}">
      <dsp:nvSpPr>
        <dsp:cNvPr id="0" name=""/>
        <dsp:cNvSpPr/>
      </dsp:nvSpPr>
      <dsp:spPr>
        <a:xfrm>
          <a:off x="0" y="2045922"/>
          <a:ext cx="7543800" cy="1965599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-443583"/>
                <a:satOff val="-22497"/>
                <a:lumOff val="30327"/>
                <a:alphaOff val="0"/>
                <a:tint val="65000"/>
                <a:shade val="92000"/>
                <a:satMod val="130000"/>
              </a:schemeClr>
            </a:gs>
            <a:gs pos="45000">
              <a:schemeClr val="accent2">
                <a:shade val="80000"/>
                <a:hueOff val="-443583"/>
                <a:satOff val="-22497"/>
                <a:lumOff val="30327"/>
                <a:alphaOff val="0"/>
                <a:tint val="60000"/>
                <a:shade val="99000"/>
                <a:satMod val="120000"/>
              </a:schemeClr>
            </a:gs>
            <a:gs pos="100000">
              <a:schemeClr val="accent2">
                <a:shade val="80000"/>
                <a:hueOff val="-443583"/>
                <a:satOff val="-22497"/>
                <a:lumOff val="30327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Jejím cílem je výchova odpovědného občana, který je schopen postavit se sociálním nerovnostem v jejich různých podobách a jednat proti nespravedlnosti. (A. Beck, 2005)</a:t>
          </a:r>
          <a:endParaRPr lang="cs-CZ" sz="2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5953" y="2141875"/>
        <a:ext cx="7351894" cy="177369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798359-1BD9-4679-9F8E-087F73123997}">
      <dsp:nvSpPr>
        <dsp:cNvPr id="0" name=""/>
        <dsp:cNvSpPr/>
      </dsp:nvSpPr>
      <dsp:spPr>
        <a:xfrm>
          <a:off x="1448" y="-1448"/>
          <a:ext cx="4022724" cy="4022724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2">
                <a:shade val="80000"/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659A72A-3AFC-4F24-86F5-EB70BB889359}">
      <dsp:nvSpPr>
        <dsp:cNvPr id="0" name=""/>
        <dsp:cNvSpPr/>
      </dsp:nvSpPr>
      <dsp:spPr>
        <a:xfrm>
          <a:off x="2011362" y="0"/>
          <a:ext cx="5532437" cy="402272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OBECNÝ CHARAKTER VÝUKY</a:t>
          </a:r>
          <a:endParaRPr lang="cs-CZ" sz="29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011362" y="0"/>
        <a:ext cx="2766218" cy="1910794"/>
      </dsp:txXfrm>
    </dsp:sp>
    <dsp:sp modelId="{FAB5598B-6364-48B1-A686-692BED1F9BE3}">
      <dsp:nvSpPr>
        <dsp:cNvPr id="0" name=""/>
        <dsp:cNvSpPr/>
      </dsp:nvSpPr>
      <dsp:spPr>
        <a:xfrm>
          <a:off x="1055965" y="1910794"/>
          <a:ext cx="1910794" cy="1910794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2">
                <a:shade val="80000"/>
                <a:hueOff val="-443583"/>
                <a:satOff val="-22497"/>
                <a:lumOff val="30327"/>
                <a:alphaOff val="0"/>
                <a:tint val="65000"/>
                <a:shade val="92000"/>
                <a:satMod val="130000"/>
              </a:schemeClr>
            </a:gs>
            <a:gs pos="45000">
              <a:schemeClr val="accent2">
                <a:shade val="80000"/>
                <a:hueOff val="-443583"/>
                <a:satOff val="-22497"/>
                <a:lumOff val="30327"/>
                <a:alphaOff val="0"/>
                <a:tint val="60000"/>
                <a:shade val="99000"/>
                <a:satMod val="120000"/>
              </a:schemeClr>
            </a:gs>
            <a:gs pos="100000">
              <a:schemeClr val="accent2">
                <a:shade val="80000"/>
                <a:hueOff val="-443583"/>
                <a:satOff val="-22497"/>
                <a:lumOff val="30327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F15CB06-2240-46F0-98F1-BAE039C231A5}">
      <dsp:nvSpPr>
        <dsp:cNvPr id="0" name=""/>
        <dsp:cNvSpPr/>
      </dsp:nvSpPr>
      <dsp:spPr>
        <a:xfrm>
          <a:off x="2011362" y="1910794"/>
          <a:ext cx="5532437" cy="191079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-443583"/>
              <a:satOff val="-22497"/>
              <a:lumOff val="3032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OBECNÉ CÍLE VÝUKY</a:t>
          </a:r>
          <a:endParaRPr lang="cs-CZ" sz="2900" kern="1200" dirty="0"/>
        </a:p>
      </dsp:txBody>
      <dsp:txXfrm>
        <a:off x="2011362" y="1910794"/>
        <a:ext cx="2766218" cy="1910794"/>
      </dsp:txXfrm>
    </dsp:sp>
    <dsp:sp modelId="{4C9B1F39-23EF-486D-B692-7C1DBB726E20}">
      <dsp:nvSpPr>
        <dsp:cNvPr id="0" name=""/>
        <dsp:cNvSpPr/>
      </dsp:nvSpPr>
      <dsp:spPr>
        <a:xfrm>
          <a:off x="4777581" y="0"/>
          <a:ext cx="2766218" cy="1910794"/>
        </a:xfrm>
        <a:prstGeom prst="rect">
          <a:avLst/>
        </a:prstGeom>
        <a:noFill/>
        <a:ln w="12700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oslabování hranice žák – učitel</a:t>
          </a:r>
          <a:endParaRPr lang="cs-CZ" sz="1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práce se zkušeností daného žáka</a:t>
          </a:r>
          <a:endParaRPr lang="cs-CZ" sz="1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diskuse a naslouchání druhým</a:t>
          </a:r>
          <a:endParaRPr lang="cs-CZ" sz="1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777581" y="0"/>
        <a:ext cx="2766218" cy="1910794"/>
      </dsp:txXfrm>
    </dsp:sp>
    <dsp:sp modelId="{EC45E4F6-2E62-4643-AB28-CAEED924B939}">
      <dsp:nvSpPr>
        <dsp:cNvPr id="0" name=""/>
        <dsp:cNvSpPr/>
      </dsp:nvSpPr>
      <dsp:spPr>
        <a:xfrm>
          <a:off x="4777581" y="1910794"/>
          <a:ext cx="2766218" cy="1910794"/>
        </a:xfrm>
        <a:prstGeom prst="rect">
          <a:avLst/>
        </a:prstGeom>
        <a:noFill/>
        <a:ln w="12700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schopnost kriticky zhodnotit text</a:t>
          </a:r>
          <a:endParaRPr lang="cs-CZ" sz="1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rozpoznávání sociálních problémů</a:t>
          </a:r>
          <a:endParaRPr lang="cs-CZ" sz="1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nalezení místa ve společnosti</a:t>
          </a:r>
          <a:endParaRPr lang="cs-CZ" sz="1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výchova aktivních občanů, kteří nejsou lhostejní vůči osudu druhých ani svému vlastnímu</a:t>
          </a:r>
          <a:endParaRPr lang="cs-CZ" sz="1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777581" y="1910794"/>
        <a:ext cx="2766218" cy="191079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DA1BDE-A1D7-44E6-AB46-3ACDA166D4B7}">
      <dsp:nvSpPr>
        <dsp:cNvPr id="0" name=""/>
        <dsp:cNvSpPr/>
      </dsp:nvSpPr>
      <dsp:spPr>
        <a:xfrm>
          <a:off x="0" y="135942"/>
          <a:ext cx="7543800" cy="888030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2">
                <a:shade val="80000"/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čtení, které čtenáři dovoluje střízlivě, soudně na základě porozumění textu uvažovat, rozhodovat se a jednat, </a:t>
          </a:r>
          <a:endParaRPr lang="cs-CZ" sz="23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3350" y="179292"/>
        <a:ext cx="7457100" cy="801330"/>
      </dsp:txXfrm>
    </dsp:sp>
    <dsp:sp modelId="{C55C3986-4761-457D-908D-9DC29C56BF86}">
      <dsp:nvSpPr>
        <dsp:cNvPr id="0" name=""/>
        <dsp:cNvSpPr/>
      </dsp:nvSpPr>
      <dsp:spPr>
        <a:xfrm>
          <a:off x="0" y="1090212"/>
          <a:ext cx="7543800" cy="888030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-147861"/>
                <a:satOff val="-7499"/>
                <a:lumOff val="10109"/>
                <a:alphaOff val="0"/>
                <a:tint val="65000"/>
                <a:shade val="92000"/>
                <a:satMod val="130000"/>
              </a:schemeClr>
            </a:gs>
            <a:gs pos="45000">
              <a:schemeClr val="accent2">
                <a:shade val="80000"/>
                <a:hueOff val="-147861"/>
                <a:satOff val="-7499"/>
                <a:lumOff val="10109"/>
                <a:alphaOff val="0"/>
                <a:tint val="60000"/>
                <a:shade val="99000"/>
                <a:satMod val="120000"/>
              </a:schemeClr>
            </a:gs>
            <a:gs pos="100000">
              <a:schemeClr val="accent2">
                <a:shade val="80000"/>
                <a:hueOff val="-147861"/>
                <a:satOff val="-7499"/>
                <a:lumOff val="10109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tj. které čtenáři zachovává svobodu myšlení, rozhodování a jednání, </a:t>
          </a:r>
          <a:endParaRPr lang="cs-CZ" sz="23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3350" y="1133562"/>
        <a:ext cx="7457100" cy="801330"/>
      </dsp:txXfrm>
    </dsp:sp>
    <dsp:sp modelId="{92D100F4-7668-4DCC-825E-A6C15D66D81E}">
      <dsp:nvSpPr>
        <dsp:cNvPr id="0" name=""/>
        <dsp:cNvSpPr/>
      </dsp:nvSpPr>
      <dsp:spPr>
        <a:xfrm>
          <a:off x="0" y="2044482"/>
          <a:ext cx="7543800" cy="888030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-295722"/>
                <a:satOff val="-14998"/>
                <a:lumOff val="20218"/>
                <a:alphaOff val="0"/>
                <a:tint val="65000"/>
                <a:shade val="92000"/>
                <a:satMod val="130000"/>
              </a:schemeClr>
            </a:gs>
            <a:gs pos="45000">
              <a:schemeClr val="accent2">
                <a:shade val="80000"/>
                <a:hueOff val="-295722"/>
                <a:satOff val="-14998"/>
                <a:lumOff val="20218"/>
                <a:alphaOff val="0"/>
                <a:tint val="60000"/>
                <a:shade val="99000"/>
                <a:satMod val="120000"/>
              </a:schemeClr>
            </a:gs>
            <a:gs pos="100000">
              <a:schemeClr val="accent2">
                <a:shade val="80000"/>
                <a:hueOff val="-295722"/>
                <a:satOff val="-14998"/>
                <a:lumOff val="20218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chrání ho před záměrnou i nezáměrnou manipulací, klamy, nepřesnostmi a omyly, </a:t>
          </a:r>
          <a:endParaRPr lang="cs-CZ" sz="23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3350" y="2087832"/>
        <a:ext cx="7457100" cy="801330"/>
      </dsp:txXfrm>
    </dsp:sp>
    <dsp:sp modelId="{B0B8C364-230E-4248-B7E0-BC9E16BFB902}">
      <dsp:nvSpPr>
        <dsp:cNvPr id="0" name=""/>
        <dsp:cNvSpPr/>
      </dsp:nvSpPr>
      <dsp:spPr>
        <a:xfrm>
          <a:off x="0" y="2998752"/>
          <a:ext cx="7543800" cy="888030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-443583"/>
                <a:satOff val="-22497"/>
                <a:lumOff val="30327"/>
                <a:alphaOff val="0"/>
                <a:tint val="65000"/>
                <a:shade val="92000"/>
                <a:satMod val="130000"/>
              </a:schemeClr>
            </a:gs>
            <a:gs pos="45000">
              <a:schemeClr val="accent2">
                <a:shade val="80000"/>
                <a:hueOff val="-443583"/>
                <a:satOff val="-22497"/>
                <a:lumOff val="30327"/>
                <a:alphaOff val="0"/>
                <a:tint val="60000"/>
                <a:shade val="99000"/>
                <a:satMod val="120000"/>
              </a:schemeClr>
            </a:gs>
            <a:gs pos="100000">
              <a:schemeClr val="accent2">
                <a:shade val="80000"/>
                <a:hueOff val="-443583"/>
                <a:satOff val="-22497"/>
                <a:lumOff val="30327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b="1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včetně </a:t>
          </a:r>
          <a:r>
            <a:rPr lang="cs-CZ" sz="23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omylů vlastních, vzniklých v důsledku vlastních předsudků a přijatých ideologických rámců</a:t>
          </a:r>
          <a:endParaRPr lang="cs-CZ" sz="23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3350" y="3042102"/>
        <a:ext cx="7457100" cy="80133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DA1BDE-A1D7-44E6-AB46-3ACDA166D4B7}">
      <dsp:nvSpPr>
        <dsp:cNvPr id="0" name=""/>
        <dsp:cNvSpPr/>
      </dsp:nvSpPr>
      <dsp:spPr>
        <a:xfrm>
          <a:off x="0" y="332412"/>
          <a:ext cx="7543800" cy="3357900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2">
                <a:shade val="80000"/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l" defTabSz="1822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1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čtení reflektované, při němž si čtenář uvědomuje procesy probíhající při čtení v jeho mysli a racionálně je ovlivňuje ve shodě se svými záměry</a:t>
          </a:r>
          <a:endParaRPr lang="cs-CZ" sz="41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3919" y="496331"/>
        <a:ext cx="7215962" cy="3030062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B53A89-BB89-46A4-B352-FEF163FCB876}">
      <dsp:nvSpPr>
        <dsp:cNvPr id="0" name=""/>
        <dsp:cNvSpPr/>
      </dsp:nvSpPr>
      <dsp:spPr>
        <a:xfrm>
          <a:off x="0" y="47427"/>
          <a:ext cx="7543800" cy="722474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5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(V češtině např. D. </a:t>
          </a:r>
          <a:r>
            <a:rPr lang="cs-CZ" sz="19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Kahneman</a:t>
          </a:r>
          <a:r>
            <a:rPr lang="cs-CZ" sz="19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Myšlení rychlé a pomalé) </a:t>
          </a:r>
          <a:endParaRPr lang="cs-CZ" sz="19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5268" y="82695"/>
        <a:ext cx="7473264" cy="651938"/>
      </dsp:txXfrm>
    </dsp:sp>
    <dsp:sp modelId="{7EEDD553-F75D-4435-8018-FA875B626355}">
      <dsp:nvSpPr>
        <dsp:cNvPr id="0" name=""/>
        <dsp:cNvSpPr/>
      </dsp:nvSpPr>
      <dsp:spPr>
        <a:xfrm>
          <a:off x="0" y="824622"/>
          <a:ext cx="7543800" cy="722474"/>
        </a:xfrm>
        <a:prstGeom prst="roundRect">
          <a:avLst/>
        </a:prstGeom>
        <a:gradFill rotWithShape="0">
          <a:gsLst>
            <a:gs pos="0">
              <a:schemeClr val="accent5">
                <a:hueOff val="709040"/>
                <a:satOff val="-7964"/>
                <a:lumOff val="-1699"/>
                <a:alphaOff val="0"/>
                <a:tint val="65000"/>
                <a:shade val="92000"/>
                <a:satMod val="130000"/>
              </a:schemeClr>
            </a:gs>
            <a:gs pos="45000">
              <a:schemeClr val="accent5">
                <a:hueOff val="709040"/>
                <a:satOff val="-7964"/>
                <a:lumOff val="-1699"/>
                <a:alphaOff val="0"/>
                <a:tint val="60000"/>
                <a:shade val="99000"/>
                <a:satMod val="120000"/>
              </a:schemeClr>
            </a:gs>
            <a:gs pos="100000">
              <a:schemeClr val="accent5">
                <a:hueOff val="709040"/>
                <a:satOff val="-7964"/>
                <a:lumOff val="-1699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Rozdíl</a:t>
          </a:r>
          <a:endParaRPr lang="cs-CZ" sz="19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5268" y="859890"/>
        <a:ext cx="7473264" cy="651938"/>
      </dsp:txXfrm>
    </dsp:sp>
    <dsp:sp modelId="{730A1C7D-86EC-4BE1-A47A-465AC8E54B55}">
      <dsp:nvSpPr>
        <dsp:cNvPr id="0" name=""/>
        <dsp:cNvSpPr/>
      </dsp:nvSpPr>
      <dsp:spPr>
        <a:xfrm>
          <a:off x="0" y="1547097"/>
          <a:ext cx="7543800" cy="4916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9516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500" b="1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Rychlé</a:t>
          </a:r>
          <a:r>
            <a:rPr lang="cs-CZ" sz="15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intuitivní vyvozování závěrů (bez vědomého uvažování)</a:t>
          </a:r>
          <a:endParaRPr lang="cs-CZ" sz="15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5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Pomalé vědomé uvažování</a:t>
          </a:r>
          <a:endParaRPr lang="cs-CZ" sz="15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1547097"/>
        <a:ext cx="7543800" cy="491625"/>
      </dsp:txXfrm>
    </dsp:sp>
    <dsp:sp modelId="{3BB81961-1AB4-43E5-8F0C-25D381D2E3AE}">
      <dsp:nvSpPr>
        <dsp:cNvPr id="0" name=""/>
        <dsp:cNvSpPr/>
      </dsp:nvSpPr>
      <dsp:spPr>
        <a:xfrm>
          <a:off x="0" y="2038722"/>
          <a:ext cx="7543800" cy="722474"/>
        </a:xfrm>
        <a:prstGeom prst="roundRect">
          <a:avLst/>
        </a:prstGeom>
        <a:gradFill rotWithShape="0">
          <a:gsLst>
            <a:gs pos="0">
              <a:schemeClr val="accent5">
                <a:hueOff val="1418080"/>
                <a:satOff val="-15927"/>
                <a:lumOff val="-3399"/>
                <a:alphaOff val="0"/>
                <a:tint val="65000"/>
                <a:shade val="92000"/>
                <a:satMod val="130000"/>
              </a:schemeClr>
            </a:gs>
            <a:gs pos="45000">
              <a:schemeClr val="accent5">
                <a:hueOff val="1418080"/>
                <a:satOff val="-15927"/>
                <a:lumOff val="-3399"/>
                <a:alphaOff val="0"/>
                <a:tint val="60000"/>
                <a:shade val="99000"/>
                <a:satMod val="120000"/>
              </a:schemeClr>
            </a:gs>
            <a:gs pos="100000">
              <a:schemeClr val="accent5">
                <a:hueOff val="1418080"/>
                <a:satOff val="-15927"/>
                <a:lumOff val="-3399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Také u čtení máme dva typy</a:t>
          </a:r>
          <a:endParaRPr lang="cs-CZ" sz="19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5268" y="2073990"/>
        <a:ext cx="7473264" cy="651938"/>
      </dsp:txXfrm>
    </dsp:sp>
    <dsp:sp modelId="{1BD80C78-26E5-40B0-9D8C-904AD2372FEC}">
      <dsp:nvSpPr>
        <dsp:cNvPr id="0" name=""/>
        <dsp:cNvSpPr/>
      </dsp:nvSpPr>
      <dsp:spPr>
        <a:xfrm>
          <a:off x="0" y="2761197"/>
          <a:ext cx="7543800" cy="4916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9516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5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Intuitivní porozumění (rychlé, okamžité)</a:t>
          </a:r>
          <a:endParaRPr lang="cs-CZ" sz="15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5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Vědomé uvažování, zaměřené mj. na proces porozumění</a:t>
          </a:r>
          <a:endParaRPr lang="cs-CZ" sz="15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2761197"/>
        <a:ext cx="7543800" cy="491625"/>
      </dsp:txXfrm>
    </dsp:sp>
    <dsp:sp modelId="{B3853999-1F28-4316-BE61-4279F8764881}">
      <dsp:nvSpPr>
        <dsp:cNvPr id="0" name=""/>
        <dsp:cNvSpPr/>
      </dsp:nvSpPr>
      <dsp:spPr>
        <a:xfrm>
          <a:off x="0" y="3252822"/>
          <a:ext cx="7543800" cy="722474"/>
        </a:xfrm>
        <a:prstGeom prst="roundRect">
          <a:avLst/>
        </a:prstGeom>
        <a:gradFill rotWithShape="0">
          <a:gsLst>
            <a:gs pos="0">
              <a:schemeClr val="accent5">
                <a:hueOff val="2127120"/>
                <a:satOff val="-23891"/>
                <a:lumOff val="-5098"/>
                <a:alphaOff val="0"/>
                <a:tint val="65000"/>
                <a:shade val="92000"/>
                <a:satMod val="130000"/>
              </a:schemeClr>
            </a:gs>
            <a:gs pos="45000">
              <a:schemeClr val="accent5">
                <a:hueOff val="2127120"/>
                <a:satOff val="-23891"/>
                <a:lumOff val="-5098"/>
                <a:alphaOff val="0"/>
                <a:tint val="60000"/>
                <a:shade val="99000"/>
                <a:satMod val="120000"/>
              </a:schemeClr>
            </a:gs>
            <a:gs pos="100000">
              <a:schemeClr val="accent5">
                <a:hueOff val="2127120"/>
                <a:satOff val="-23891"/>
                <a:lumOff val="-5098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Kritické čtení = čtení reflektované a reflektující, spojené s vědomým uvažováním o procesu sdělování a porozumění</a:t>
          </a:r>
          <a:endParaRPr lang="cs-CZ" sz="19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5268" y="3288090"/>
        <a:ext cx="7473264" cy="6519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2D4B7-2777-4147-9326-1C615CD76DA0}" type="datetimeFigureOut">
              <a:rPr lang="cs-CZ" smtClean="0"/>
              <a:t>17.02.2020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25E8FC8-F29A-4FC8-9B47-97B7546ECEF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2D4B7-2777-4147-9326-1C615CD76DA0}" type="datetimeFigureOut">
              <a:rPr lang="cs-CZ" smtClean="0"/>
              <a:t>17.02.2020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E8FC8-F29A-4FC8-9B47-97B7546ECEF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2D4B7-2777-4147-9326-1C615CD76DA0}" type="datetimeFigureOut">
              <a:rPr lang="cs-CZ" smtClean="0"/>
              <a:t>17.02.2020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E8FC8-F29A-4FC8-9B47-97B7546ECEF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B3090B-284C-4F7B-ABD5-CE0F805DF781}" type="datetimeFigureOut">
              <a:rPr kumimoji="0" lang="cs-CZ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17.02.2020</a:t>
            </a:fld>
            <a:endParaRPr kumimoji="0" lang="cs-CZ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3EBA88-EC20-4AB6-A55F-E5B7858BE4BE}" type="slidenum">
              <a:rPr kumimoji="0" lang="cs-CZ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19272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B3090B-284C-4F7B-ABD5-CE0F805DF781}" type="datetimeFigureOut">
              <a:rPr kumimoji="0" lang="cs-CZ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17.02.2020</a:t>
            </a:fld>
            <a:endParaRPr kumimoji="0" lang="cs-CZ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3EBA88-EC20-4AB6-A55F-E5B7858BE4BE}" type="slidenum">
              <a:rPr kumimoji="0" lang="cs-CZ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5273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B3090B-284C-4F7B-ABD5-CE0F805DF781}" type="datetimeFigureOut">
              <a:rPr kumimoji="0" lang="cs-CZ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17.02.2020</a:t>
            </a:fld>
            <a:endParaRPr kumimoji="0" lang="cs-CZ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3EBA88-EC20-4AB6-A55F-E5B7858BE4BE}" type="slidenum">
              <a:rPr kumimoji="0" lang="cs-CZ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15041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B3090B-284C-4F7B-ABD5-CE0F805DF781}" type="datetimeFigureOut">
              <a:rPr kumimoji="0" lang="cs-CZ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17.02.2020</a:t>
            </a:fld>
            <a:endParaRPr kumimoji="0" lang="cs-CZ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3EBA88-EC20-4AB6-A55F-E5B7858BE4BE}" type="slidenum">
              <a:rPr kumimoji="0" lang="cs-CZ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022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B3090B-284C-4F7B-ABD5-CE0F805DF781}" type="datetimeFigureOut">
              <a:rPr kumimoji="0" lang="cs-CZ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17.02.2020</a:t>
            </a:fld>
            <a:endParaRPr kumimoji="0" lang="cs-CZ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3EBA88-EC20-4AB6-A55F-E5B7858BE4BE}" type="slidenum">
              <a:rPr kumimoji="0" lang="cs-CZ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547007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B3090B-284C-4F7B-ABD5-CE0F805DF781}" type="datetimeFigureOut">
              <a:rPr kumimoji="0" lang="cs-CZ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17.02.2020</a:t>
            </a:fld>
            <a:endParaRPr kumimoji="0" lang="cs-CZ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3EBA88-EC20-4AB6-A55F-E5B7858BE4BE}" type="slidenum">
              <a:rPr kumimoji="0" lang="cs-CZ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58038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B3090B-284C-4F7B-ABD5-CE0F805DF781}" type="datetimeFigureOut">
              <a:rPr kumimoji="0" lang="cs-CZ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17.02.2020</a:t>
            </a:fld>
            <a:endParaRPr kumimoji="0" lang="cs-CZ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3EBA88-EC20-4AB6-A55F-E5B7858BE4BE}" type="slidenum">
              <a:rPr kumimoji="0" lang="cs-CZ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17590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B3090B-284C-4F7B-ABD5-CE0F805DF781}" type="datetimeFigureOut">
              <a:rPr kumimoji="0" lang="cs-CZ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17.02.2020</a:t>
            </a:fld>
            <a:endParaRPr kumimoji="0" lang="cs-CZ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900" b="0" i="0" u="none" strike="noStrike" kern="1200" cap="all" spc="0" normalizeH="0" baseline="0" noProof="0">
              <a:ln>
                <a:noFill/>
              </a:ln>
              <a:solidFill>
                <a:srgbClr val="637052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3EBA88-EC20-4AB6-A55F-E5B7858BE4BE}" type="slidenum">
              <a:rPr kumimoji="0" lang="cs-CZ" sz="1050" b="0" i="0" u="none" strike="noStrike" kern="1200" cap="none" spc="0" normalizeH="0" baseline="0" noProof="0" smtClean="0">
                <a:ln>
                  <a:noFill/>
                </a:ln>
                <a:solidFill>
                  <a:srgbClr val="63705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050" b="0" i="0" u="none" strike="noStrike" kern="1200" cap="none" spc="0" normalizeH="0" baseline="0" noProof="0">
              <a:ln>
                <a:noFill/>
              </a:ln>
              <a:solidFill>
                <a:srgbClr val="637052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25531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2D4B7-2777-4147-9326-1C615CD76DA0}" type="datetimeFigureOut">
              <a:rPr lang="cs-CZ" smtClean="0"/>
              <a:t>17.02.2020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E8FC8-F29A-4FC8-9B47-97B7546ECEF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B3090B-284C-4F7B-ABD5-CE0F805DF781}" type="datetimeFigureOut">
              <a:rPr kumimoji="0" lang="cs-CZ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17.02.2020</a:t>
            </a:fld>
            <a:endParaRPr kumimoji="0" lang="cs-CZ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3EBA88-EC20-4AB6-A55F-E5B7858BE4BE}" type="slidenum">
              <a:rPr kumimoji="0" lang="cs-CZ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02431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B3090B-284C-4F7B-ABD5-CE0F805DF781}" type="datetimeFigureOut">
              <a:rPr kumimoji="0" lang="cs-CZ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17.02.2020</a:t>
            </a:fld>
            <a:endParaRPr kumimoji="0" lang="cs-CZ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3EBA88-EC20-4AB6-A55F-E5B7858BE4BE}" type="slidenum">
              <a:rPr kumimoji="0" lang="cs-CZ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41558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B3090B-284C-4F7B-ABD5-CE0F805DF781}" type="datetimeFigureOut">
              <a:rPr kumimoji="0" lang="cs-CZ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17.02.2020</a:t>
            </a:fld>
            <a:endParaRPr kumimoji="0" lang="cs-CZ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3EBA88-EC20-4AB6-A55F-E5B7858BE4BE}" type="slidenum">
              <a:rPr kumimoji="0" lang="cs-CZ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67012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B3090B-284C-4F7B-ABD5-CE0F805DF781}" type="datetimeFigureOut">
              <a:rPr kumimoji="0" lang="cs-CZ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17.02.2020</a:t>
            </a:fld>
            <a:endParaRPr kumimoji="0" lang="cs-CZ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3EBA88-EC20-4AB6-A55F-E5B7858BE4BE}" type="slidenum">
              <a:rPr kumimoji="0" lang="cs-CZ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984157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B3090B-284C-4F7B-ABD5-CE0F805DF781}" type="datetimeFigureOut">
              <a:rPr kumimoji="0" lang="cs-CZ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17.02.2020</a:t>
            </a:fld>
            <a:endParaRPr kumimoji="0" lang="cs-CZ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3EBA88-EC20-4AB6-A55F-E5B7858BE4BE}" type="slidenum">
              <a:rPr kumimoji="0" lang="cs-CZ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4083961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B3090B-284C-4F7B-ABD5-CE0F805DF781}" type="datetimeFigureOut">
              <a:rPr kumimoji="0" lang="cs-CZ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17.02.2020</a:t>
            </a:fld>
            <a:endParaRPr kumimoji="0" lang="cs-CZ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3EBA88-EC20-4AB6-A55F-E5B7858BE4BE}" type="slidenum">
              <a:rPr kumimoji="0" lang="cs-CZ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959946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B3090B-284C-4F7B-ABD5-CE0F805DF781}" type="datetimeFigureOut">
              <a:rPr kumimoji="0" lang="cs-CZ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17.02.2020</a:t>
            </a:fld>
            <a:endParaRPr kumimoji="0" lang="cs-CZ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3EBA88-EC20-4AB6-A55F-E5B7858BE4BE}" type="slidenum">
              <a:rPr kumimoji="0" lang="cs-CZ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532903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B3090B-284C-4F7B-ABD5-CE0F805DF781}" type="datetimeFigureOut">
              <a:rPr kumimoji="0" lang="cs-CZ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17.02.2020</a:t>
            </a:fld>
            <a:endParaRPr kumimoji="0" lang="cs-CZ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3EBA88-EC20-4AB6-A55F-E5B7858BE4BE}" type="slidenum">
              <a:rPr kumimoji="0" lang="cs-CZ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7197029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B3090B-284C-4F7B-ABD5-CE0F805DF781}" type="datetimeFigureOut">
              <a:rPr kumimoji="0" lang="cs-CZ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17.02.2020</a:t>
            </a:fld>
            <a:endParaRPr kumimoji="0" lang="cs-CZ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3EBA88-EC20-4AB6-A55F-E5B7858BE4BE}" type="slidenum">
              <a:rPr kumimoji="0" lang="cs-CZ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08740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B3090B-284C-4F7B-ABD5-CE0F805DF781}" type="datetimeFigureOut">
              <a:rPr kumimoji="0" lang="cs-CZ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17.02.2020</a:t>
            </a:fld>
            <a:endParaRPr kumimoji="0" lang="cs-CZ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3EBA88-EC20-4AB6-A55F-E5B7858BE4BE}" type="slidenum">
              <a:rPr kumimoji="0" lang="cs-CZ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84046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2D4B7-2777-4147-9326-1C615CD76DA0}" type="datetimeFigureOut">
              <a:rPr lang="cs-CZ" smtClean="0"/>
              <a:t>17.02.2020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25E8FC8-F29A-4FC8-9B47-97B7546ECEF4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B3090B-284C-4F7B-ABD5-CE0F805DF781}" type="datetimeFigureOut">
              <a:rPr kumimoji="0" lang="cs-CZ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17.02.2020</a:t>
            </a:fld>
            <a:endParaRPr kumimoji="0" lang="cs-CZ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900" b="0" i="0" u="none" strike="noStrike" kern="1200" cap="all" spc="0" normalizeH="0" baseline="0" noProof="0">
              <a:ln>
                <a:noFill/>
              </a:ln>
              <a:solidFill>
                <a:srgbClr val="637052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3EBA88-EC20-4AB6-A55F-E5B7858BE4BE}" type="slidenum">
              <a:rPr kumimoji="0" lang="cs-CZ" sz="1050" b="0" i="0" u="none" strike="noStrike" kern="1200" cap="none" spc="0" normalizeH="0" baseline="0" noProof="0" smtClean="0">
                <a:ln>
                  <a:noFill/>
                </a:ln>
                <a:solidFill>
                  <a:srgbClr val="63705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050" b="0" i="0" u="none" strike="noStrike" kern="1200" cap="none" spc="0" normalizeH="0" baseline="0" noProof="0">
              <a:ln>
                <a:noFill/>
              </a:ln>
              <a:solidFill>
                <a:srgbClr val="637052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613510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B3090B-284C-4F7B-ABD5-CE0F805DF781}" type="datetimeFigureOut">
              <a:rPr kumimoji="0" lang="cs-CZ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17.02.2020</a:t>
            </a:fld>
            <a:endParaRPr kumimoji="0" lang="cs-CZ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3EBA88-EC20-4AB6-A55F-E5B7858BE4BE}" type="slidenum">
              <a:rPr kumimoji="0" lang="cs-CZ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9178230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B3090B-284C-4F7B-ABD5-CE0F805DF781}" type="datetimeFigureOut">
              <a:rPr kumimoji="0" lang="cs-CZ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17.02.2020</a:t>
            </a:fld>
            <a:endParaRPr kumimoji="0" lang="cs-CZ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3EBA88-EC20-4AB6-A55F-E5B7858BE4BE}" type="slidenum">
              <a:rPr kumimoji="0" lang="cs-CZ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189964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B3090B-284C-4F7B-ABD5-CE0F805DF781}" type="datetimeFigureOut">
              <a:rPr kumimoji="0" lang="cs-CZ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17.02.2020</a:t>
            </a:fld>
            <a:endParaRPr kumimoji="0" lang="cs-CZ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3EBA88-EC20-4AB6-A55F-E5B7858BE4BE}" type="slidenum">
              <a:rPr kumimoji="0" lang="cs-CZ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451757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B3090B-284C-4F7B-ABD5-CE0F805DF781}" type="datetimeFigureOut">
              <a:rPr kumimoji="0" lang="cs-CZ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17.02.2020</a:t>
            </a:fld>
            <a:endParaRPr kumimoji="0" lang="cs-CZ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3EBA88-EC20-4AB6-A55F-E5B7858BE4BE}" type="slidenum">
              <a:rPr kumimoji="0" lang="cs-CZ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491379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B3090B-284C-4F7B-ABD5-CE0F805DF781}" type="datetimeFigureOut">
              <a:rPr kumimoji="0" lang="cs-CZ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17.02.2020</a:t>
            </a:fld>
            <a:endParaRPr kumimoji="0" lang="cs-CZ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3EBA88-EC20-4AB6-A55F-E5B7858BE4BE}" type="slidenum">
              <a:rPr kumimoji="0" lang="cs-CZ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7120535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B3090B-284C-4F7B-ABD5-CE0F805DF781}" type="datetimeFigureOut">
              <a:rPr kumimoji="0" lang="cs-CZ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17.02.2020</a:t>
            </a:fld>
            <a:endParaRPr kumimoji="0" lang="cs-CZ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3EBA88-EC20-4AB6-A55F-E5B7858BE4BE}" type="slidenum">
              <a:rPr kumimoji="0" lang="cs-CZ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233170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B3090B-284C-4F7B-ABD5-CE0F805DF781}" type="datetimeFigureOut">
              <a:rPr kumimoji="0" lang="cs-CZ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17.02.2020</a:t>
            </a:fld>
            <a:endParaRPr kumimoji="0" lang="cs-CZ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3EBA88-EC20-4AB6-A55F-E5B7858BE4BE}" type="slidenum">
              <a:rPr kumimoji="0" lang="cs-CZ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212895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B3090B-284C-4F7B-ABD5-CE0F805DF781}" type="datetimeFigureOut">
              <a:rPr kumimoji="0" lang="cs-CZ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17.02.2020</a:t>
            </a:fld>
            <a:endParaRPr kumimoji="0" lang="cs-CZ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3EBA88-EC20-4AB6-A55F-E5B7858BE4BE}" type="slidenum">
              <a:rPr kumimoji="0" lang="cs-CZ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927637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B3090B-284C-4F7B-ABD5-CE0F805DF781}" type="datetimeFigureOut">
              <a:rPr kumimoji="0" lang="cs-CZ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17.02.2020</a:t>
            </a:fld>
            <a:endParaRPr kumimoji="0" lang="cs-CZ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3EBA88-EC20-4AB6-A55F-E5B7858BE4BE}" type="slidenum">
              <a:rPr kumimoji="0" lang="cs-CZ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09884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2D4B7-2777-4147-9326-1C615CD76DA0}" type="datetimeFigureOut">
              <a:rPr lang="cs-CZ" smtClean="0"/>
              <a:t>17.02.2020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E8FC8-F29A-4FC8-9B47-97B7546ECEF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B3090B-284C-4F7B-ABD5-CE0F805DF781}" type="datetimeFigureOut">
              <a:rPr kumimoji="0" lang="cs-CZ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17.02.2020</a:t>
            </a:fld>
            <a:endParaRPr kumimoji="0" lang="cs-CZ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3EBA88-EC20-4AB6-A55F-E5B7858BE4BE}" type="slidenum">
              <a:rPr kumimoji="0" lang="cs-CZ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402884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B3090B-284C-4F7B-ABD5-CE0F805DF781}" type="datetimeFigureOut">
              <a:rPr kumimoji="0" lang="cs-CZ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17.02.2020</a:t>
            </a:fld>
            <a:endParaRPr kumimoji="0" lang="cs-CZ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900" b="0" i="0" u="none" strike="noStrike" kern="1200" cap="all" spc="0" normalizeH="0" baseline="0" noProof="0">
              <a:ln>
                <a:noFill/>
              </a:ln>
              <a:solidFill>
                <a:srgbClr val="637052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3EBA88-EC20-4AB6-A55F-E5B7858BE4BE}" type="slidenum">
              <a:rPr kumimoji="0" lang="cs-CZ" sz="1050" b="0" i="0" u="none" strike="noStrike" kern="1200" cap="none" spc="0" normalizeH="0" baseline="0" noProof="0" smtClean="0">
                <a:ln>
                  <a:noFill/>
                </a:ln>
                <a:solidFill>
                  <a:srgbClr val="63705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050" b="0" i="0" u="none" strike="noStrike" kern="1200" cap="none" spc="0" normalizeH="0" baseline="0" noProof="0">
              <a:ln>
                <a:noFill/>
              </a:ln>
              <a:solidFill>
                <a:srgbClr val="637052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4031683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B3090B-284C-4F7B-ABD5-CE0F805DF781}" type="datetimeFigureOut">
              <a:rPr kumimoji="0" lang="cs-CZ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17.02.2020</a:t>
            </a:fld>
            <a:endParaRPr kumimoji="0" lang="cs-CZ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3EBA88-EC20-4AB6-A55F-E5B7858BE4BE}" type="slidenum">
              <a:rPr kumimoji="0" lang="cs-CZ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806142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B3090B-284C-4F7B-ABD5-CE0F805DF781}" type="datetimeFigureOut">
              <a:rPr kumimoji="0" lang="cs-CZ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17.02.2020</a:t>
            </a:fld>
            <a:endParaRPr kumimoji="0" lang="cs-CZ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3EBA88-EC20-4AB6-A55F-E5B7858BE4BE}" type="slidenum">
              <a:rPr kumimoji="0" lang="cs-CZ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88699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B3090B-284C-4F7B-ABD5-CE0F805DF781}" type="datetimeFigureOut">
              <a:rPr kumimoji="0" lang="cs-CZ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17.02.2020</a:t>
            </a:fld>
            <a:endParaRPr kumimoji="0" lang="cs-CZ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3EBA88-EC20-4AB6-A55F-E5B7858BE4BE}" type="slidenum">
              <a:rPr kumimoji="0" lang="cs-CZ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48535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2D4B7-2777-4147-9326-1C615CD76DA0}" type="datetimeFigureOut">
              <a:rPr lang="cs-CZ" smtClean="0"/>
              <a:t>17.02.2020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E8FC8-F29A-4FC8-9B47-97B7546ECEF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2D4B7-2777-4147-9326-1C615CD76DA0}" type="datetimeFigureOut">
              <a:rPr lang="cs-CZ" smtClean="0"/>
              <a:t>17.02.2020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E8FC8-F29A-4FC8-9B47-97B7546ECEF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2D4B7-2777-4147-9326-1C615CD76DA0}" type="datetimeFigureOut">
              <a:rPr lang="cs-CZ" smtClean="0"/>
              <a:t>17.02.2020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E8FC8-F29A-4FC8-9B47-97B7546ECEF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2D4B7-2777-4147-9326-1C615CD76DA0}" type="datetimeFigureOut">
              <a:rPr lang="cs-CZ" smtClean="0"/>
              <a:t>17.02.2020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E8FC8-F29A-4FC8-9B47-97B7546ECEF4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2D4B7-2777-4147-9326-1C615CD76DA0}" type="datetimeFigureOut">
              <a:rPr lang="cs-CZ" smtClean="0"/>
              <a:t>17.02.2020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25E8FC8-F29A-4FC8-9B47-97B7546ECEF4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AC32D4B7-2777-4147-9326-1C615CD76DA0}" type="datetimeFigureOut">
              <a:rPr lang="cs-CZ" smtClean="0"/>
              <a:t>17.02.2020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525E8FC8-F29A-4FC8-9B47-97B7546ECEF4}" type="slidenum">
              <a:rPr lang="cs-CZ" smtClean="0"/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B3090B-284C-4F7B-ABD5-CE0F805DF781}" type="datetimeFigureOut">
              <a:rPr kumimoji="0" lang="cs-CZ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17.02.2020</a:t>
            </a:fld>
            <a:endParaRPr kumimoji="0" lang="cs-CZ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3EBA88-EC20-4AB6-A55F-E5B7858BE4BE}" type="slidenum">
              <a:rPr kumimoji="0" lang="cs-CZ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7613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B3090B-284C-4F7B-ABD5-CE0F805DF781}" type="datetimeFigureOut">
              <a:rPr kumimoji="0" lang="cs-CZ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17.02.2020</a:t>
            </a:fld>
            <a:endParaRPr kumimoji="0" lang="cs-CZ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3EBA88-EC20-4AB6-A55F-E5B7858BE4BE}" type="slidenum">
              <a:rPr kumimoji="0" lang="cs-CZ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0868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B3090B-284C-4F7B-ABD5-CE0F805DF781}" type="datetimeFigureOut">
              <a:rPr kumimoji="0" lang="cs-CZ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17.02.2020</a:t>
            </a:fld>
            <a:endParaRPr kumimoji="0" lang="cs-CZ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3EBA88-EC20-4AB6-A55F-E5B7858BE4BE}" type="slidenum">
              <a:rPr kumimoji="0" lang="cs-CZ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7821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35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35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35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5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35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35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35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35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35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435280" cy="2844234"/>
          </a:xfrm>
        </p:spPr>
        <p:txBody>
          <a:bodyPr>
            <a:normAutofit/>
          </a:bodyPr>
          <a:lstStyle/>
          <a:p>
            <a:pPr algn="ctr"/>
            <a:r>
              <a:rPr lang="cs-CZ" sz="8000" b="1" cap="none" spc="-50" dirty="0" smtClean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KRITICKÁ GRAMOTNOST</a:t>
            </a:r>
            <a:endParaRPr lang="cs-CZ" sz="54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996952"/>
            <a:ext cx="8219256" cy="3129211"/>
          </a:xfrm>
        </p:spPr>
        <p:txBody>
          <a:bodyPr/>
          <a:lstStyle/>
          <a:p>
            <a:pPr lvl="0" algn="ctr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</a:pPr>
            <a:r>
              <a:rPr lang="cs-CZ" sz="2400" cap="all" spc="200" dirty="0">
                <a:solidFill>
                  <a:srgbClr val="63705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Karel Šebesta, LS 2019/2020</a:t>
            </a:r>
          </a:p>
        </p:txBody>
      </p:sp>
    </p:spTree>
    <p:extLst>
      <p:ext uri="{BB962C8B-B14F-4D97-AF65-F5344CB8AC3E}">
        <p14:creationId xmlns:p14="http://schemas.microsoft.com/office/powerpoint/2010/main" val="4154203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RYCHLÉ vs. POMALÉ MYŠLENÍ </a:t>
            </a:r>
            <a:endParaRPr lang="cs-CZ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5401827"/>
              </p:ext>
            </p:extLst>
          </p:nvPr>
        </p:nvGraphicFramePr>
        <p:xfrm>
          <a:off x="822325" y="1846263"/>
          <a:ext cx="7543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00777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TRADICE TOHOTO ROZLIŠENÍ</a:t>
            </a:r>
            <a:endParaRPr lang="cs-CZ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03190"/>
              </p:ext>
            </p:extLst>
          </p:nvPr>
        </p:nvGraphicFramePr>
        <p:xfrm>
          <a:off x="822325" y="1846263"/>
          <a:ext cx="7543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68096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SOUČASNOST</a:t>
            </a:r>
            <a:endParaRPr lang="cs-CZ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4446910"/>
              </p:ext>
            </p:extLst>
          </p:nvPr>
        </p:nvGraphicFramePr>
        <p:xfrm>
          <a:off x="822325" y="1846263"/>
          <a:ext cx="7543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68481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800" b="1" cap="none" spc="-50" dirty="0" smtClean="0">
                <a:solidFill>
                  <a:srgbClr val="000000">
                    <a:lumMod val="75000"/>
                    <a:lumOff val="2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POROZUMĚNÍ TEXTU</a:t>
            </a:r>
            <a:endParaRPr lang="cs-CZ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3831376"/>
              </p:ext>
            </p:extLst>
          </p:nvPr>
        </p:nvGraphicFramePr>
        <p:xfrm>
          <a:off x="457200" y="1752600"/>
          <a:ext cx="76200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91173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cap="none" spc="0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INTUICE VS. UVAŽOVÁNÍ</a:t>
            </a:r>
            <a:endParaRPr lang="cs-CZ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9186297"/>
              </p:ext>
            </p:extLst>
          </p:nvPr>
        </p:nvGraphicFramePr>
        <p:xfrm>
          <a:off x="457200" y="1752600"/>
          <a:ext cx="76200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94456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cap="none" spc="0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INFERENCE</a:t>
            </a:r>
            <a:endParaRPr lang="cs-CZ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1375977"/>
              </p:ext>
            </p:extLst>
          </p:nvPr>
        </p:nvGraphicFramePr>
        <p:xfrm>
          <a:off x="457200" y="1752600"/>
          <a:ext cx="76200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32619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cap="none" spc="0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NAŠE TEZE</a:t>
            </a:r>
            <a:endParaRPr lang="cs-CZ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4251507"/>
              </p:ext>
            </p:extLst>
          </p:nvPr>
        </p:nvGraphicFramePr>
        <p:xfrm>
          <a:off x="457200" y="1752600"/>
          <a:ext cx="76200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75153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cap="none" spc="0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NÁŠ PROGRAM</a:t>
            </a:r>
            <a:endParaRPr lang="cs-CZ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5578638"/>
              </p:ext>
            </p:extLst>
          </p:nvPr>
        </p:nvGraphicFramePr>
        <p:xfrm>
          <a:off x="457200" y="1752600"/>
          <a:ext cx="76200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82179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cap="none" spc="0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MOŽNÉ INSPIRAČNÍ ZDROJE</a:t>
            </a:r>
            <a:endParaRPr lang="cs-CZ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0022708"/>
              </p:ext>
            </p:extLst>
          </p:nvPr>
        </p:nvGraphicFramePr>
        <p:xfrm>
          <a:off x="457200" y="1752600"/>
          <a:ext cx="76200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17565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cap="none" spc="0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AKTIVITY</a:t>
            </a:r>
            <a:endParaRPr lang="cs-CZ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3699318"/>
              </p:ext>
            </p:extLst>
          </p:nvPr>
        </p:nvGraphicFramePr>
        <p:xfrm>
          <a:off x="457200" y="1752600"/>
          <a:ext cx="76200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22128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ORGANIZAČNÍ AGENDA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1463065"/>
              </p:ext>
            </p:extLst>
          </p:nvPr>
        </p:nvGraphicFramePr>
        <p:xfrm>
          <a:off x="822325" y="1846263"/>
          <a:ext cx="7543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44811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PROGRAM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8528312"/>
              </p:ext>
            </p:extLst>
          </p:nvPr>
        </p:nvGraphicFramePr>
        <p:xfrm>
          <a:off x="822325" y="1846263"/>
          <a:ext cx="7543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64082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PROČ SE ZABÝVAT KRITICKÝM ČTENÍM?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0236551"/>
              </p:ext>
            </p:extLst>
          </p:nvPr>
        </p:nvGraphicFramePr>
        <p:xfrm>
          <a:off x="822325" y="1846263"/>
          <a:ext cx="7543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39513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ČTENÁŘSKÁ GRAMOTNOST VERSUS UMĚNÍ ČÍST</a:t>
            </a:r>
            <a:endParaRPr lang="cs-CZ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312273"/>
              </p:ext>
            </p:extLst>
          </p:nvPr>
        </p:nvGraphicFramePr>
        <p:xfrm>
          <a:off x="822325" y="1846263"/>
          <a:ext cx="7543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95705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KRITICKÁ GRAMOTNOST – VYMEZENÍ/CHARAKTERISTIKA</a:t>
            </a:r>
            <a:endParaRPr lang="cs-CZ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4501421"/>
              </p:ext>
            </p:extLst>
          </p:nvPr>
        </p:nvGraphicFramePr>
        <p:xfrm>
          <a:off x="822325" y="1846263"/>
          <a:ext cx="7543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77080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KRITICKÁ GRAMOTNOST –CHARAKTERISTIKA II</a:t>
            </a:r>
            <a:endParaRPr lang="cs-CZ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5579900"/>
              </p:ext>
            </p:extLst>
          </p:nvPr>
        </p:nvGraphicFramePr>
        <p:xfrm>
          <a:off x="822325" y="1846263"/>
          <a:ext cx="7543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64604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KRITICKÉ ČTENÍ – VYMEZENÍ I (</a:t>
            </a:r>
            <a:r>
              <a:rPr lang="cs-CZ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char</a:t>
            </a:r>
            <a:r>
              <a:rPr lang="cs-CZ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cs-CZ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nější)</a:t>
            </a:r>
            <a:endParaRPr lang="cs-CZ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9959018"/>
              </p:ext>
            </p:extLst>
          </p:nvPr>
        </p:nvGraphicFramePr>
        <p:xfrm>
          <a:off x="822325" y="1846263"/>
          <a:ext cx="7543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89142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KRITICKÉ ČTENÍ – VYMEZENÍ II (CHARAKTERISTIKA vnitřní)</a:t>
            </a:r>
            <a:endParaRPr lang="cs-CZ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239455"/>
              </p:ext>
            </p:extLst>
          </p:nvPr>
        </p:nvGraphicFramePr>
        <p:xfrm>
          <a:off x="822325" y="1846263"/>
          <a:ext cx="7543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7967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í">
  <a:themeElements>
    <a:clrScheme name="Základní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Základní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í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3.xml><?xml version="1.0" encoding="utf-8"?>
<a:theme xmlns:a="http://schemas.openxmlformats.org/drawingml/2006/main" name="1_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4.xml><?xml version="1.0" encoding="utf-8"?>
<a:theme xmlns:a="http://schemas.openxmlformats.org/drawingml/2006/main" name="2_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7352</TotalTime>
  <Words>1411</Words>
  <Application>Microsoft Office PowerPoint</Application>
  <PresentationFormat>Předvádění na obrazovce (4:3)</PresentationFormat>
  <Paragraphs>138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4</vt:i4>
      </vt:variant>
      <vt:variant>
        <vt:lpstr>Nadpisy snímků</vt:lpstr>
      </vt:variant>
      <vt:variant>
        <vt:i4>19</vt:i4>
      </vt:variant>
    </vt:vector>
  </HeadingPairs>
  <TitlesOfParts>
    <vt:vector size="28" baseType="lpstr">
      <vt:lpstr>Arial</vt:lpstr>
      <vt:lpstr>Arial Black</vt:lpstr>
      <vt:lpstr>Calibri</vt:lpstr>
      <vt:lpstr>Calibri Light</vt:lpstr>
      <vt:lpstr>Times New Roman</vt:lpstr>
      <vt:lpstr>Základní</vt:lpstr>
      <vt:lpstr>Retrospektiva</vt:lpstr>
      <vt:lpstr>1_Retrospektiva</vt:lpstr>
      <vt:lpstr>2_Retrospektiva</vt:lpstr>
      <vt:lpstr>KRITICKÁ GRAMOTNOST</vt:lpstr>
      <vt:lpstr>ORGANIZAČNÍ AGENDA</vt:lpstr>
      <vt:lpstr>PROGRAM</vt:lpstr>
      <vt:lpstr>PROČ SE ZABÝVAT KRITICKÝM ČTENÍM?</vt:lpstr>
      <vt:lpstr>ČTENÁŘSKÁ GRAMOTNOST VERSUS UMĚNÍ ČÍST</vt:lpstr>
      <vt:lpstr>KRITICKÁ GRAMOTNOST – VYMEZENÍ/CHARAKTERISTIKA</vt:lpstr>
      <vt:lpstr>KRITICKÁ GRAMOTNOST –CHARAKTERISTIKA II</vt:lpstr>
      <vt:lpstr>KRITICKÉ ČTENÍ – VYMEZENÍ I (char. vnější)</vt:lpstr>
      <vt:lpstr>KRITICKÉ ČTENÍ – VYMEZENÍ II (CHARAKTERISTIKA vnitřní)</vt:lpstr>
      <vt:lpstr>RYCHLÉ vs. POMALÉ MYŠLENÍ </vt:lpstr>
      <vt:lpstr>TRADICE TOHOTO ROZLIŠENÍ</vt:lpstr>
      <vt:lpstr>SOUČASNOST</vt:lpstr>
      <vt:lpstr>POROZUMĚNÍ TEXTU</vt:lpstr>
      <vt:lpstr>INTUICE VS. UVAŽOVÁNÍ</vt:lpstr>
      <vt:lpstr>INFERENCE</vt:lpstr>
      <vt:lpstr>NAŠE TEZE</vt:lpstr>
      <vt:lpstr>NÁŠ PROGRAM</vt:lpstr>
      <vt:lpstr>MOŽNÉ INSPIRAČNÍ ZDROJE</vt:lpstr>
      <vt:lpstr>AKTIVITY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DRUHÝ JAZYK – OSVOJOVÁNÍ, UČENÍ, UŽÍVÁNÍ, METODY STUDIA</dc:title>
  <dc:creator>pc</dc:creator>
  <cp:lastModifiedBy>Šebesta, Karel</cp:lastModifiedBy>
  <cp:revision>496</cp:revision>
  <cp:lastPrinted>2012-11-04T19:37:53Z</cp:lastPrinted>
  <dcterms:created xsi:type="dcterms:W3CDTF">2012-09-30T11:04:48Z</dcterms:created>
  <dcterms:modified xsi:type="dcterms:W3CDTF">2020-02-17T14:23:01Z</dcterms:modified>
</cp:coreProperties>
</file>