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obcankari.cz/edukacni-material-gender-etnicita-na-1-stupni-zs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ohousek.cz/clanek-2005041603-rikaji-mi-serial-o-vzniku-vasich-prezdivek-v-obnovene-premiere-presne-po-deseti-letech.html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ceskaskola.cz/2009/04/jiri-dostal-interaktivni-tabule.html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zpravy.aktualne.cz/domaci/mame-pruzkum-ucitele-rekli-proc-romum-neumi-pomoci/r~i:article:634453/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t24.ceskatelevize.cz/clanek/domaci/reporteri-ct-cesko-ustupuje-polsku-ve-sporu-o-hranice-zrejme-predcasne-120282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is.muni.cz/el/1421/podzim2017/PS_BA016/um/_----Interview_-_prezentace_pro_studenty_a_zadani_semestrove_prace.pptx.pdf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lil.nidv.cz/prace_96.html" TargetMode="External"/><Relationship Id="rId3" Type="http://schemas.openxmlformats.org/officeDocument/2006/relationships/hyperlink" Target="https://gymcl.cz/category/studium/vytvarna-vychova/" TargetMode="External"/><Relationship Id="rId4" Type="http://schemas.openxmlformats.org/officeDocument/2006/relationships/hyperlink" Target="https://www.jergym.cz/aktuality/maturitni-okruhy-hudebni-vychova-specializace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b83b293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1b83b293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b83b293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b83b293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https://www.obcankari.cz/edukacni-material-gender-etnicita-na-1-stupni-zs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b83b293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b83b293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b83b293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1b83b293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https://www.bohousek.cz/clanek-2005041603-rikaji-mi-serial-o-vzniku-vasich-prezdivek-v-obnovene-premiere-presne-po-deseti-letech.html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b83b293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b83b293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http://www.ceskaskola.cz/2009/04/jiri-dostal-interaktivni-tabule.html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b83b293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b83b293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b83b293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b83b293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b83b2930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1b83b2930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b83b293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b83b293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b83b293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1b83b293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1b83b293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1b83b293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https://zpravy.aktualne.cz/domaci/mame-pruzkum-ucitele-rekli-proc-romum-neumi-pomoci/r~i:article:634453/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b83b293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1b83b293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b83b2930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b83b293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https://ct24.ceskatelevize.cz/clanek/domaci/reporteri-ct-cesko-ustupuje-polsku-ve-sporu-o-hranice-zrejme-predcasne-120282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83b2930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b83b2930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b83b2930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b83b2930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https://is.muni.cz/el/1421/podzim2017/PS_BA016/um/_----Interview_-_prezentace_pro_studenty_a_zadani_semestrove_prace.pptx.pdf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b83b293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b83b293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b83b293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b83b293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b83b293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b83b293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https://clil.nidv.cz/prace_96.html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https://gymcl.cz/category/studium/vytvarna-vychova/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https://www.jergym.cz/aktuality/maturitni-okruhy-hudebni-vychova-specializace/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b83b293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b83b293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100" y="35850"/>
            <a:ext cx="35303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000" y="152400"/>
            <a:ext cx="32273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063" y="1016000"/>
            <a:ext cx="738187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25" y="846650"/>
            <a:ext cx="765810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125" y="762000"/>
            <a:ext cx="561975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925" y="631288"/>
            <a:ext cx="5191873" cy="38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4620"/>
              <a:t>PROČ ETNOGRAFIE?</a:t>
            </a:r>
            <a:endParaRPr sz="462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311700" y="208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320"/>
              <a:t>autorita &lt; kamarádství</a:t>
            </a:r>
            <a:endParaRPr sz="332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813" y="729725"/>
            <a:ext cx="6556375" cy="36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320"/>
              <a:t>Judith Okely - Unit, Region and Locality</a:t>
            </a:r>
            <a:endParaRPr sz="332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320"/>
              <a:t>Judith Okely - Participant Observation: </a:t>
            </a:r>
            <a:endParaRPr sz="33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320"/>
              <a:t>Theoretical Overview</a:t>
            </a:r>
            <a:endParaRPr sz="33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275" y="387675"/>
            <a:ext cx="7755449" cy="43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2020"/>
              <a:t>-  Obrovská, Jana. 2018. Roma Identity and ritual in the Classroom: The Institutional Embeddedness of Ethnicity. Cham: Springer International Publishing.</a:t>
            </a:r>
            <a:endParaRPr sz="20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0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2020"/>
              <a:t>- Okely, Judith. 2012. Anthropological Practice, Fieldwork and Ethnographic Method. Lond, N. Y.: Berg. </a:t>
            </a:r>
            <a:endParaRPr sz="20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325" y="962400"/>
            <a:ext cx="6912050" cy="306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/>
        </p:nvSpPr>
        <p:spPr>
          <a:xfrm>
            <a:off x="3708400" y="2218275"/>
            <a:ext cx="1727100" cy="82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3725325" y="2336800"/>
            <a:ext cx="1625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solidFill>
                  <a:schemeClr val="dk2"/>
                </a:solidFill>
              </a:rPr>
              <a:t>Česko</a:t>
            </a:r>
            <a:endParaRPr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1291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320"/>
              <a:t>-  etnografie města</a:t>
            </a:r>
            <a:endParaRPr sz="33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3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320"/>
              <a:t>- 60. a 70. léta 20. století - migrace Romů</a:t>
            </a:r>
            <a:endParaRPr sz="33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138" y="401575"/>
            <a:ext cx="5147725" cy="40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2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75" y="176900"/>
            <a:ext cx="3098801" cy="26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75" y="2929692"/>
            <a:ext cx="3098799" cy="183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185630"/>
            <a:ext cx="3532275" cy="301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300" y="152400"/>
            <a:ext cx="521927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