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2" r:id="rId5"/>
    <p:sldId id="265" r:id="rId6"/>
    <p:sldId id="261" r:id="rId7"/>
    <p:sldId id="263" r:id="rId8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DF7E4-FDBA-4377-B271-4B8D714479C5}" type="datetimeFigureOut">
              <a:rPr lang="cs-CZ" smtClean="0"/>
              <a:t>03.10.2022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6AD6-9F1E-409F-AFDC-6EA3A70623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42952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DF7E4-FDBA-4377-B271-4B8D714479C5}" type="datetimeFigureOut">
              <a:rPr lang="cs-CZ" smtClean="0"/>
              <a:t>03.10.2022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6AD6-9F1E-409F-AFDC-6EA3A70623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71670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DF7E4-FDBA-4377-B271-4B8D714479C5}" type="datetimeFigureOut">
              <a:rPr lang="cs-CZ" smtClean="0"/>
              <a:t>03.10.2022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6AD6-9F1E-409F-AFDC-6EA3A70623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0599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DF7E4-FDBA-4377-B271-4B8D714479C5}" type="datetimeFigureOut">
              <a:rPr lang="cs-CZ" smtClean="0"/>
              <a:t>03.10.2022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6AD6-9F1E-409F-AFDC-6EA3A70623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5094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DF7E4-FDBA-4377-B271-4B8D714479C5}" type="datetimeFigureOut">
              <a:rPr lang="cs-CZ" smtClean="0"/>
              <a:t>03.10.2022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6AD6-9F1E-409F-AFDC-6EA3A70623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44420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DF7E4-FDBA-4377-B271-4B8D714479C5}" type="datetimeFigureOut">
              <a:rPr lang="cs-CZ" smtClean="0"/>
              <a:t>03.10.2022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6AD6-9F1E-409F-AFDC-6EA3A70623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32509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DF7E4-FDBA-4377-B271-4B8D714479C5}" type="datetimeFigureOut">
              <a:rPr lang="cs-CZ" smtClean="0"/>
              <a:t>03.10.2022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6AD6-9F1E-409F-AFDC-6EA3A70623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69361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DF7E4-FDBA-4377-B271-4B8D714479C5}" type="datetimeFigureOut">
              <a:rPr lang="cs-CZ" smtClean="0"/>
              <a:t>03.10.2022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6AD6-9F1E-409F-AFDC-6EA3A70623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961017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DF7E4-FDBA-4377-B271-4B8D714479C5}" type="datetimeFigureOut">
              <a:rPr lang="cs-CZ" smtClean="0"/>
              <a:t>03.10.2022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6AD6-9F1E-409F-AFDC-6EA3A70623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438620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DF7E4-FDBA-4377-B271-4B8D714479C5}" type="datetimeFigureOut">
              <a:rPr lang="cs-CZ" smtClean="0"/>
              <a:t>03.10.2022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6AD6-9F1E-409F-AFDC-6EA3A70623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83877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DF7E4-FDBA-4377-B271-4B8D714479C5}" type="datetimeFigureOut">
              <a:rPr lang="cs-CZ" smtClean="0"/>
              <a:t>03.10.2022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116AD6-9F1E-409F-AFDC-6EA3A70623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20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DF7E4-FDBA-4377-B271-4B8D714479C5}" type="datetimeFigureOut">
              <a:rPr lang="cs-CZ" smtClean="0"/>
              <a:t>03.10.2022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116AD6-9F1E-409F-AFDC-6EA3A70623E0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5631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-541728" y="3630146"/>
            <a:ext cx="9144000" cy="2387600"/>
          </a:xfrm>
        </p:spPr>
        <p:txBody>
          <a:bodyPr>
            <a:noAutofit/>
          </a:bodyPr>
          <a:lstStyle/>
          <a:p>
            <a:r>
              <a:rPr lang="cs-CZ" b="1" dirty="0" smtClean="0">
                <a:solidFill>
                  <a:srgbClr val="C00000"/>
                </a:solidFill>
                <a:latin typeface="+mn-lt"/>
              </a:rPr>
              <a:t>KENNISMAKING</a:t>
            </a:r>
            <a:r>
              <a:rPr lang="cs-CZ" b="1" dirty="0">
                <a:solidFill>
                  <a:srgbClr val="C00000"/>
                </a:solidFill>
                <a:latin typeface="+mn-lt"/>
              </a:rPr>
              <a:t/>
            </a:r>
            <a:br>
              <a:rPr lang="cs-CZ" b="1" dirty="0">
                <a:solidFill>
                  <a:srgbClr val="C00000"/>
                </a:solidFill>
                <a:latin typeface="+mn-lt"/>
              </a:rPr>
            </a:br>
            <a:r>
              <a:rPr lang="cs-CZ" b="1" dirty="0" smtClean="0">
                <a:solidFill>
                  <a:srgbClr val="C00000"/>
                </a:solidFill>
                <a:latin typeface="+mn-lt"/>
              </a:rPr>
              <a:t/>
            </a:r>
            <a:br>
              <a:rPr lang="cs-CZ" b="1" dirty="0" smtClean="0">
                <a:solidFill>
                  <a:srgbClr val="C00000"/>
                </a:solidFill>
                <a:latin typeface="+mn-lt"/>
              </a:rPr>
            </a:br>
            <a:r>
              <a:rPr lang="cs-CZ" dirty="0">
                <a:solidFill>
                  <a:srgbClr val="0070C0"/>
                </a:solidFill>
                <a:latin typeface="+mn-lt"/>
              </a:rPr>
              <a:t>V</a:t>
            </a:r>
            <a:r>
              <a:rPr lang="cs-CZ" dirty="0" smtClean="0">
                <a:solidFill>
                  <a:srgbClr val="0070C0"/>
                </a:solidFill>
                <a:latin typeface="+mn-lt"/>
              </a:rPr>
              <a:t>RAGENSTELLEN</a:t>
            </a:r>
            <a:endParaRPr lang="cs-CZ" dirty="0">
              <a:solidFill>
                <a:srgbClr val="0070C0"/>
              </a:solidFill>
              <a:latin typeface="+mn-lt"/>
            </a:endParaRPr>
          </a:p>
        </p:txBody>
      </p:sp>
      <p:pic>
        <p:nvPicPr>
          <p:cNvPr id="4" name="Obrázek 3" descr="Handshake Free Stock Photo - Public Domain Picture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6428" y="469790"/>
            <a:ext cx="3612429" cy="2625619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5" name="Obrázek 4" descr="Sclera pictogramme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0262" y="3095409"/>
            <a:ext cx="3457075" cy="345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75463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40250" y="5589337"/>
            <a:ext cx="10515600" cy="946217"/>
          </a:xfrm>
        </p:spPr>
        <p:txBody>
          <a:bodyPr>
            <a:normAutofit fontScale="90000"/>
          </a:bodyPr>
          <a:lstStyle/>
          <a:p>
            <a:r>
              <a:rPr lang="cs-CZ" dirty="0"/>
              <a:t> </a:t>
            </a:r>
            <a:br>
              <a:rPr lang="cs-CZ" dirty="0"/>
            </a:br>
            <a:r>
              <a:rPr lang="en-US" sz="4000" dirty="0" smtClean="0">
                <a:sym typeface="Wingdings" panose="05000000000000000000" pitchFamily="2" charset="2"/>
              </a:rPr>
              <a:t> </a:t>
            </a:r>
            <a:r>
              <a:rPr lang="cs-CZ" sz="4000" dirty="0" smtClean="0"/>
              <a:t>DEZE </a:t>
            </a:r>
            <a:r>
              <a:rPr lang="cs-CZ" sz="4000" dirty="0"/>
              <a:t>WERKWOORDEN ONDER DE KNIE KRIJGEN </a:t>
            </a:r>
            <a:r>
              <a:rPr lang="cs-CZ" sz="4000" dirty="0">
                <a:sym typeface="Wingdings" panose="05000000000000000000" pitchFamily="2" charset="2"/>
              </a:rPr>
              <a:t></a:t>
            </a:r>
            <a:r>
              <a:rPr lang="cs-CZ" sz="4000" dirty="0"/>
              <a:t> </a:t>
            </a:r>
            <a:r>
              <a:rPr lang="cs-CZ" dirty="0"/>
              <a:t/>
            </a:r>
            <a:br>
              <a:rPr lang="cs-CZ" dirty="0"/>
            </a:br>
            <a:endParaRPr lang="cs-CZ" dirty="0"/>
          </a:p>
        </p:txBody>
      </p:sp>
      <p:graphicFrame>
        <p:nvGraphicFramePr>
          <p:cNvPr id="4" name="Zástupný symbol pro obsah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89125994"/>
              </p:ext>
            </p:extLst>
          </p:nvPr>
        </p:nvGraphicFramePr>
        <p:xfrm>
          <a:off x="760396" y="683394"/>
          <a:ext cx="10006921" cy="427301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395344">
                  <a:extLst>
                    <a:ext uri="{9D8B030D-6E8A-4147-A177-3AD203B41FA5}">
                      <a16:colId xmlns:a16="http://schemas.microsoft.com/office/drawing/2014/main" val="411654745"/>
                    </a:ext>
                  </a:extLst>
                </a:gridCol>
                <a:gridCol w="4611577">
                  <a:extLst>
                    <a:ext uri="{9D8B030D-6E8A-4147-A177-3AD203B41FA5}">
                      <a16:colId xmlns:a16="http://schemas.microsoft.com/office/drawing/2014/main" val="2016972821"/>
                    </a:ext>
                  </a:extLst>
                </a:gridCol>
              </a:tblGrid>
              <a:tr h="825455">
                <a:tc>
                  <a:txBody>
                    <a:bodyPr/>
                    <a:lstStyle/>
                    <a:p>
                      <a:pPr marL="1333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3200" b="1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HEBBEN</a:t>
                      </a:r>
                      <a:endParaRPr lang="cs-CZ" sz="3200" b="1">
                        <a:solidFill>
                          <a:srgbClr val="C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262890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3200" b="1" dirty="0">
                          <a:solidFill>
                            <a:srgbClr val="C00000"/>
                          </a:solidFill>
                          <a:effectLst/>
                          <a:latin typeface="+mn-lt"/>
                        </a:rPr>
                        <a:t>ZIJN</a:t>
                      </a:r>
                      <a:endParaRPr lang="cs-CZ" sz="3200" b="1" dirty="0">
                        <a:solidFill>
                          <a:srgbClr val="C00000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377242992"/>
                  </a:ext>
                </a:extLst>
              </a:tr>
              <a:tr h="825455">
                <a:tc>
                  <a:txBody>
                    <a:bodyPr/>
                    <a:lstStyle/>
                    <a:p>
                      <a:pPr marL="1333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3200" dirty="0">
                          <a:effectLst/>
                          <a:latin typeface="+mn-lt"/>
                        </a:rPr>
                        <a:t>IK </a:t>
                      </a:r>
                      <a:r>
                        <a:rPr lang="cs-CZ" sz="3200" b="1" dirty="0">
                          <a:effectLst/>
                          <a:latin typeface="+mn-lt"/>
                        </a:rPr>
                        <a:t>HEB</a:t>
                      </a:r>
                      <a:r>
                        <a:rPr lang="cs-CZ" sz="3200" dirty="0">
                          <a:effectLst/>
                          <a:latin typeface="+mn-lt"/>
                        </a:rPr>
                        <a:t>…</a:t>
                      </a:r>
                      <a:endParaRPr lang="cs-CZ" sz="3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3200" dirty="0">
                          <a:effectLst/>
                          <a:latin typeface="+mn-lt"/>
                        </a:rPr>
                        <a:t>IK </a:t>
                      </a:r>
                      <a:r>
                        <a:rPr lang="cs-CZ" sz="3200" b="1" dirty="0">
                          <a:effectLst/>
                          <a:latin typeface="+mn-lt"/>
                        </a:rPr>
                        <a:t>BEN</a:t>
                      </a:r>
                      <a:endParaRPr lang="cs-CZ" sz="3200" b="1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828513549"/>
                  </a:ext>
                </a:extLst>
              </a:tr>
              <a:tr h="1323296">
                <a:tc>
                  <a:txBody>
                    <a:bodyPr/>
                    <a:lstStyle/>
                    <a:p>
                      <a:pPr marL="1333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3200" dirty="0">
                          <a:effectLst/>
                          <a:latin typeface="+mn-lt"/>
                        </a:rPr>
                        <a:t>JIJ </a:t>
                      </a:r>
                      <a:r>
                        <a:rPr lang="cs-CZ" sz="3200" b="1" dirty="0">
                          <a:effectLst/>
                          <a:latin typeface="+mn-lt"/>
                        </a:rPr>
                        <a:t>HEBT</a:t>
                      </a:r>
                      <a:r>
                        <a:rPr lang="cs-CZ" sz="3200" dirty="0">
                          <a:effectLst/>
                          <a:latin typeface="+mn-lt"/>
                        </a:rPr>
                        <a:t>   </a:t>
                      </a:r>
                    </a:p>
                    <a:p>
                      <a:pPr marL="1333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3200" b="1" dirty="0">
                          <a:effectLst/>
                          <a:latin typeface="+mn-lt"/>
                        </a:rPr>
                        <a:t>HEB</a:t>
                      </a:r>
                      <a:r>
                        <a:rPr lang="cs-CZ" sz="3200" dirty="0">
                          <a:effectLst/>
                          <a:latin typeface="+mn-lt"/>
                        </a:rPr>
                        <a:t> JIJ…</a:t>
                      </a:r>
                      <a:r>
                        <a:rPr lang="cs-CZ" sz="3200" b="1" dirty="0">
                          <a:effectLst/>
                          <a:latin typeface="+mn-lt"/>
                        </a:rPr>
                        <a:t>?</a:t>
                      </a:r>
                      <a:r>
                        <a:rPr lang="cs-CZ" sz="3200" dirty="0">
                          <a:effectLst/>
                          <a:latin typeface="+mn-lt"/>
                        </a:rPr>
                        <a:t>					</a:t>
                      </a:r>
                      <a:endParaRPr lang="cs-CZ" sz="3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marL="1333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3200" dirty="0">
                          <a:effectLst/>
                          <a:latin typeface="+mn-lt"/>
                        </a:rPr>
                        <a:t>JIJ </a:t>
                      </a:r>
                      <a:r>
                        <a:rPr lang="cs-CZ" sz="3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BENT</a:t>
                      </a:r>
                      <a:r>
                        <a:rPr lang="cs-CZ" sz="3200" dirty="0">
                          <a:effectLst/>
                          <a:latin typeface="+mn-lt"/>
                        </a:rPr>
                        <a:t> … </a:t>
                      </a:r>
                    </a:p>
                    <a:p>
                      <a:pPr marL="1333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3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BEN</a:t>
                      </a:r>
                      <a:r>
                        <a:rPr lang="cs-CZ" sz="3200" dirty="0">
                          <a:effectLst/>
                          <a:latin typeface="+mn-lt"/>
                        </a:rPr>
                        <a:t> JE …?</a:t>
                      </a:r>
                      <a:endParaRPr lang="cs-CZ" sz="3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3667280546"/>
                  </a:ext>
                </a:extLst>
              </a:tr>
              <a:tr h="954980">
                <a:tc>
                  <a:txBody>
                    <a:bodyPr/>
                    <a:lstStyle/>
                    <a:p>
                      <a:pPr marL="13335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3200" dirty="0">
                          <a:effectLst/>
                          <a:latin typeface="+mn-lt"/>
                        </a:rPr>
                        <a:t>HIJ / ZIJ </a:t>
                      </a:r>
                      <a:r>
                        <a:rPr lang="cs-CZ" sz="3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HEEFT</a:t>
                      </a:r>
                      <a:r>
                        <a:rPr lang="cs-CZ" sz="3200" dirty="0">
                          <a:effectLst/>
                          <a:latin typeface="+mn-lt"/>
                        </a:rPr>
                        <a:t> 	</a:t>
                      </a:r>
                      <a:endParaRPr lang="cs-CZ" sz="3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cs-CZ" sz="3200" dirty="0">
                          <a:effectLst/>
                          <a:latin typeface="+mn-lt"/>
                        </a:rPr>
                        <a:t>ZIJ/HIJ </a:t>
                      </a:r>
                      <a:r>
                        <a:rPr lang="cs-CZ" sz="3200" b="1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IS</a:t>
                      </a:r>
                      <a:r>
                        <a:rPr lang="cs-CZ" sz="3200" dirty="0">
                          <a:effectLst/>
                          <a:latin typeface="+mn-lt"/>
                        </a:rPr>
                        <a:t>…</a:t>
                      </a:r>
                      <a:endParaRPr lang="cs-CZ" sz="3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450" marR="44450" marT="0" marB="0"/>
                </a:tc>
                <a:extLst>
                  <a:ext uri="{0D108BD9-81ED-4DB2-BD59-A6C34878D82A}">
                    <a16:rowId xmlns:a16="http://schemas.microsoft.com/office/drawing/2014/main" val="2417852056"/>
                  </a:ext>
                </a:extLst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3125620" y="-404000"/>
            <a:ext cx="20879904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DEZE WERKWOORDEN ONDER DE KNIE KRIJGEN </a:t>
            </a: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</a:t>
            </a: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cs-CZ" altLang="cs-CZ" sz="12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32975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+mn-lt"/>
              </a:rPr>
              <a:t>HEBBEN  				ZIJN</a:t>
            </a:r>
            <a:endParaRPr lang="cs-CZ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ln w="1270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cs-CZ" sz="3200" dirty="0"/>
              <a:t>IK </a:t>
            </a:r>
            <a:r>
              <a:rPr lang="cs-CZ" sz="3200" b="1" dirty="0"/>
              <a:t>HEB</a:t>
            </a:r>
            <a:r>
              <a:rPr lang="cs-CZ" sz="3200" dirty="0"/>
              <a:t> MOOI WERK.	</a:t>
            </a:r>
            <a:endParaRPr lang="en-US" sz="3200" dirty="0" smtClean="0"/>
          </a:p>
          <a:p>
            <a:endParaRPr lang="en-US" sz="3200" dirty="0"/>
          </a:p>
          <a:p>
            <a:r>
              <a:rPr lang="cs-CZ" sz="3200" dirty="0" smtClean="0"/>
              <a:t>IK </a:t>
            </a:r>
            <a:r>
              <a:rPr lang="cs-CZ" sz="3200" b="1" dirty="0"/>
              <a:t>HEB</a:t>
            </a:r>
            <a:r>
              <a:rPr lang="cs-CZ" sz="3200" dirty="0"/>
              <a:t> NIET VEEL </a:t>
            </a:r>
            <a:r>
              <a:rPr lang="en-US" sz="3200" dirty="0" smtClean="0"/>
              <a:t>TIJD</a:t>
            </a:r>
            <a:r>
              <a:rPr lang="cs-CZ" sz="3200" dirty="0" smtClean="0"/>
              <a:t>.</a:t>
            </a:r>
            <a:r>
              <a:rPr lang="cs-CZ" sz="3200" dirty="0"/>
              <a:t>				</a:t>
            </a:r>
          </a:p>
          <a:p>
            <a:r>
              <a:rPr lang="cs-CZ" sz="3200" dirty="0"/>
              <a:t>IK </a:t>
            </a:r>
            <a:r>
              <a:rPr lang="cs-CZ" sz="3200" b="1" dirty="0"/>
              <a:t>HEB</a:t>
            </a:r>
            <a:r>
              <a:rPr lang="cs-CZ" sz="3200" dirty="0"/>
              <a:t> TWEE FIETSEN.					</a:t>
            </a:r>
            <a:endParaRPr lang="en-US" sz="3200" dirty="0" smtClean="0"/>
          </a:p>
          <a:p>
            <a:r>
              <a:rPr lang="cs-CZ" sz="3200" dirty="0" smtClean="0"/>
              <a:t>IK </a:t>
            </a:r>
            <a:r>
              <a:rPr lang="cs-CZ" sz="3200" b="1" dirty="0"/>
              <a:t>HEB</a:t>
            </a:r>
            <a:r>
              <a:rPr lang="cs-CZ" sz="3200" dirty="0"/>
              <a:t> TWEE KINDEREN.</a:t>
            </a:r>
            <a:r>
              <a:rPr lang="cs-CZ" dirty="0"/>
              <a:t>			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ln w="19050"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cs-CZ" dirty="0" smtClean="0"/>
              <a:t>IK </a:t>
            </a:r>
            <a:r>
              <a:rPr lang="cs-CZ" b="1" dirty="0" smtClean="0"/>
              <a:t>BEN</a:t>
            </a:r>
            <a:r>
              <a:rPr lang="cs-CZ" dirty="0" smtClean="0"/>
              <a:t> DOCENTE</a:t>
            </a:r>
            <a:r>
              <a:rPr lang="en-US" dirty="0" smtClean="0"/>
              <a:t> </a:t>
            </a:r>
            <a:r>
              <a:rPr lang="cs-CZ" dirty="0" smtClean="0"/>
              <a:t>NEDERLANDS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cs-CZ" dirty="0" smtClean="0"/>
              <a:t>IK </a:t>
            </a:r>
            <a:r>
              <a:rPr lang="cs-CZ" b="1" dirty="0" smtClean="0"/>
              <a:t>BEN</a:t>
            </a:r>
            <a:r>
              <a:rPr lang="cs-CZ" dirty="0" smtClean="0"/>
              <a:t> NIET 20 </a:t>
            </a:r>
            <a:r>
              <a:rPr lang="en-US" dirty="0" smtClean="0"/>
              <a:t>JAAR OUD. </a:t>
            </a:r>
            <a:r>
              <a:rPr lang="cs-CZ" dirty="0" smtClean="0"/>
              <a:t> </a:t>
            </a:r>
            <a:r>
              <a:rPr lang="cs-CZ" dirty="0" smtClean="0">
                <a:sym typeface="Wingdings" panose="05000000000000000000" pitchFamily="2" charset="2"/>
              </a:rPr>
              <a:t></a:t>
            </a:r>
            <a:endParaRPr lang="en-US" dirty="0" smtClean="0">
              <a:sym typeface="Wingdings" panose="05000000000000000000" pitchFamily="2" charset="2"/>
            </a:endParaRPr>
          </a:p>
          <a:p>
            <a:endParaRPr lang="en-US" dirty="0" smtClean="0">
              <a:sym typeface="Wingdings" panose="05000000000000000000" pitchFamily="2" charset="2"/>
            </a:endParaRPr>
          </a:p>
          <a:p>
            <a:r>
              <a:rPr lang="cs-CZ" dirty="0" smtClean="0"/>
              <a:t>IK </a:t>
            </a:r>
            <a:r>
              <a:rPr lang="cs-CZ" b="1" dirty="0" smtClean="0"/>
              <a:t>BEN</a:t>
            </a:r>
            <a:r>
              <a:rPr lang="cs-CZ" dirty="0" smtClean="0"/>
              <a:t> TSJECHISCHE.</a:t>
            </a:r>
            <a:endParaRPr lang="en-US" dirty="0" smtClean="0"/>
          </a:p>
          <a:p>
            <a:endParaRPr lang="cs-CZ" dirty="0" smtClean="0"/>
          </a:p>
          <a:p>
            <a:r>
              <a:rPr lang="cs-CZ" dirty="0" smtClean="0"/>
              <a:t>IK </a:t>
            </a:r>
            <a:r>
              <a:rPr lang="cs-CZ" b="1" dirty="0" smtClean="0"/>
              <a:t>BEN</a:t>
            </a:r>
            <a:r>
              <a:rPr lang="cs-CZ" dirty="0" smtClean="0"/>
              <a:t> SPORTIEF.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50809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8200" y="164387"/>
            <a:ext cx="10515600" cy="914401"/>
          </a:xfrm>
        </p:spPr>
        <p:txBody>
          <a:bodyPr/>
          <a:lstStyle/>
          <a:p>
            <a:r>
              <a:rPr lang="en-US" b="1" dirty="0" smtClean="0">
                <a:solidFill>
                  <a:srgbClr val="C00000"/>
                </a:solidFill>
                <a:latin typeface="+mn-lt"/>
              </a:rPr>
              <a:t>HEBBEN  				ZIJN</a:t>
            </a:r>
            <a:endParaRPr lang="cs-CZ" b="1" dirty="0">
              <a:solidFill>
                <a:srgbClr val="C00000"/>
              </a:solidFill>
              <a:latin typeface="+mn-lt"/>
            </a:endParaRP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277402" y="1078788"/>
            <a:ext cx="5763802" cy="5630237"/>
          </a:xfrm>
          <a:ln w="1270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cs-CZ" sz="3200" dirty="0" err="1"/>
              <a:t>zus</a:t>
            </a:r>
            <a:r>
              <a:rPr lang="cs-CZ" sz="3200" dirty="0"/>
              <a:t> / </a:t>
            </a:r>
            <a:r>
              <a:rPr lang="cs-CZ" sz="3200" dirty="0" err="1"/>
              <a:t>twee</a:t>
            </a:r>
            <a:r>
              <a:rPr lang="cs-CZ" sz="3200" dirty="0"/>
              <a:t> </a:t>
            </a:r>
            <a:r>
              <a:rPr lang="cs-CZ" sz="3200" dirty="0" err="1"/>
              <a:t>zussen</a:t>
            </a:r>
            <a:r>
              <a:rPr lang="cs-CZ" sz="3200" dirty="0"/>
              <a:t>	</a:t>
            </a:r>
            <a:endParaRPr lang="cs-CZ" sz="3200" dirty="0" smtClean="0"/>
          </a:p>
          <a:p>
            <a:r>
              <a:rPr lang="cs-CZ" sz="3200" dirty="0" err="1" smtClean="0"/>
              <a:t>broer</a:t>
            </a:r>
            <a:r>
              <a:rPr lang="cs-CZ" sz="3200" dirty="0" smtClean="0"/>
              <a:t>/ </a:t>
            </a:r>
            <a:r>
              <a:rPr lang="cs-CZ" sz="3200" dirty="0" err="1" smtClean="0"/>
              <a:t>twee</a:t>
            </a:r>
            <a:r>
              <a:rPr lang="cs-CZ" sz="3200" dirty="0" smtClean="0"/>
              <a:t> </a:t>
            </a:r>
            <a:r>
              <a:rPr lang="cs-CZ" sz="3200" dirty="0" err="1" smtClean="0"/>
              <a:t>broers</a:t>
            </a:r>
            <a:endParaRPr lang="cs-CZ" sz="3200" dirty="0" smtClean="0"/>
          </a:p>
          <a:p>
            <a:r>
              <a:rPr lang="cs-CZ" sz="3200" dirty="0" err="1" smtClean="0"/>
              <a:t>goed</a:t>
            </a:r>
            <a:r>
              <a:rPr lang="cs-CZ" sz="3200" dirty="0" smtClean="0"/>
              <a:t> </a:t>
            </a:r>
            <a:r>
              <a:rPr lang="cs-CZ" sz="3200" dirty="0" err="1"/>
              <a:t>werk</a:t>
            </a:r>
            <a:r>
              <a:rPr lang="cs-CZ" sz="3200" dirty="0"/>
              <a:t>			</a:t>
            </a:r>
            <a:endParaRPr lang="cs-CZ" sz="3200" dirty="0" smtClean="0"/>
          </a:p>
          <a:p>
            <a:r>
              <a:rPr lang="cs-CZ" sz="3200" dirty="0" err="1" smtClean="0"/>
              <a:t>hond</a:t>
            </a:r>
            <a:r>
              <a:rPr lang="cs-CZ" sz="3200" dirty="0" smtClean="0"/>
              <a:t> </a:t>
            </a:r>
            <a:r>
              <a:rPr lang="cs-CZ" sz="3200" dirty="0"/>
              <a:t>/ kat / </a:t>
            </a:r>
            <a:r>
              <a:rPr lang="cs-CZ" sz="3200" dirty="0" err="1"/>
              <a:t>geen</a:t>
            </a:r>
            <a:r>
              <a:rPr lang="cs-CZ" sz="3200" dirty="0"/>
              <a:t> </a:t>
            </a:r>
            <a:r>
              <a:rPr lang="cs-CZ" sz="3200" dirty="0" err="1"/>
              <a:t>dier</a:t>
            </a:r>
            <a:r>
              <a:rPr lang="cs-CZ" sz="3200" dirty="0"/>
              <a:t> </a:t>
            </a:r>
          </a:p>
          <a:p>
            <a:r>
              <a:rPr lang="cs-CZ" sz="3200" dirty="0" err="1" smtClean="0"/>
              <a:t>geen</a:t>
            </a:r>
            <a:r>
              <a:rPr lang="cs-CZ" sz="3200" dirty="0" smtClean="0"/>
              <a:t> </a:t>
            </a:r>
            <a:r>
              <a:rPr lang="cs-CZ" sz="3200" dirty="0" err="1"/>
              <a:t>werk</a:t>
            </a:r>
            <a:r>
              <a:rPr lang="cs-CZ" sz="3200" dirty="0"/>
              <a:t>	</a:t>
            </a:r>
            <a:r>
              <a:rPr lang="cs-CZ" sz="3200" dirty="0" smtClean="0"/>
              <a:t> / </a:t>
            </a:r>
            <a:r>
              <a:rPr lang="cs-CZ" sz="3200" dirty="0" err="1" smtClean="0"/>
              <a:t>veel</a:t>
            </a:r>
            <a:r>
              <a:rPr lang="cs-CZ" sz="3200" dirty="0" smtClean="0"/>
              <a:t> </a:t>
            </a:r>
            <a:r>
              <a:rPr lang="cs-CZ" sz="3200" dirty="0" err="1" smtClean="0"/>
              <a:t>werk</a:t>
            </a:r>
            <a:r>
              <a:rPr lang="cs-CZ" sz="3200" dirty="0"/>
              <a:t>	</a:t>
            </a:r>
            <a:endParaRPr lang="cs-CZ" sz="3200" dirty="0" smtClean="0"/>
          </a:p>
          <a:p>
            <a:r>
              <a:rPr lang="cs-CZ" sz="3200" dirty="0" err="1" smtClean="0"/>
              <a:t>groot</a:t>
            </a:r>
            <a:r>
              <a:rPr lang="cs-CZ" sz="3200" dirty="0" smtClean="0"/>
              <a:t> </a:t>
            </a:r>
            <a:r>
              <a:rPr lang="cs-CZ" sz="3200" dirty="0" err="1"/>
              <a:t>huis</a:t>
            </a:r>
            <a:r>
              <a:rPr lang="cs-CZ" sz="3200" dirty="0"/>
              <a:t> / </a:t>
            </a:r>
            <a:r>
              <a:rPr lang="cs-CZ" sz="3200" dirty="0" err="1"/>
              <a:t>klein</a:t>
            </a:r>
            <a:r>
              <a:rPr lang="cs-CZ" sz="3200" dirty="0"/>
              <a:t> </a:t>
            </a:r>
            <a:r>
              <a:rPr lang="cs-CZ" sz="3200" dirty="0" err="1"/>
              <a:t>flat</a:t>
            </a:r>
            <a:endParaRPr lang="cs-CZ" sz="3200" dirty="0"/>
          </a:p>
          <a:p>
            <a:r>
              <a:rPr lang="cs-CZ" sz="3200" dirty="0"/>
              <a:t>auto  / </a:t>
            </a:r>
            <a:r>
              <a:rPr lang="cs-CZ" sz="3200" dirty="0" err="1"/>
              <a:t>fiets</a:t>
            </a:r>
            <a:r>
              <a:rPr lang="cs-CZ" sz="3200" dirty="0"/>
              <a:t> / </a:t>
            </a:r>
            <a:r>
              <a:rPr lang="cs-CZ" sz="3200" dirty="0" err="1"/>
              <a:t>drie</a:t>
            </a:r>
            <a:r>
              <a:rPr lang="cs-CZ" sz="3200" dirty="0"/>
              <a:t> </a:t>
            </a:r>
            <a:r>
              <a:rPr lang="cs-CZ" sz="3200" dirty="0" err="1" smtClean="0"/>
              <a:t>fietsen</a:t>
            </a:r>
            <a:endParaRPr lang="cs-CZ" sz="3200" dirty="0" smtClean="0"/>
          </a:p>
          <a:p>
            <a:r>
              <a:rPr lang="cs-CZ" sz="3200" dirty="0" smtClean="0"/>
              <a:t>(</a:t>
            </a:r>
            <a:r>
              <a:rPr lang="cs-CZ" sz="3200" dirty="0" err="1" smtClean="0"/>
              <a:t>geen</a:t>
            </a:r>
            <a:r>
              <a:rPr lang="cs-CZ" sz="3200" dirty="0" smtClean="0"/>
              <a:t>/</a:t>
            </a:r>
            <a:r>
              <a:rPr lang="cs-CZ" sz="3200" dirty="0" err="1" smtClean="0"/>
              <a:t>veel</a:t>
            </a:r>
            <a:r>
              <a:rPr lang="cs-CZ" sz="3200" dirty="0"/>
              <a:t>) </a:t>
            </a:r>
            <a:r>
              <a:rPr lang="cs-CZ" sz="3200" dirty="0" err="1"/>
              <a:t>kinderen</a:t>
            </a:r>
            <a:r>
              <a:rPr lang="cs-CZ" sz="3200" dirty="0"/>
              <a:t>		</a:t>
            </a:r>
            <a:endParaRPr lang="cs-CZ" sz="3200" dirty="0" smtClean="0"/>
          </a:p>
          <a:p>
            <a:r>
              <a:rPr lang="cs-CZ" sz="3200" dirty="0" err="1" smtClean="0"/>
              <a:t>veel</a:t>
            </a:r>
            <a:r>
              <a:rPr lang="cs-CZ" sz="3200" dirty="0" smtClean="0"/>
              <a:t> </a:t>
            </a:r>
            <a:r>
              <a:rPr lang="cs-CZ" sz="3200" dirty="0" err="1"/>
              <a:t>geld</a:t>
            </a:r>
            <a:r>
              <a:rPr lang="cs-CZ" sz="3200" dirty="0"/>
              <a:t> / </a:t>
            </a:r>
            <a:r>
              <a:rPr lang="cs-CZ" sz="3200" dirty="0" err="1"/>
              <a:t>veel</a:t>
            </a:r>
            <a:r>
              <a:rPr lang="cs-CZ" sz="3200" dirty="0"/>
              <a:t> </a:t>
            </a:r>
            <a:r>
              <a:rPr lang="cs-CZ" sz="3200" dirty="0" err="1" smtClean="0"/>
              <a:t>vrienden</a:t>
            </a:r>
            <a:endParaRPr lang="cs-CZ" sz="3200" dirty="0" smtClean="0"/>
          </a:p>
          <a:p>
            <a:r>
              <a:rPr lang="cs-CZ" sz="3200" dirty="0" smtClean="0"/>
              <a:t>…</a:t>
            </a:r>
            <a:r>
              <a:rPr lang="cs-CZ" dirty="0"/>
              <a:t>		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078788"/>
            <a:ext cx="5181600" cy="5630237"/>
          </a:xfrm>
          <a:ln w="19050">
            <a:solidFill>
              <a:schemeClr val="tx1"/>
            </a:solidFill>
          </a:ln>
        </p:spPr>
        <p:txBody>
          <a:bodyPr>
            <a:normAutofit lnSpcReduction="10000"/>
          </a:bodyPr>
          <a:lstStyle/>
          <a:p>
            <a:r>
              <a:rPr lang="cs-CZ" sz="3000" dirty="0"/>
              <a:t>(</a:t>
            </a:r>
            <a:r>
              <a:rPr lang="cs-CZ" sz="3000" dirty="0" err="1"/>
              <a:t>niet</a:t>
            </a:r>
            <a:r>
              <a:rPr lang="cs-CZ" sz="3000" dirty="0"/>
              <a:t>) </a:t>
            </a:r>
            <a:r>
              <a:rPr lang="cs-CZ" sz="3000" dirty="0" err="1"/>
              <a:t>sportief</a:t>
            </a:r>
            <a:r>
              <a:rPr lang="cs-CZ" sz="3000" dirty="0"/>
              <a:t> / </a:t>
            </a:r>
            <a:r>
              <a:rPr lang="cs-CZ" sz="3000" dirty="0" err="1"/>
              <a:t>musicaal</a:t>
            </a:r>
            <a:r>
              <a:rPr lang="cs-CZ" sz="3000" dirty="0"/>
              <a:t> </a:t>
            </a:r>
            <a:endParaRPr lang="cs-CZ" sz="3000" dirty="0" smtClean="0"/>
          </a:p>
          <a:p>
            <a:pPr marL="0" indent="0">
              <a:buNone/>
            </a:pPr>
            <a:r>
              <a:rPr lang="cs-CZ" sz="3000" dirty="0"/>
              <a:t>	</a:t>
            </a:r>
            <a:endParaRPr lang="cs-CZ" sz="3000" dirty="0" smtClean="0"/>
          </a:p>
          <a:p>
            <a:r>
              <a:rPr lang="cs-CZ" sz="3000" dirty="0" smtClean="0"/>
              <a:t>20/18/25 </a:t>
            </a:r>
            <a:r>
              <a:rPr lang="cs-CZ" sz="3000" dirty="0" err="1"/>
              <a:t>jaar</a:t>
            </a:r>
            <a:r>
              <a:rPr lang="cs-CZ" sz="3000" dirty="0"/>
              <a:t> </a:t>
            </a:r>
            <a:r>
              <a:rPr lang="cs-CZ" sz="3000" dirty="0" err="1"/>
              <a:t>oud</a:t>
            </a:r>
            <a:r>
              <a:rPr lang="cs-CZ" sz="3000" dirty="0"/>
              <a:t>	</a:t>
            </a:r>
            <a:endParaRPr lang="cs-CZ" sz="3000" dirty="0" smtClean="0"/>
          </a:p>
          <a:p>
            <a:pPr marL="0" indent="0">
              <a:buNone/>
            </a:pPr>
            <a:r>
              <a:rPr lang="cs-CZ" sz="3000" dirty="0"/>
              <a:t>	</a:t>
            </a:r>
            <a:endParaRPr lang="cs-CZ" sz="3000" dirty="0" smtClean="0"/>
          </a:p>
          <a:p>
            <a:r>
              <a:rPr lang="cs-CZ" sz="3000" dirty="0" smtClean="0"/>
              <a:t>student(e</a:t>
            </a:r>
            <a:r>
              <a:rPr lang="cs-CZ" sz="3000" dirty="0"/>
              <a:t>) </a:t>
            </a:r>
            <a:r>
              <a:rPr lang="cs-CZ" sz="3000" dirty="0" err="1"/>
              <a:t>Nederlands</a:t>
            </a:r>
            <a:r>
              <a:rPr lang="cs-CZ" sz="3000" dirty="0"/>
              <a:t> en </a:t>
            </a:r>
            <a:r>
              <a:rPr lang="cs-CZ" sz="3000" dirty="0" smtClean="0"/>
              <a:t>...</a:t>
            </a:r>
          </a:p>
          <a:p>
            <a:pPr marL="0" indent="0">
              <a:buNone/>
            </a:pPr>
            <a:endParaRPr lang="cs-CZ" sz="3000" dirty="0"/>
          </a:p>
          <a:p>
            <a:r>
              <a:rPr lang="cs-CZ" sz="3000" dirty="0" err="1"/>
              <a:t>uit</a:t>
            </a:r>
            <a:r>
              <a:rPr lang="cs-CZ" sz="3000" dirty="0"/>
              <a:t> </a:t>
            </a:r>
            <a:r>
              <a:rPr lang="cs-CZ" sz="3000" dirty="0" err="1"/>
              <a:t>Slowakije</a:t>
            </a:r>
            <a:r>
              <a:rPr lang="cs-CZ" sz="3000" dirty="0"/>
              <a:t> / </a:t>
            </a:r>
            <a:r>
              <a:rPr lang="cs-CZ" sz="3000" dirty="0" err="1"/>
              <a:t>Tsjechië</a:t>
            </a:r>
            <a:r>
              <a:rPr lang="cs-CZ" sz="3000" dirty="0"/>
              <a:t>	</a:t>
            </a:r>
            <a:endParaRPr lang="cs-CZ" sz="3000" dirty="0" smtClean="0"/>
          </a:p>
          <a:p>
            <a:pPr marL="0" indent="0">
              <a:buNone/>
            </a:pPr>
            <a:r>
              <a:rPr lang="cs-CZ" sz="3000" dirty="0"/>
              <a:t>	</a:t>
            </a:r>
            <a:endParaRPr lang="cs-CZ" sz="3000" dirty="0" smtClean="0"/>
          </a:p>
          <a:p>
            <a:r>
              <a:rPr lang="cs-CZ" sz="3000" dirty="0" err="1" smtClean="0"/>
              <a:t>geboren</a:t>
            </a:r>
            <a:r>
              <a:rPr lang="cs-CZ" sz="3000" dirty="0" smtClean="0"/>
              <a:t> </a:t>
            </a:r>
            <a:r>
              <a:rPr lang="cs-CZ" sz="3000" dirty="0"/>
              <a:t>in </a:t>
            </a:r>
            <a:r>
              <a:rPr lang="cs-CZ" sz="3000" dirty="0" err="1"/>
              <a:t>april</a:t>
            </a:r>
            <a:r>
              <a:rPr lang="cs-CZ" sz="3000" dirty="0"/>
              <a:t> / </a:t>
            </a:r>
            <a:r>
              <a:rPr lang="cs-CZ" sz="3000" dirty="0" err="1"/>
              <a:t>juni</a:t>
            </a:r>
            <a:r>
              <a:rPr lang="cs-CZ" sz="3000" dirty="0"/>
              <a:t>	</a:t>
            </a:r>
            <a:endParaRPr lang="cs-CZ" sz="3000" dirty="0" smtClean="0"/>
          </a:p>
          <a:p>
            <a:pPr marL="0" indent="0">
              <a:buNone/>
            </a:pPr>
            <a:r>
              <a:rPr lang="cs-CZ" sz="3000" dirty="0"/>
              <a:t>	 </a:t>
            </a:r>
            <a:endParaRPr lang="cs-CZ" sz="3000" dirty="0" smtClean="0"/>
          </a:p>
          <a:p>
            <a:r>
              <a:rPr lang="cs-CZ" sz="3000" dirty="0" err="1" smtClean="0"/>
              <a:t>lang</a:t>
            </a:r>
            <a:r>
              <a:rPr lang="cs-CZ" sz="3000" dirty="0" smtClean="0"/>
              <a:t> </a:t>
            </a:r>
            <a:r>
              <a:rPr lang="cs-CZ" sz="3000" dirty="0"/>
              <a:t>/ </a:t>
            </a:r>
            <a:r>
              <a:rPr lang="cs-CZ" sz="3000" dirty="0" err="1"/>
              <a:t>mager</a:t>
            </a:r>
            <a:r>
              <a:rPr lang="cs-CZ" sz="3000" dirty="0"/>
              <a:t> / </a:t>
            </a:r>
            <a:r>
              <a:rPr lang="cs-CZ" sz="3000" dirty="0" err="1"/>
              <a:t>klein</a:t>
            </a:r>
            <a:r>
              <a:rPr lang="cs-CZ" sz="3000" dirty="0"/>
              <a:t>/ </a:t>
            </a:r>
            <a:r>
              <a:rPr lang="cs-CZ" sz="3000" dirty="0" err="1"/>
              <a:t>dik</a:t>
            </a:r>
            <a:endParaRPr lang="cs-CZ" sz="3000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7709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 smtClean="0"/>
              <a:t> 	</a:t>
            </a:r>
            <a:r>
              <a:rPr lang="cs-CZ" dirty="0"/>
              <a:t> </a:t>
            </a:r>
            <a:r>
              <a:rPr lang="cs-CZ" dirty="0" smtClean="0"/>
              <a:t>      </a:t>
            </a:r>
            <a:r>
              <a:rPr lang="cs-CZ" sz="4000" b="1" dirty="0" smtClean="0"/>
              <a:t>NU EVEN OPSTAAN EN RONDLOPEN…</a:t>
            </a:r>
            <a:endParaRPr lang="cs-CZ" b="1" dirty="0"/>
          </a:p>
        </p:txBody>
      </p:sp>
      <p:pic>
        <p:nvPicPr>
          <p:cNvPr id="4" name="Obrázek 3" descr="Sclera picto'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93155" y="2716749"/>
            <a:ext cx="3396000" cy="3396000"/>
          </a:xfrm>
          <a:prstGeom prst="rect">
            <a:avLst/>
          </a:prstGeom>
        </p:spPr>
      </p:pic>
      <p:pic>
        <p:nvPicPr>
          <p:cNvPr id="5" name="Obrázek 4" descr="Sclera pictogrammes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5862" y="2655674"/>
            <a:ext cx="3457075" cy="3457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171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349321" y="241836"/>
            <a:ext cx="9339209" cy="621194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latin typeface="+mn-lt"/>
              </a:rPr>
              <a:t/>
            </a:r>
            <a:br>
              <a:rPr lang="en-US" b="1" dirty="0" smtClean="0">
                <a:latin typeface="+mn-lt"/>
              </a:rPr>
            </a:br>
            <a:r>
              <a:rPr lang="en-US" b="1" dirty="0">
                <a:latin typeface="+mn-lt"/>
              </a:rPr>
              <a:t/>
            </a:r>
            <a:br>
              <a:rPr lang="en-US" b="1" dirty="0">
                <a:latin typeface="+mn-lt"/>
              </a:rPr>
            </a:br>
            <a:r>
              <a:rPr lang="cs-CZ" sz="4200" b="1" dirty="0" smtClean="0">
                <a:latin typeface="+mn-lt"/>
              </a:rPr>
              <a:t>V</a:t>
            </a:r>
            <a:r>
              <a:rPr lang="en-US" sz="4200" b="1" dirty="0" smtClean="0">
                <a:latin typeface="+mn-lt"/>
              </a:rPr>
              <a:t>RAGEN STELLEN</a:t>
            </a:r>
            <a:r>
              <a:rPr lang="cs-CZ" sz="4200" b="1" dirty="0" smtClean="0">
                <a:latin typeface="+mn-lt"/>
              </a:rPr>
              <a:t> </a:t>
            </a:r>
            <a:r>
              <a:rPr lang="en-US" sz="4200" b="1" dirty="0" smtClean="0">
                <a:latin typeface="+mn-lt"/>
              </a:rPr>
              <a:t/>
            </a:r>
            <a:br>
              <a:rPr lang="en-US" sz="4200" b="1" dirty="0" smtClean="0">
                <a:latin typeface="+mn-lt"/>
              </a:rPr>
            </a:br>
            <a:r>
              <a:rPr lang="cs-CZ" sz="4200" b="1" dirty="0" smtClean="0">
                <a:latin typeface="+mn-lt"/>
              </a:rPr>
              <a:t>&amp; </a:t>
            </a:r>
            <a:r>
              <a:rPr lang="cs-CZ" sz="4200" b="1" dirty="0" err="1" smtClean="0">
                <a:latin typeface="+mn-lt"/>
              </a:rPr>
              <a:t>collega</a:t>
            </a:r>
            <a:r>
              <a:rPr lang="cs-CZ" sz="4200" b="1" dirty="0" smtClean="0">
                <a:latin typeface="+mn-lt"/>
              </a:rPr>
              <a:t> met </a:t>
            </a:r>
            <a:r>
              <a:rPr lang="cs-CZ" sz="4200" b="1" dirty="0" err="1" smtClean="0">
                <a:latin typeface="+mn-lt"/>
              </a:rPr>
              <a:t>dezelfde</a:t>
            </a:r>
            <a:r>
              <a:rPr lang="cs-CZ" sz="4200" b="1" dirty="0" smtClean="0">
                <a:latin typeface="+mn-lt"/>
              </a:rPr>
              <a:t> </a:t>
            </a:r>
            <a:r>
              <a:rPr lang="cs-CZ" sz="4200" b="1" dirty="0" err="1" smtClean="0">
                <a:latin typeface="+mn-lt"/>
              </a:rPr>
              <a:t>antwoorden</a:t>
            </a:r>
            <a:r>
              <a:rPr lang="cs-CZ" sz="4200" b="1" dirty="0" smtClean="0">
                <a:latin typeface="+mn-lt"/>
              </a:rPr>
              <a:t> </a:t>
            </a:r>
            <a:r>
              <a:rPr lang="cs-CZ" sz="4200" b="1" dirty="0" err="1" smtClean="0">
                <a:latin typeface="+mn-lt"/>
              </a:rPr>
              <a:t>vinde</a:t>
            </a:r>
            <a:r>
              <a:rPr lang="en-US" sz="4200" b="1" dirty="0" smtClean="0">
                <a:latin typeface="+mn-lt"/>
              </a:rPr>
              <a:t>n</a:t>
            </a:r>
            <a:r>
              <a:rPr lang="cs-CZ" dirty="0" smtClean="0"/>
              <a:t/>
            </a:r>
            <a:br>
              <a:rPr lang="cs-CZ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08252"/>
            <a:ext cx="10515600" cy="4900773"/>
          </a:xfrm>
        </p:spPr>
        <p:txBody>
          <a:bodyPr>
            <a:normAutofit lnSpcReduction="10000"/>
          </a:bodyPr>
          <a:lstStyle/>
          <a:p>
            <a:pPr lvl="0"/>
            <a:r>
              <a:rPr lang="cs-CZ" sz="3200" b="1" i="1" dirty="0" smtClean="0">
                <a:solidFill>
                  <a:srgbClr val="C00000"/>
                </a:solidFill>
              </a:rPr>
              <a:t>HEB </a:t>
            </a:r>
            <a:r>
              <a:rPr lang="cs-CZ" sz="3200" b="1" i="1" dirty="0">
                <a:solidFill>
                  <a:srgbClr val="C00000"/>
                </a:solidFill>
              </a:rPr>
              <a:t>JE HUISDIEREN? HEB JE EEN HOND?  </a:t>
            </a:r>
            <a:r>
              <a:rPr lang="en-US" sz="3200" b="1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 </a:t>
            </a:r>
            <a:r>
              <a:rPr lang="cs-CZ" sz="3200" b="1" i="1" dirty="0" smtClean="0">
                <a:solidFill>
                  <a:srgbClr val="C00000"/>
                </a:solidFill>
              </a:rPr>
              <a:t> </a:t>
            </a:r>
            <a:r>
              <a:rPr lang="cs-CZ" sz="3200" b="1" i="1" dirty="0">
                <a:solidFill>
                  <a:srgbClr val="C00000"/>
                </a:solidFill>
              </a:rPr>
              <a:t>IK OOK</a:t>
            </a:r>
            <a:r>
              <a:rPr lang="cs-CZ" sz="3200" b="1" i="1" dirty="0" smtClean="0">
                <a:solidFill>
                  <a:srgbClr val="C00000"/>
                </a:solidFill>
              </a:rPr>
              <a:t>!</a:t>
            </a:r>
            <a:endParaRPr lang="en-US" sz="3200" b="1" i="1" dirty="0" smtClean="0">
              <a:solidFill>
                <a:srgbClr val="C00000"/>
              </a:solidFill>
            </a:endParaRPr>
          </a:p>
          <a:p>
            <a:pPr lvl="0"/>
            <a:endParaRPr lang="cs-CZ" sz="3200" b="1" dirty="0">
              <a:solidFill>
                <a:srgbClr val="C00000"/>
              </a:solidFill>
            </a:endParaRPr>
          </a:p>
          <a:p>
            <a:pPr lvl="0"/>
            <a:r>
              <a:rPr lang="cs-CZ" sz="3200" b="1" i="1" dirty="0">
                <a:solidFill>
                  <a:srgbClr val="C00000"/>
                </a:solidFill>
              </a:rPr>
              <a:t>HEB JE EEN BROER? </a:t>
            </a:r>
            <a:r>
              <a:rPr lang="en-US" sz="3200" b="1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 </a:t>
            </a:r>
            <a:r>
              <a:rPr lang="cs-CZ" sz="3200" b="1" i="1" dirty="0" smtClean="0">
                <a:solidFill>
                  <a:srgbClr val="C00000"/>
                </a:solidFill>
              </a:rPr>
              <a:t> </a:t>
            </a:r>
            <a:r>
              <a:rPr lang="cs-CZ" sz="3200" b="1" i="1" dirty="0">
                <a:solidFill>
                  <a:srgbClr val="C00000"/>
                </a:solidFill>
              </a:rPr>
              <a:t>IK NIET, IK HEB EEN ZUS. </a:t>
            </a:r>
            <a:endParaRPr lang="en-US" sz="3200" b="1" i="1" dirty="0" smtClean="0">
              <a:solidFill>
                <a:srgbClr val="C00000"/>
              </a:solidFill>
            </a:endParaRPr>
          </a:p>
          <a:p>
            <a:pPr lvl="0"/>
            <a:endParaRPr lang="cs-CZ" sz="3200" b="1" i="1" dirty="0">
              <a:solidFill>
                <a:srgbClr val="C00000"/>
              </a:solidFill>
            </a:endParaRPr>
          </a:p>
          <a:p>
            <a:pPr lvl="0"/>
            <a:r>
              <a:rPr lang="cs-CZ" sz="3200" b="1" i="1" dirty="0">
                <a:solidFill>
                  <a:srgbClr val="C00000"/>
                </a:solidFill>
              </a:rPr>
              <a:t>BEN JE STUDENTE ENGELS? </a:t>
            </a:r>
            <a:r>
              <a:rPr lang="en-US" sz="3200" b="1" i="1" dirty="0">
                <a:solidFill>
                  <a:srgbClr val="C00000"/>
                </a:solidFill>
                <a:sym typeface="Wingdings" panose="05000000000000000000" pitchFamily="2" charset="2"/>
              </a:rPr>
              <a:t></a:t>
            </a:r>
            <a:r>
              <a:rPr lang="cs-CZ" sz="3200" b="1" i="1" dirty="0" smtClean="0">
                <a:solidFill>
                  <a:srgbClr val="C00000"/>
                </a:solidFill>
              </a:rPr>
              <a:t> </a:t>
            </a:r>
            <a:r>
              <a:rPr lang="cs-CZ" sz="3200" b="1" i="1" dirty="0">
                <a:solidFill>
                  <a:srgbClr val="C00000"/>
                </a:solidFill>
              </a:rPr>
              <a:t>IK OOK. </a:t>
            </a:r>
            <a:endParaRPr lang="en-US" sz="3200" b="1" i="1" dirty="0" smtClean="0">
              <a:solidFill>
                <a:srgbClr val="C00000"/>
              </a:solidFill>
            </a:endParaRPr>
          </a:p>
          <a:p>
            <a:pPr lvl="0"/>
            <a:endParaRPr lang="cs-CZ" sz="3200" b="1" i="1" dirty="0">
              <a:solidFill>
                <a:srgbClr val="C00000"/>
              </a:solidFill>
            </a:endParaRPr>
          </a:p>
          <a:p>
            <a:pPr lvl="0"/>
            <a:r>
              <a:rPr lang="cs-CZ" sz="3200" b="1" i="1" dirty="0">
                <a:solidFill>
                  <a:srgbClr val="C00000"/>
                </a:solidFill>
              </a:rPr>
              <a:t>BEN JE SPORTIEF? </a:t>
            </a:r>
            <a:r>
              <a:rPr lang="en-US" sz="3200" b="1" i="1" dirty="0">
                <a:solidFill>
                  <a:srgbClr val="C00000"/>
                </a:solidFill>
                <a:sym typeface="Wingdings" panose="05000000000000000000" pitchFamily="2" charset="2"/>
              </a:rPr>
              <a:t></a:t>
            </a:r>
            <a:r>
              <a:rPr lang="cs-CZ" sz="3200" b="1" i="1" dirty="0" smtClean="0">
                <a:solidFill>
                  <a:srgbClr val="C00000"/>
                </a:solidFill>
              </a:rPr>
              <a:t> </a:t>
            </a:r>
            <a:r>
              <a:rPr lang="cs-CZ" sz="3200" b="1" i="1" dirty="0">
                <a:solidFill>
                  <a:srgbClr val="C00000"/>
                </a:solidFill>
              </a:rPr>
              <a:t>IK NIET. </a:t>
            </a:r>
            <a:r>
              <a:rPr lang="cs-CZ" sz="3200" b="1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 </a:t>
            </a:r>
            <a:r>
              <a:rPr lang="en-US" sz="3200" b="1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</a:t>
            </a:r>
            <a:r>
              <a:rPr lang="cs-CZ" sz="3200" b="1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 </a:t>
            </a:r>
            <a:r>
              <a:rPr lang="cs-CZ" sz="3200" b="1" i="1" dirty="0">
                <a:solidFill>
                  <a:srgbClr val="C00000"/>
                </a:solidFill>
              </a:rPr>
              <a:t>IK </a:t>
            </a:r>
            <a:r>
              <a:rPr lang="cs-CZ" sz="3200" b="1" i="1" dirty="0" err="1" smtClean="0">
                <a:solidFill>
                  <a:srgbClr val="C00000"/>
                </a:solidFill>
              </a:rPr>
              <a:t>wel</a:t>
            </a:r>
            <a:r>
              <a:rPr lang="cs-CZ" sz="3200" b="1" i="1" dirty="0" smtClean="0">
                <a:solidFill>
                  <a:srgbClr val="C00000"/>
                </a:solidFill>
              </a:rPr>
              <a:t>. </a:t>
            </a:r>
            <a:r>
              <a:rPr lang="cs-CZ" sz="3200" b="1" i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</a:t>
            </a:r>
            <a:endParaRPr lang="cs-CZ" sz="3200" b="1" i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r>
              <a:rPr lang="cs-CZ" sz="3200" dirty="0" smtClean="0"/>
              <a:t>(</a:t>
            </a:r>
            <a:r>
              <a:rPr lang="cs-CZ" sz="3200" dirty="0"/>
              <a:t>je </a:t>
            </a:r>
            <a:r>
              <a:rPr lang="cs-CZ" sz="3200" dirty="0" err="1"/>
              <a:t>wil</a:t>
            </a:r>
            <a:r>
              <a:rPr lang="cs-CZ" sz="3200" dirty="0"/>
              <a:t> </a:t>
            </a:r>
            <a:r>
              <a:rPr lang="cs-CZ" sz="3200" dirty="0" err="1"/>
              <a:t>een</a:t>
            </a:r>
            <a:r>
              <a:rPr lang="cs-CZ" sz="3200" dirty="0"/>
              <a:t> </a:t>
            </a:r>
            <a:r>
              <a:rPr lang="cs-CZ" sz="3200" dirty="0" err="1"/>
              <a:t>collega</a:t>
            </a:r>
            <a:r>
              <a:rPr lang="cs-CZ" sz="3200" dirty="0"/>
              <a:t> met 3 </a:t>
            </a:r>
            <a:r>
              <a:rPr lang="cs-CZ" sz="3200" dirty="0" err="1"/>
              <a:t>dezelfde</a:t>
            </a:r>
            <a:r>
              <a:rPr lang="cs-CZ" sz="3200" dirty="0"/>
              <a:t> </a:t>
            </a:r>
            <a:r>
              <a:rPr lang="cs-CZ" sz="3200" dirty="0" err="1"/>
              <a:t>antwoorden</a:t>
            </a:r>
            <a:r>
              <a:rPr lang="cs-CZ" sz="3200" dirty="0"/>
              <a:t> </a:t>
            </a:r>
            <a:r>
              <a:rPr lang="cs-CZ" sz="3200" dirty="0" err="1"/>
              <a:t>vinden</a:t>
            </a:r>
            <a:r>
              <a:rPr lang="cs-CZ" sz="3200" dirty="0"/>
              <a:t>)</a:t>
            </a:r>
          </a:p>
          <a:p>
            <a:endParaRPr lang="cs-CZ" dirty="0"/>
          </a:p>
        </p:txBody>
      </p:sp>
      <p:pic>
        <p:nvPicPr>
          <p:cNvPr id="4" name="Obrázek 3" descr="Sclera pictogramme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6935" y="63089"/>
            <a:ext cx="1599881" cy="1599881"/>
          </a:xfrm>
          <a:prstGeom prst="rect">
            <a:avLst/>
          </a:prstGeom>
        </p:spPr>
      </p:pic>
      <p:pic>
        <p:nvPicPr>
          <p:cNvPr id="5" name="Obrázek 4" descr="Handshake Free Stock Photo - Public Domain Pictures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33757" y="3808892"/>
            <a:ext cx="2378661" cy="1728880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1869241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838200" y="1808253"/>
            <a:ext cx="10515600" cy="4613096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cs-CZ" sz="6000" b="1" i="1" dirty="0" err="1" smtClean="0">
                <a:solidFill>
                  <a:srgbClr val="C00000"/>
                </a:solidFill>
              </a:rPr>
              <a:t>Wanneer</a:t>
            </a:r>
            <a:r>
              <a:rPr lang="cs-CZ" sz="6000" b="1" i="1" dirty="0" smtClean="0">
                <a:solidFill>
                  <a:srgbClr val="C00000"/>
                </a:solidFill>
              </a:rPr>
              <a:t> ben je </a:t>
            </a:r>
            <a:r>
              <a:rPr lang="cs-CZ" sz="6000" b="1" i="1" dirty="0" err="1" smtClean="0">
                <a:solidFill>
                  <a:srgbClr val="C00000"/>
                </a:solidFill>
              </a:rPr>
              <a:t>jarig</a:t>
            </a:r>
            <a:r>
              <a:rPr lang="cs-CZ" sz="6000" b="1" i="1" dirty="0" smtClean="0">
                <a:solidFill>
                  <a:srgbClr val="C00000"/>
                </a:solidFill>
              </a:rPr>
              <a:t>? </a:t>
            </a:r>
            <a:endParaRPr lang="cs-CZ" sz="6000" b="1" i="1" dirty="0">
              <a:solidFill>
                <a:srgbClr val="C00000"/>
              </a:solidFill>
            </a:endParaRPr>
          </a:p>
          <a:p>
            <a:pPr marL="0" indent="0">
              <a:buNone/>
            </a:pPr>
            <a:endParaRPr lang="en-US" sz="3200" dirty="0" smtClean="0"/>
          </a:p>
          <a:p>
            <a:pPr marL="0" indent="0">
              <a:buNone/>
            </a:pPr>
            <a:endParaRPr lang="cs-CZ" dirty="0"/>
          </a:p>
        </p:txBody>
      </p:sp>
      <p:pic>
        <p:nvPicPr>
          <p:cNvPr id="4" name="Obrázek 3" descr="Sclera pictogrammes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57795" y="129067"/>
            <a:ext cx="1599881" cy="1599881"/>
          </a:xfrm>
          <a:prstGeom prst="rect">
            <a:avLst/>
          </a:prstGeom>
        </p:spPr>
      </p:pic>
      <p:pic>
        <p:nvPicPr>
          <p:cNvPr id="6" name="Obrázek 5" descr="43 of 365 is a birthday wish #GIMP - LeMasney Creativ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50123" y="3195903"/>
            <a:ext cx="4017196" cy="3012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2631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300</Words>
  <Application>Microsoft Office PowerPoint</Application>
  <PresentationFormat>Širokoúhlá obrazovka</PresentationFormat>
  <Paragraphs>60</Paragraphs>
  <Slides>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Times New Roman</vt:lpstr>
      <vt:lpstr>Wingdings</vt:lpstr>
      <vt:lpstr>Motiv Office</vt:lpstr>
      <vt:lpstr>KENNISMAKING  VRAGENSTELLEN</vt:lpstr>
      <vt:lpstr>   DEZE WERKWOORDEN ONDER DE KNIE KRIJGEN   </vt:lpstr>
      <vt:lpstr>HEBBEN      ZIJN</vt:lpstr>
      <vt:lpstr>HEBBEN      ZIJN</vt:lpstr>
      <vt:lpstr>Prezentace aplikace PowerPoint</vt:lpstr>
      <vt:lpstr>  VRAGEN STELLEN  &amp; collega met dezelfde antwoorden vinden 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KENNISMAKING  VRAGENSTELLEN</dc:title>
  <dc:creator>Rezková, Iva</dc:creator>
  <cp:lastModifiedBy>Rezková, Iva</cp:lastModifiedBy>
  <cp:revision>7</cp:revision>
  <dcterms:created xsi:type="dcterms:W3CDTF">2022-09-28T13:26:27Z</dcterms:created>
  <dcterms:modified xsi:type="dcterms:W3CDTF">2022-10-03T15:16:10Z</dcterms:modified>
</cp:coreProperties>
</file>