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88" r:id="rId2"/>
    <p:sldId id="286" r:id="rId3"/>
    <p:sldId id="287" r:id="rId4"/>
    <p:sldId id="309"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267" r:id="rId26"/>
    <p:sldId id="278" r:id="rId27"/>
    <p:sldId id="275" r:id="rId28"/>
    <p:sldId id="277" r:id="rId29"/>
    <p:sldId id="280" r:id="rId30"/>
  </p:sldIdLst>
  <p:sldSz cx="12192000" cy="6858000"/>
  <p:notesSz cx="6858000" cy="99456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6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834" y="10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BCA4B031-A368-480A-99F1-78DF7A8FDFEF}" type="datetimeFigureOut">
              <a:rPr lang="cs-CZ" smtClean="0"/>
              <a:pPr/>
              <a:t>14.03.2023</a:t>
            </a:fld>
            <a:endParaRPr lang="cs-CZ"/>
          </a:p>
        </p:txBody>
      </p:sp>
      <p:sp>
        <p:nvSpPr>
          <p:cNvPr id="4" name="Zástupný symbol pro zápatí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CC4BA7E9-F9FD-4E66-9B5C-66160DDA0E54}" type="slidenum">
              <a:rPr lang="cs-CZ" smtClean="0"/>
              <a:pPr/>
              <a:t>‹#›</a:t>
            </a:fld>
            <a:endParaRPr lang="cs-CZ"/>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FB1DEFF4-AE57-4C4A-894D-C99A2CDD549F}" type="datetimeFigureOut">
              <a:rPr lang="cs-CZ" smtClean="0"/>
              <a:pPr/>
              <a:t>14.03.2023</a:t>
            </a:fld>
            <a:endParaRPr lang="cs-CZ"/>
          </a:p>
        </p:txBody>
      </p:sp>
      <p:sp>
        <p:nvSpPr>
          <p:cNvPr id="4" name="Zástupný symbol pro obrázek snímku 3"/>
          <p:cNvSpPr>
            <a:spLocks noGrp="1" noRot="1" noChangeAspect="1"/>
          </p:cNvSpPr>
          <p:nvPr>
            <p:ph type="sldImg" idx="2"/>
          </p:nvPr>
        </p:nvSpPr>
        <p:spPr>
          <a:xfrm>
            <a:off x="114300" y="746125"/>
            <a:ext cx="6629400" cy="3729038"/>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724202"/>
            <a:ext cx="5486400" cy="447556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78EDDB8B-B7DF-4AE1-841E-B91B70536922}"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a:t>Guardini</a:t>
            </a:r>
            <a:r>
              <a:rPr lang="cs-CZ" dirty="0"/>
              <a:t>, Romano. I </a:t>
            </a:r>
            <a:r>
              <a:rPr lang="cs-CZ" dirty="0" err="1"/>
              <a:t>diritti</a:t>
            </a:r>
            <a:r>
              <a:rPr lang="cs-CZ" dirty="0"/>
              <a:t> </a:t>
            </a:r>
            <a:r>
              <a:rPr lang="cs-CZ" dirty="0" err="1"/>
              <a:t>del</a:t>
            </a:r>
            <a:r>
              <a:rPr lang="cs-CZ" dirty="0"/>
              <a:t> </a:t>
            </a:r>
            <a:r>
              <a:rPr lang="cs-CZ" dirty="0" err="1"/>
              <a:t>nascituro</a:t>
            </a:r>
            <a:r>
              <a:rPr lang="cs-CZ" dirty="0"/>
              <a:t>. </a:t>
            </a:r>
            <a:r>
              <a:rPr lang="cs-CZ" dirty="0" err="1"/>
              <a:t>Studi</a:t>
            </a:r>
            <a:r>
              <a:rPr lang="cs-CZ" dirty="0"/>
              <a:t> </a:t>
            </a:r>
            <a:r>
              <a:rPr lang="cs-CZ" dirty="0" err="1"/>
              <a:t>cattolici</a:t>
            </a:r>
            <a:r>
              <a:rPr lang="cs-CZ" dirty="0"/>
              <a:t>, </a:t>
            </a:r>
            <a:r>
              <a:rPr lang="cs-CZ" dirty="0" err="1"/>
              <a:t>May</a:t>
            </a:r>
            <a:r>
              <a:rPr lang="cs-CZ" dirty="0"/>
              <a:t>/June, 1974.</a:t>
            </a:r>
          </a:p>
        </p:txBody>
      </p:sp>
      <p:sp>
        <p:nvSpPr>
          <p:cNvPr id="4" name="Zástupný symbol pro číslo snímku 3"/>
          <p:cNvSpPr>
            <a:spLocks noGrp="1"/>
          </p:cNvSpPr>
          <p:nvPr>
            <p:ph type="sldNum" sz="quarter" idx="10"/>
          </p:nvPr>
        </p:nvSpPr>
        <p:spPr/>
        <p:txBody>
          <a:bodyPr/>
          <a:lstStyle/>
          <a:p>
            <a:fld id="{78EDDB8B-B7DF-4AE1-841E-B91B70536922}" type="slidenum">
              <a:rPr lang="cs-CZ" smtClean="0"/>
              <a:pPr/>
              <a:t>22</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r>
              <a:rPr lang="cs-CZ" dirty="0" err="1"/>
              <a:t>Guardini</a:t>
            </a:r>
            <a:r>
              <a:rPr lang="cs-CZ" dirty="0"/>
              <a:t>, Romano. I </a:t>
            </a:r>
            <a:r>
              <a:rPr lang="cs-CZ" dirty="0" err="1"/>
              <a:t>diritti</a:t>
            </a:r>
            <a:r>
              <a:rPr lang="cs-CZ" dirty="0"/>
              <a:t> </a:t>
            </a:r>
            <a:r>
              <a:rPr lang="cs-CZ" dirty="0" err="1"/>
              <a:t>del</a:t>
            </a:r>
            <a:r>
              <a:rPr lang="cs-CZ" dirty="0"/>
              <a:t> </a:t>
            </a:r>
            <a:r>
              <a:rPr lang="cs-CZ" dirty="0" err="1"/>
              <a:t>nascituro</a:t>
            </a:r>
            <a:r>
              <a:rPr lang="cs-CZ" dirty="0"/>
              <a:t>. </a:t>
            </a:r>
            <a:r>
              <a:rPr lang="cs-CZ" dirty="0" err="1"/>
              <a:t>Studi</a:t>
            </a:r>
            <a:r>
              <a:rPr lang="cs-CZ" dirty="0"/>
              <a:t> </a:t>
            </a:r>
            <a:r>
              <a:rPr lang="cs-CZ" dirty="0" err="1"/>
              <a:t>cattolici</a:t>
            </a:r>
            <a:r>
              <a:rPr lang="cs-CZ" dirty="0"/>
              <a:t>, </a:t>
            </a:r>
            <a:r>
              <a:rPr lang="cs-CZ" dirty="0" err="1"/>
              <a:t>May</a:t>
            </a:r>
            <a:r>
              <a:rPr lang="cs-CZ" dirty="0"/>
              <a:t>/June, 1974.</a:t>
            </a:r>
          </a:p>
        </p:txBody>
      </p:sp>
      <p:sp>
        <p:nvSpPr>
          <p:cNvPr id="4" name="Zástupný symbol pro číslo snímku 3"/>
          <p:cNvSpPr>
            <a:spLocks noGrp="1"/>
          </p:cNvSpPr>
          <p:nvPr>
            <p:ph type="sldNum" sz="quarter" idx="10"/>
          </p:nvPr>
        </p:nvSpPr>
        <p:spPr/>
        <p:txBody>
          <a:bodyPr/>
          <a:lstStyle/>
          <a:p>
            <a:fld id="{78EDDB8B-B7DF-4AE1-841E-B91B70536922}" type="slidenum">
              <a:rPr lang="cs-CZ" smtClean="0"/>
              <a:pPr/>
              <a:t>25</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6"/>
            <a:ext cx="10363200" cy="1470025"/>
          </a:xfrm>
        </p:spPr>
        <p:txBody>
          <a:bodyPr/>
          <a:lstStyle/>
          <a:p>
            <a:r>
              <a:rPr lang="cs-CZ"/>
              <a:t>Klepnutím lze upravit styl předlohy nadpisů.</a:t>
            </a:r>
          </a:p>
        </p:txBody>
      </p:sp>
      <p:sp>
        <p:nvSpPr>
          <p:cNvPr id="3" name="Podnadpi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2B2CF1C5-063E-4D3B-913A-2DC20D86B37C}" type="datetimeFigureOut">
              <a:rPr lang="cs-CZ" smtClean="0"/>
              <a:pPr/>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B2CF1C5-063E-4D3B-913A-2DC20D86B37C}" type="datetimeFigureOut">
              <a:rPr lang="cs-CZ" smtClean="0"/>
              <a:pPr/>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39"/>
            <a:ext cx="27432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B2CF1C5-063E-4D3B-913A-2DC20D86B37C}" type="datetimeFigureOut">
              <a:rPr lang="cs-CZ" smtClean="0"/>
              <a:pPr/>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B2CF1C5-063E-4D3B-913A-2DC20D86B37C}" type="datetimeFigureOut">
              <a:rPr lang="cs-CZ" smtClean="0"/>
              <a:pPr/>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2B2CF1C5-063E-4D3B-913A-2DC20D86B37C}" type="datetimeFigureOut">
              <a:rPr lang="cs-CZ" smtClean="0"/>
              <a:pPr/>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B2CF1C5-063E-4D3B-913A-2DC20D86B37C}" type="datetimeFigureOut">
              <a:rPr lang="cs-CZ" smtClean="0"/>
              <a:pPr/>
              <a:t>14.03.2023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B2CF1C5-063E-4D3B-913A-2DC20D86B37C}" type="datetimeFigureOut">
              <a:rPr lang="cs-CZ" smtClean="0"/>
              <a:pPr/>
              <a:t>14.03.2023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2B2CF1C5-063E-4D3B-913A-2DC20D86B37C}" type="datetimeFigureOut">
              <a:rPr lang="cs-CZ" smtClean="0"/>
              <a:pPr/>
              <a:t>14.03.2023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B2CF1C5-063E-4D3B-913A-2DC20D86B37C}" type="datetimeFigureOut">
              <a:rPr lang="cs-CZ" smtClean="0"/>
              <a:pPr/>
              <a:t>14.03.2023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2B2CF1C5-063E-4D3B-913A-2DC20D86B37C}" type="datetimeFigureOut">
              <a:rPr lang="cs-CZ" smtClean="0"/>
              <a:pPr/>
              <a:t>14.03.2023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2B2CF1C5-063E-4D3B-913A-2DC20D86B37C}" type="datetimeFigureOut">
              <a:rPr lang="cs-CZ" smtClean="0"/>
              <a:pPr/>
              <a:t>14.03.2023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6C33B4-7F77-41FF-8D03-58D77B52C74B}"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BF6F9"/>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CF1C5-063E-4D3B-913A-2DC20D86B37C}" type="datetimeFigureOut">
              <a:rPr lang="cs-CZ" smtClean="0"/>
              <a:pPr/>
              <a:t>14.03.2023</a:t>
            </a:fld>
            <a:endParaRPr lang="cs-CZ"/>
          </a:p>
        </p:txBody>
      </p:sp>
      <p:sp>
        <p:nvSpPr>
          <p:cNvPr id="5" name="Zástupný symbol pro zápatí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C33B4-7F77-41FF-8D03-58D77B52C74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youtu.be/0L2NVFcYqkM" TargetMode="External"/><Relationship Id="rId2" Type="http://schemas.openxmlformats.org/officeDocument/2006/relationships/hyperlink" Target="http://www.peopleandperspectives.org/story/interview/annas" TargetMode="External"/><Relationship Id="rId1" Type="http://schemas.openxmlformats.org/officeDocument/2006/relationships/slideLayout" Target="../slideLayouts/slideLayout2.xml"/><Relationship Id="rId5" Type="http://schemas.openxmlformats.org/officeDocument/2006/relationships/hyperlink" Target="https://youtu.be/aKallbyio8Q" TargetMode="External"/><Relationship Id="rId4" Type="http://schemas.openxmlformats.org/officeDocument/2006/relationships/hyperlink" Target="https://youtu.be/HnweBU8UOOE"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www.wma.net/en/30publications/10policies/o3/" TargetMode="External"/><Relationship Id="rId3" Type="http://schemas.openxmlformats.org/officeDocument/2006/relationships/hyperlink" Target="http://www.wma.net/en/20activities/10ethics/index.html" TargetMode="External"/><Relationship Id="rId7" Type="http://schemas.openxmlformats.org/officeDocument/2006/relationships/hyperlink" Target="http://www.wma.net/en/30publications/10policies/d2/index.html" TargetMode="External"/><Relationship Id="rId2" Type="http://schemas.openxmlformats.org/officeDocument/2006/relationships/hyperlink" Target="http://www.wma.net/en/20activities/20humanrights/index.html" TargetMode="External"/><Relationship Id="rId1" Type="http://schemas.openxmlformats.org/officeDocument/2006/relationships/slideLayout" Target="../slideLayouts/slideLayout2.xml"/><Relationship Id="rId6" Type="http://schemas.openxmlformats.org/officeDocument/2006/relationships/hyperlink" Target="http://unesdoc.unesco.org/images/0014/001428/142825e.pdf" TargetMode="External"/><Relationship Id="rId5" Type="http://schemas.openxmlformats.org/officeDocument/2006/relationships/hyperlink" Target="http://www.unesco.org/new/en/social-and-human-sciences/themes/bioethics/human-genome-and-human-rights/" TargetMode="External"/><Relationship Id="rId4" Type="http://schemas.openxmlformats.org/officeDocument/2006/relationships/hyperlink" Target="http://www.unesco.org/new/en/social-and-human-sciences/themes/bioethics/ethics-education-programme/" TargetMode="External"/><Relationship Id="rId9" Type="http://schemas.openxmlformats.org/officeDocument/2006/relationships/hyperlink" Target="http://www3.nd.edu/~undpress/excerpts/P01307-ex.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ncbi.nlm.nih.gov/pmc/articles/PMC300789/pdf/32701419.pdf" TargetMode="External"/><Relationship Id="rId7" Type="http://schemas.openxmlformats.org/officeDocument/2006/relationships/hyperlink" Target="https://www.hrw.org/" TargetMode="External"/><Relationship Id="rId2" Type="http://schemas.openxmlformats.org/officeDocument/2006/relationships/hyperlink" Target="http://www.thenewatlantis.com/docLib/20091130_human_dignity.pdf" TargetMode="External"/><Relationship Id="rId1" Type="http://schemas.openxmlformats.org/officeDocument/2006/relationships/slideLayout" Target="../slideLayouts/slideLayout2.xml"/><Relationship Id="rId6" Type="http://schemas.openxmlformats.org/officeDocument/2006/relationships/hyperlink" Target="https://www.amnesty.org/en/" TargetMode="External"/><Relationship Id="rId5" Type="http://schemas.openxmlformats.org/officeDocument/2006/relationships/hyperlink" Target="https://www.ncbi.nlm.nih.gov/pmc/articles/PMC300789/citedby/" TargetMode="External"/><Relationship Id="rId4" Type="http://schemas.openxmlformats.org/officeDocument/2006/relationships/hyperlink" Target="http://bmcmedethics.biomedcentral.com/articles/10.1186/1472-6939-7-2"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vyuka-data.lf3.cuni.cz/CVOL0076/human%20rights%20-%20justifications(58adfaa2022e7).rtf" TargetMode="External"/><Relationship Id="rId13" Type="http://schemas.openxmlformats.org/officeDocument/2006/relationships/hyperlink" Target="http://www.ohchr.org/Documents/Publications/Reproductiveen.pdf" TargetMode="External"/><Relationship Id="rId3" Type="http://schemas.openxmlformats.org/officeDocument/2006/relationships/hyperlink" Target="http://lib.tcu.edu/staff/bellinger/rights/Schaefer-vs-Rorty.pdf" TargetMode="External"/><Relationship Id="rId7" Type="http://schemas.openxmlformats.org/officeDocument/2006/relationships/hyperlink" Target="http://lib.tcu.edu/staff/bellinger/rights/Poovey-on-rights.pdf" TargetMode="External"/><Relationship Id="rId12" Type="http://schemas.openxmlformats.org/officeDocument/2006/relationships/hyperlink" Target="http://www.ohchr.org/Documents/Publications/BornFreeAndEqualLowRes.pdf" TargetMode="External"/><Relationship Id="rId2" Type="http://schemas.openxmlformats.org/officeDocument/2006/relationships/hyperlink" Target="http://lib.tcu.edu/staff/bellinger/rights/Rorty-on-rights.pdf" TargetMode="External"/><Relationship Id="rId1" Type="http://schemas.openxmlformats.org/officeDocument/2006/relationships/slideLayout" Target="../slideLayouts/slideLayout2.xml"/><Relationship Id="rId6" Type="http://schemas.openxmlformats.org/officeDocument/2006/relationships/hyperlink" Target="http://lib.tcu.edu/staff/bellinger/rights/Primus-ch1.pdf" TargetMode="External"/><Relationship Id="rId11" Type="http://schemas.openxmlformats.org/officeDocument/2006/relationships/hyperlink" Target="http://www.ohchr.org/Documents/Publications/LivingFreeAndEqual.pdf" TargetMode="External"/><Relationship Id="rId5" Type="http://schemas.openxmlformats.org/officeDocument/2006/relationships/hyperlink" Target="http://filcasop.flu.cas.cz/uploaded/Dvorak/Machula.pdf" TargetMode="External"/><Relationship Id="rId10" Type="http://schemas.openxmlformats.org/officeDocument/2006/relationships/hyperlink" Target="http://www.ohchr.org/Documents/Publications/NHRIHandbook.pdf" TargetMode="External"/><Relationship Id="rId4" Type="http://schemas.openxmlformats.org/officeDocument/2006/relationships/hyperlink" Target="http://lib.tcu.edu/staff/bellinger/rights/Macdonald-on-rights.pdf" TargetMode="External"/><Relationship Id="rId9" Type="http://schemas.openxmlformats.org/officeDocument/2006/relationships/hyperlink" Target="http://www.ohchr.org/en/issues/Pages/WhatareHumanRights.aspx" TargetMode="External"/><Relationship Id="rId14" Type="http://schemas.openxmlformats.org/officeDocument/2006/relationships/hyperlink" Target="http://www.ohchr.org/Documents/Publications/HRDisabilityen.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VT5nsIAyCuI" TargetMode="External"/><Relationship Id="rId2" Type="http://schemas.openxmlformats.org/officeDocument/2006/relationships/hyperlink" Target="https://forms.gle/Jsq3gxUR8C5ZHXQp6" TargetMode="External"/><Relationship Id="rId1" Type="http://schemas.openxmlformats.org/officeDocument/2006/relationships/slideLayout" Target="../slideLayouts/slideLayout2.xml"/><Relationship Id="rId5" Type="http://schemas.openxmlformats.org/officeDocument/2006/relationships/hyperlink" Target="https://vimeo.com/133805771" TargetMode="External"/><Relationship Id="rId4" Type="http://schemas.openxmlformats.org/officeDocument/2006/relationships/hyperlink" Target="https://youtu.be/IYOiqbjrZYQ"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2130426"/>
            <a:ext cx="9144000" cy="1470025"/>
          </a:xfrm>
        </p:spPr>
        <p:txBody>
          <a:bodyPr/>
          <a:lstStyle/>
          <a:p>
            <a:r>
              <a:rPr lang="cs-CZ" dirty="0" err="1"/>
              <a:t>Human</a:t>
            </a:r>
            <a:r>
              <a:rPr lang="cs-CZ" dirty="0"/>
              <a:t> </a:t>
            </a:r>
            <a:r>
              <a:rPr lang="cs-CZ" dirty="0" err="1"/>
              <a:t>Rights</a:t>
            </a:r>
            <a:r>
              <a:rPr lang="cs-CZ" dirty="0"/>
              <a:t> and </a:t>
            </a:r>
            <a:r>
              <a:rPr lang="cs-CZ" dirty="0" err="1"/>
              <a:t>Medicine</a:t>
            </a:r>
            <a:br>
              <a:rPr lang="cs-CZ" dirty="0"/>
            </a:br>
            <a:r>
              <a:rPr lang="cs-CZ" dirty="0"/>
              <a:t>2</a:t>
            </a:r>
          </a:p>
        </p:txBody>
      </p:sp>
      <p:sp>
        <p:nvSpPr>
          <p:cNvPr id="3" name="Podnadpis 2"/>
          <p:cNvSpPr>
            <a:spLocks noGrp="1"/>
          </p:cNvSpPr>
          <p:nvPr>
            <p:ph type="subTitle" idx="1"/>
          </p:nvPr>
        </p:nvSpPr>
        <p:spPr/>
        <p:txBody>
          <a:bodyPr/>
          <a:lstStyle/>
          <a:p>
            <a:pPr algn="r"/>
            <a:endParaRPr lang="cs-CZ" dirty="0"/>
          </a:p>
          <a:p>
            <a:pPr algn="r"/>
            <a:r>
              <a:rPr lang="cs-CZ" dirty="0"/>
              <a:t>Zuzana Svobodová</a:t>
            </a:r>
          </a:p>
        </p:txBody>
      </p:sp>
    </p:spTree>
    <p:extLst>
      <p:ext uri="{BB962C8B-B14F-4D97-AF65-F5344CB8AC3E}">
        <p14:creationId xmlns:p14="http://schemas.microsoft.com/office/powerpoint/2010/main" val="1174667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9536" y="188640"/>
            <a:ext cx="8229600" cy="706090"/>
          </a:xfrm>
        </p:spPr>
        <p:txBody>
          <a:bodyPr>
            <a:normAutofit/>
          </a:bodyPr>
          <a:lstStyle/>
          <a:p>
            <a:r>
              <a:rPr lang="en-US" sz="2000" b="1" dirty="0"/>
              <a:t>Cyrus the Great Cylinder</a:t>
            </a:r>
            <a:br>
              <a:rPr lang="cs-CZ" sz="2000" b="1" dirty="0"/>
            </a:br>
            <a:r>
              <a:rPr lang="en-US" sz="2000" b="1" dirty="0"/>
              <a:t>The First Charter of Rights of Nations</a:t>
            </a:r>
            <a:endParaRPr lang="cs-CZ" sz="2000" b="1" dirty="0"/>
          </a:p>
        </p:txBody>
      </p:sp>
      <p:sp>
        <p:nvSpPr>
          <p:cNvPr id="3" name="Zástupný symbol pro obsah 2"/>
          <p:cNvSpPr>
            <a:spLocks noGrp="1"/>
          </p:cNvSpPr>
          <p:nvPr>
            <p:ph sz="half" idx="1"/>
          </p:nvPr>
        </p:nvSpPr>
        <p:spPr>
          <a:xfrm>
            <a:off x="335360" y="44624"/>
            <a:ext cx="1296144" cy="6858000"/>
          </a:xfrm>
        </p:spPr>
        <p:txBody>
          <a:bodyPr>
            <a:noAutofit/>
          </a:bodyPr>
          <a:lstStyle/>
          <a:p>
            <a:pPr marL="0" indent="0" algn="just">
              <a:spcBef>
                <a:spcPts val="0"/>
              </a:spcBef>
              <a:buNone/>
            </a:pPr>
            <a:r>
              <a:rPr lang="cs-CZ" sz="500" i="1" dirty="0" err="1"/>
              <a:t>mâtQu</a:t>
            </a:r>
            <a:r>
              <a:rPr lang="cs-CZ" sz="500" i="1" dirty="0"/>
              <a:t>-ti-i </a:t>
            </a:r>
            <a:r>
              <a:rPr lang="cs-CZ" sz="500" i="1" dirty="0" err="1"/>
              <a:t>gi</a:t>
            </a:r>
            <a:r>
              <a:rPr lang="cs-CZ" sz="500" i="1" dirty="0"/>
              <a:t>-</a:t>
            </a:r>
            <a:r>
              <a:rPr lang="cs-CZ" sz="500" i="1" dirty="0" err="1"/>
              <a:t>mir</a:t>
            </a:r>
            <a:r>
              <a:rPr lang="cs-CZ" sz="500" i="1" dirty="0"/>
              <a:t> Um-man </a:t>
            </a:r>
            <a:r>
              <a:rPr lang="cs-CZ" sz="500" i="1" dirty="0" err="1"/>
              <a:t>Man</a:t>
            </a:r>
            <a:r>
              <a:rPr lang="cs-CZ" sz="500" i="1" dirty="0"/>
              <a:t>-</a:t>
            </a:r>
            <a:r>
              <a:rPr lang="cs-CZ" sz="500" i="1" dirty="0" err="1"/>
              <a:t>da</a:t>
            </a:r>
            <a:r>
              <a:rPr lang="cs-CZ" sz="500" i="1" dirty="0"/>
              <a:t> </a:t>
            </a:r>
            <a:r>
              <a:rPr lang="cs-CZ" sz="500" dirty="0"/>
              <a:t>ú-</a:t>
            </a:r>
            <a:r>
              <a:rPr lang="cs-CZ" sz="500" dirty="0" err="1"/>
              <a:t>ka</a:t>
            </a:r>
            <a:r>
              <a:rPr lang="cs-CZ" sz="500" dirty="0"/>
              <a:t>-</a:t>
            </a:r>
            <a:r>
              <a:rPr lang="cs-CZ" sz="500" dirty="0" err="1"/>
              <a:t>an</a:t>
            </a:r>
            <a:r>
              <a:rPr lang="cs-CZ" sz="500" dirty="0"/>
              <a:t>-ni- </a:t>
            </a:r>
            <a:r>
              <a:rPr lang="cs-CZ" sz="500" dirty="0" err="1"/>
              <a:t>Ša</a:t>
            </a:r>
            <a:r>
              <a:rPr lang="cs-CZ" sz="500" dirty="0"/>
              <a:t> a-na Š e-</a:t>
            </a:r>
            <a:r>
              <a:rPr lang="cs-CZ" sz="500" dirty="0" err="1"/>
              <a:t>pi</a:t>
            </a:r>
            <a:r>
              <a:rPr lang="cs-CZ" sz="500" dirty="0"/>
              <a:t>-</a:t>
            </a:r>
            <a:r>
              <a:rPr lang="cs-CZ" sz="500" dirty="0" err="1"/>
              <a:t>Šu</a:t>
            </a:r>
            <a:r>
              <a:rPr lang="cs-CZ" sz="500" dirty="0"/>
              <a:t> ni </a:t>
            </a:r>
            <a:r>
              <a:rPr lang="cs-CZ" sz="500" dirty="0" err="1"/>
              <a:t>Še</a:t>
            </a:r>
            <a:r>
              <a:rPr lang="cs-CZ" sz="500" dirty="0"/>
              <a:t> </a:t>
            </a:r>
            <a:r>
              <a:rPr lang="cs-CZ" sz="500" dirty="0" err="1"/>
              <a:t>sal</a:t>
            </a:r>
            <a:r>
              <a:rPr lang="cs-CZ" sz="500" dirty="0"/>
              <a:t>-mat </a:t>
            </a:r>
            <a:r>
              <a:rPr lang="cs-CZ" sz="500" dirty="0" err="1"/>
              <a:t>qaqqaduduŠa</a:t>
            </a:r>
            <a:r>
              <a:rPr lang="cs-CZ" sz="500" dirty="0"/>
              <a:t> ú- Š á-</a:t>
            </a:r>
            <a:r>
              <a:rPr lang="cs-CZ" sz="500" dirty="0" err="1"/>
              <a:t>ak</a:t>
            </a:r>
            <a:r>
              <a:rPr lang="cs-CZ" sz="500" dirty="0"/>
              <a:t>-</a:t>
            </a:r>
            <a:r>
              <a:rPr lang="cs-CZ" sz="500" dirty="0" err="1"/>
              <a:t>Ši</a:t>
            </a:r>
            <a:r>
              <a:rPr lang="cs-CZ" sz="500" dirty="0"/>
              <a:t>-</a:t>
            </a:r>
            <a:r>
              <a:rPr lang="cs-CZ" sz="500" dirty="0" err="1"/>
              <a:t>du</a:t>
            </a:r>
            <a:r>
              <a:rPr lang="cs-CZ" sz="500" dirty="0"/>
              <a:t> </a:t>
            </a:r>
            <a:r>
              <a:rPr lang="cs-CZ" sz="500" dirty="0" err="1"/>
              <a:t>ka</a:t>
            </a:r>
            <a:r>
              <a:rPr lang="cs-CZ" sz="500" dirty="0"/>
              <a:t>-ta-a-</a:t>
            </a:r>
            <a:r>
              <a:rPr lang="cs-CZ" sz="500" dirty="0" err="1"/>
              <a:t>Šu</a:t>
            </a:r>
            <a:endParaRPr lang="cs-CZ" sz="500" dirty="0"/>
          </a:p>
          <a:p>
            <a:pPr marL="0" indent="0" algn="just">
              <a:spcBef>
                <a:spcPts val="0"/>
              </a:spcBef>
              <a:buNone/>
            </a:pPr>
            <a:r>
              <a:rPr lang="cs-CZ" sz="500" dirty="0"/>
              <a:t>i-na </a:t>
            </a:r>
            <a:r>
              <a:rPr lang="cs-CZ" sz="500" dirty="0" err="1"/>
              <a:t>ki</a:t>
            </a:r>
            <a:r>
              <a:rPr lang="cs-CZ" sz="500" dirty="0"/>
              <a:t>-</a:t>
            </a:r>
            <a:r>
              <a:rPr lang="cs-CZ" sz="500" dirty="0" err="1"/>
              <a:t>it</a:t>
            </a:r>
            <a:r>
              <a:rPr lang="cs-CZ" sz="500" dirty="0"/>
              <a:t>-</a:t>
            </a:r>
            <a:r>
              <a:rPr lang="cs-CZ" sz="500" dirty="0" err="1"/>
              <a:t>tim</a:t>
            </a:r>
            <a:r>
              <a:rPr lang="cs-CZ" sz="500" dirty="0"/>
              <a:t> ú mi-Š a-</a:t>
            </a:r>
            <a:r>
              <a:rPr lang="cs-CZ" sz="500" dirty="0" err="1"/>
              <a:t>ru</a:t>
            </a:r>
            <a:r>
              <a:rPr lang="cs-CZ" sz="500" dirty="0"/>
              <a:t> </a:t>
            </a:r>
            <a:r>
              <a:rPr lang="cs-CZ" sz="500" dirty="0" err="1"/>
              <a:t>iŠ</a:t>
            </a:r>
            <a:r>
              <a:rPr lang="cs-CZ" sz="500" dirty="0"/>
              <a:t>-</a:t>
            </a:r>
            <a:r>
              <a:rPr lang="cs-CZ" sz="500" dirty="0" err="1"/>
              <a:t>te</a:t>
            </a:r>
            <a:r>
              <a:rPr lang="cs-CZ" sz="500" dirty="0"/>
              <a:t>-ni-'e-</a:t>
            </a:r>
            <a:r>
              <a:rPr lang="cs-CZ" sz="500" dirty="0" err="1"/>
              <a:t>Ši</a:t>
            </a:r>
            <a:r>
              <a:rPr lang="cs-CZ" sz="500" dirty="0"/>
              <a:t>-na-a-</a:t>
            </a:r>
            <a:r>
              <a:rPr lang="cs-CZ" sz="500" dirty="0" err="1"/>
              <a:t>tim</a:t>
            </a:r>
            <a:r>
              <a:rPr lang="cs-CZ" sz="500" dirty="0"/>
              <a:t> </a:t>
            </a:r>
            <a:r>
              <a:rPr lang="cs-CZ" sz="500" dirty="0" err="1"/>
              <a:t>iluMarduk</a:t>
            </a:r>
            <a:r>
              <a:rPr lang="cs-CZ" sz="500" dirty="0"/>
              <a:t> belu rabu ta-</a:t>
            </a:r>
            <a:r>
              <a:rPr lang="cs-CZ" sz="500" dirty="0" err="1"/>
              <a:t>ru</a:t>
            </a:r>
            <a:r>
              <a:rPr lang="cs-CZ" sz="500" dirty="0"/>
              <a:t>-ú </a:t>
            </a:r>
            <a:r>
              <a:rPr lang="cs-CZ" sz="500" dirty="0" err="1"/>
              <a:t>niŠ</a:t>
            </a:r>
            <a:r>
              <a:rPr lang="cs-CZ" sz="500" dirty="0"/>
              <a:t> e- </a:t>
            </a:r>
            <a:r>
              <a:rPr lang="cs-CZ" sz="500" dirty="0" err="1"/>
              <a:t>Šu</a:t>
            </a:r>
            <a:r>
              <a:rPr lang="cs-CZ" sz="500" dirty="0"/>
              <a:t> </a:t>
            </a:r>
            <a:r>
              <a:rPr lang="cs-CZ" sz="500" dirty="0" err="1"/>
              <a:t>ip</a:t>
            </a:r>
            <a:r>
              <a:rPr lang="cs-CZ" sz="500" dirty="0"/>
              <a:t>-</a:t>
            </a:r>
            <a:r>
              <a:rPr lang="cs-CZ" sz="500" dirty="0" err="1"/>
              <a:t>Še</a:t>
            </a:r>
            <a:r>
              <a:rPr lang="cs-CZ" sz="500" dirty="0"/>
              <a:t>-e-ti </a:t>
            </a:r>
            <a:r>
              <a:rPr lang="cs-CZ" sz="500" dirty="0" err="1"/>
              <a:t>Šá</a:t>
            </a:r>
            <a:r>
              <a:rPr lang="cs-CZ" sz="500" dirty="0"/>
              <a:t> dam-</a:t>
            </a:r>
            <a:r>
              <a:rPr lang="cs-CZ" sz="500" dirty="0" err="1"/>
              <a:t>qa</a:t>
            </a:r>
            <a:r>
              <a:rPr lang="cs-CZ" sz="500" dirty="0"/>
              <a:t>-a-ta ù lib-ba-</a:t>
            </a:r>
            <a:r>
              <a:rPr lang="cs-CZ" sz="500" dirty="0" err="1"/>
              <a:t>Šú</a:t>
            </a:r>
            <a:r>
              <a:rPr lang="cs-CZ" sz="500" dirty="0"/>
              <a:t> i-</a:t>
            </a:r>
            <a:r>
              <a:rPr lang="cs-CZ" sz="500" dirty="0" err="1"/>
              <a:t>Šá</a:t>
            </a:r>
            <a:r>
              <a:rPr lang="cs-CZ" sz="500" dirty="0"/>
              <a:t>-</a:t>
            </a:r>
            <a:r>
              <a:rPr lang="cs-CZ" sz="500" dirty="0" err="1"/>
              <a:t>ra</a:t>
            </a:r>
            <a:r>
              <a:rPr lang="cs-CZ" sz="500" dirty="0"/>
              <a:t> ha-</a:t>
            </a:r>
            <a:r>
              <a:rPr lang="cs-CZ" sz="500" dirty="0" err="1"/>
              <a:t>di</a:t>
            </a:r>
            <a:r>
              <a:rPr lang="cs-CZ" sz="500" dirty="0"/>
              <a:t>-i Š </a:t>
            </a:r>
            <a:r>
              <a:rPr lang="cs-CZ" sz="500" dirty="0" err="1"/>
              <a:t>ip</a:t>
            </a:r>
            <a:r>
              <a:rPr lang="cs-CZ" sz="500" dirty="0"/>
              <a:t>-</a:t>
            </a:r>
            <a:r>
              <a:rPr lang="cs-CZ" sz="500" dirty="0" err="1"/>
              <a:t>pa</a:t>
            </a:r>
            <a:r>
              <a:rPr lang="cs-CZ" sz="500" dirty="0"/>
              <a:t>-</a:t>
            </a:r>
            <a:r>
              <a:rPr lang="cs-CZ" sz="500" dirty="0" err="1"/>
              <a:t>al</a:t>
            </a:r>
            <a:r>
              <a:rPr lang="cs-CZ" sz="500" dirty="0"/>
              <a:t>-li-</a:t>
            </a:r>
            <a:r>
              <a:rPr lang="cs-CZ" sz="500" dirty="0" err="1"/>
              <a:t>is</a:t>
            </a:r>
            <a:endParaRPr lang="cs-CZ" sz="500" dirty="0"/>
          </a:p>
          <a:p>
            <a:pPr marL="0" indent="0" algn="just">
              <a:spcBef>
                <a:spcPts val="0"/>
              </a:spcBef>
              <a:buNone/>
            </a:pPr>
            <a:r>
              <a:rPr lang="cs-CZ" sz="500" dirty="0"/>
              <a:t>a-na </a:t>
            </a:r>
            <a:r>
              <a:rPr lang="cs-CZ" sz="500" dirty="0" err="1"/>
              <a:t>ali</a:t>
            </a:r>
            <a:r>
              <a:rPr lang="cs-CZ" sz="500" dirty="0"/>
              <a:t>-</a:t>
            </a:r>
            <a:r>
              <a:rPr lang="cs-CZ" sz="500" dirty="0" err="1"/>
              <a:t>Šú</a:t>
            </a:r>
            <a:r>
              <a:rPr lang="cs-CZ" sz="500" dirty="0"/>
              <a:t> Bab-</a:t>
            </a:r>
            <a:r>
              <a:rPr lang="cs-CZ" sz="500" dirty="0" err="1"/>
              <a:t>ilani</a:t>
            </a:r>
            <a:r>
              <a:rPr lang="cs-CZ" sz="500" dirty="0"/>
              <a:t> </a:t>
            </a:r>
            <a:r>
              <a:rPr lang="cs-CZ" sz="500" dirty="0" err="1"/>
              <a:t>ki</a:t>
            </a:r>
            <a:r>
              <a:rPr lang="cs-CZ" sz="500" dirty="0"/>
              <a:t> a-la-</a:t>
            </a:r>
            <a:r>
              <a:rPr lang="cs-CZ" sz="500" dirty="0" err="1"/>
              <a:t>ak</a:t>
            </a:r>
            <a:r>
              <a:rPr lang="cs-CZ" sz="500" dirty="0"/>
              <a:t>-</a:t>
            </a:r>
            <a:r>
              <a:rPr lang="cs-CZ" sz="500" dirty="0" err="1"/>
              <a:t>Šú</a:t>
            </a:r>
            <a:r>
              <a:rPr lang="cs-CZ" sz="500" dirty="0"/>
              <a:t> </a:t>
            </a:r>
            <a:r>
              <a:rPr lang="cs-CZ" sz="500" dirty="0" err="1"/>
              <a:t>ik</a:t>
            </a:r>
            <a:r>
              <a:rPr lang="cs-CZ" sz="500" dirty="0"/>
              <a:t>-</a:t>
            </a:r>
            <a:r>
              <a:rPr lang="cs-CZ" sz="500" dirty="0" err="1"/>
              <a:t>bi</a:t>
            </a:r>
            <a:r>
              <a:rPr lang="cs-CZ" sz="500" dirty="0"/>
              <a:t> ú- Š a-as-</a:t>
            </a:r>
            <a:r>
              <a:rPr lang="cs-CZ" sz="500" dirty="0" err="1"/>
              <a:t>bi</a:t>
            </a:r>
            <a:r>
              <a:rPr lang="cs-CZ" sz="500" dirty="0"/>
              <a:t>-</a:t>
            </a:r>
            <a:r>
              <a:rPr lang="cs-CZ" sz="500" dirty="0" err="1"/>
              <a:t>it</a:t>
            </a:r>
            <a:r>
              <a:rPr lang="cs-CZ" sz="500" dirty="0"/>
              <a:t>-</a:t>
            </a:r>
            <a:r>
              <a:rPr lang="cs-CZ" sz="500" dirty="0" err="1"/>
              <a:t>su</a:t>
            </a:r>
            <a:r>
              <a:rPr lang="cs-CZ" sz="500" dirty="0"/>
              <a:t>-</a:t>
            </a:r>
            <a:r>
              <a:rPr lang="cs-CZ" sz="500" dirty="0" err="1"/>
              <a:t>ma</a:t>
            </a:r>
            <a:r>
              <a:rPr lang="cs-CZ" sz="500" dirty="0"/>
              <a:t> </a:t>
            </a:r>
            <a:r>
              <a:rPr lang="cs-CZ" sz="500" dirty="0" err="1"/>
              <a:t>har</a:t>
            </a:r>
            <a:r>
              <a:rPr lang="cs-CZ" sz="500" dirty="0"/>
              <a:t>-</a:t>
            </a:r>
            <a:r>
              <a:rPr lang="cs-CZ" sz="500" dirty="0" err="1"/>
              <a:t>ra</a:t>
            </a:r>
            <a:r>
              <a:rPr lang="cs-CZ" sz="500" dirty="0"/>
              <a:t>-nu </a:t>
            </a:r>
            <a:r>
              <a:rPr lang="cs-CZ" sz="500" dirty="0" err="1"/>
              <a:t>Babili</a:t>
            </a:r>
            <a:r>
              <a:rPr lang="cs-CZ" sz="500" dirty="0"/>
              <a:t> </a:t>
            </a:r>
            <a:r>
              <a:rPr lang="cs-CZ" sz="500" dirty="0" err="1"/>
              <a:t>ki</a:t>
            </a:r>
            <a:r>
              <a:rPr lang="cs-CZ" sz="500" dirty="0"/>
              <a:t>-</a:t>
            </a:r>
            <a:r>
              <a:rPr lang="cs-CZ" sz="500" dirty="0" err="1"/>
              <a:t>ma</a:t>
            </a:r>
            <a:r>
              <a:rPr lang="cs-CZ" sz="500" dirty="0"/>
              <a:t> </a:t>
            </a:r>
            <a:r>
              <a:rPr lang="cs-CZ" sz="500" dirty="0" err="1"/>
              <a:t>ib</a:t>
            </a:r>
            <a:r>
              <a:rPr lang="cs-CZ" sz="500" dirty="0"/>
              <a:t>-</a:t>
            </a:r>
            <a:r>
              <a:rPr lang="cs-CZ" sz="500" dirty="0" err="1"/>
              <a:t>ri</a:t>
            </a:r>
            <a:r>
              <a:rPr lang="cs-CZ" sz="500" dirty="0"/>
              <a:t> ú </a:t>
            </a:r>
            <a:r>
              <a:rPr lang="cs-CZ" sz="500" dirty="0" err="1"/>
              <a:t>tap</a:t>
            </a:r>
            <a:r>
              <a:rPr lang="cs-CZ" sz="500" dirty="0"/>
              <a:t>-</a:t>
            </a:r>
            <a:r>
              <a:rPr lang="cs-CZ" sz="500" dirty="0" err="1"/>
              <a:t>pi</a:t>
            </a:r>
            <a:r>
              <a:rPr lang="cs-CZ" sz="500" dirty="0"/>
              <a:t>-e </a:t>
            </a:r>
            <a:r>
              <a:rPr lang="cs-CZ" sz="500" dirty="0" err="1"/>
              <a:t>it</a:t>
            </a:r>
            <a:r>
              <a:rPr lang="cs-CZ" sz="500" dirty="0"/>
              <a:t>-</a:t>
            </a:r>
            <a:r>
              <a:rPr lang="cs-CZ" sz="500" dirty="0" err="1"/>
              <a:t>tal</a:t>
            </a:r>
            <a:r>
              <a:rPr lang="cs-CZ" sz="500" dirty="0"/>
              <a:t>-la-</a:t>
            </a:r>
            <a:r>
              <a:rPr lang="cs-CZ" sz="500" dirty="0" err="1"/>
              <a:t>ka</a:t>
            </a:r>
            <a:r>
              <a:rPr lang="cs-CZ" sz="500" dirty="0"/>
              <a:t> i-</a:t>
            </a:r>
            <a:r>
              <a:rPr lang="cs-CZ" sz="500" dirty="0" err="1"/>
              <a:t>da</a:t>
            </a:r>
            <a:r>
              <a:rPr lang="cs-CZ" sz="500" dirty="0"/>
              <a:t>-a-</a:t>
            </a:r>
            <a:r>
              <a:rPr lang="cs-CZ" sz="500" dirty="0" err="1"/>
              <a:t>Šu</a:t>
            </a:r>
            <a:endParaRPr lang="cs-CZ" sz="500" dirty="0"/>
          </a:p>
          <a:p>
            <a:pPr marL="0" indent="0" algn="just">
              <a:spcBef>
                <a:spcPts val="0"/>
              </a:spcBef>
              <a:buNone/>
            </a:pPr>
            <a:r>
              <a:rPr lang="cs-CZ" sz="500" dirty="0"/>
              <a:t>um-</a:t>
            </a:r>
            <a:r>
              <a:rPr lang="cs-CZ" sz="500" dirty="0" err="1"/>
              <a:t>ma</a:t>
            </a:r>
            <a:r>
              <a:rPr lang="cs-CZ" sz="500" dirty="0"/>
              <a:t>-ni-</a:t>
            </a:r>
            <a:r>
              <a:rPr lang="cs-CZ" sz="500" dirty="0" err="1"/>
              <a:t>Šu</a:t>
            </a:r>
            <a:r>
              <a:rPr lang="cs-CZ" sz="500" dirty="0"/>
              <a:t> rap- </a:t>
            </a:r>
            <a:r>
              <a:rPr lang="cs-CZ" sz="500" dirty="0" err="1"/>
              <a:t>Ša</a:t>
            </a:r>
            <a:r>
              <a:rPr lang="cs-CZ" sz="500" dirty="0"/>
              <a:t>-a-</a:t>
            </a:r>
            <a:r>
              <a:rPr lang="cs-CZ" sz="500" dirty="0" err="1"/>
              <a:t>tim</a:t>
            </a:r>
            <a:r>
              <a:rPr lang="cs-CZ" sz="500" dirty="0"/>
              <a:t> </a:t>
            </a:r>
            <a:r>
              <a:rPr lang="cs-CZ" sz="500" dirty="0" err="1"/>
              <a:t>Šá</a:t>
            </a:r>
            <a:r>
              <a:rPr lang="cs-CZ" sz="500" dirty="0"/>
              <a:t> </a:t>
            </a:r>
            <a:r>
              <a:rPr lang="cs-CZ" sz="500" dirty="0" err="1"/>
              <a:t>ki</a:t>
            </a:r>
            <a:r>
              <a:rPr lang="cs-CZ" sz="500" dirty="0"/>
              <a:t>-</a:t>
            </a:r>
            <a:r>
              <a:rPr lang="cs-CZ" sz="500" dirty="0" err="1"/>
              <a:t>ma</a:t>
            </a:r>
            <a:r>
              <a:rPr lang="cs-CZ" sz="500" dirty="0"/>
              <a:t> </a:t>
            </a:r>
            <a:r>
              <a:rPr lang="cs-CZ" sz="500" dirty="0" err="1"/>
              <a:t>me</a:t>
            </a:r>
            <a:r>
              <a:rPr lang="cs-CZ" sz="500" dirty="0"/>
              <a:t>-e </a:t>
            </a:r>
            <a:r>
              <a:rPr lang="cs-CZ" sz="500" dirty="0" err="1"/>
              <a:t>nari</a:t>
            </a:r>
            <a:r>
              <a:rPr lang="cs-CZ" sz="500" dirty="0"/>
              <a:t> la &amp;</a:t>
            </a:r>
            <a:r>
              <a:rPr lang="cs-CZ" sz="500" dirty="0" err="1"/>
              <a:t>uacute</a:t>
            </a:r>
            <a:r>
              <a:rPr lang="cs-CZ" sz="500" dirty="0"/>
              <a:t>-ta-ad-</a:t>
            </a:r>
            <a:r>
              <a:rPr lang="cs-CZ" sz="500" dirty="0" err="1"/>
              <a:t>du</a:t>
            </a:r>
            <a:r>
              <a:rPr lang="cs-CZ" sz="500" dirty="0"/>
              <a:t>-ú ni-ba-Š&amp;</a:t>
            </a:r>
            <a:r>
              <a:rPr lang="cs-CZ" sz="500" dirty="0" err="1"/>
              <a:t>uacute</a:t>
            </a:r>
            <a:r>
              <a:rPr lang="cs-CZ" sz="500" dirty="0"/>
              <a:t>-</a:t>
            </a:r>
            <a:r>
              <a:rPr lang="cs-CZ" sz="500" dirty="0" err="1"/>
              <a:t>un</a:t>
            </a:r>
            <a:r>
              <a:rPr lang="cs-CZ" sz="500" dirty="0"/>
              <a:t> </a:t>
            </a:r>
            <a:r>
              <a:rPr lang="cs-CZ" sz="500" dirty="0" err="1"/>
              <a:t>kakke</a:t>
            </a:r>
            <a:r>
              <a:rPr lang="cs-CZ" sz="500" dirty="0"/>
              <a:t>-Š ú-nu </a:t>
            </a:r>
            <a:r>
              <a:rPr lang="cs-CZ" sz="500" dirty="0" err="1"/>
              <a:t>sa</a:t>
            </a:r>
            <a:r>
              <a:rPr lang="cs-CZ" sz="500" dirty="0"/>
              <a:t>-</a:t>
            </a:r>
            <a:r>
              <a:rPr lang="cs-CZ" sz="500" dirty="0" err="1"/>
              <a:t>an</a:t>
            </a:r>
            <a:r>
              <a:rPr lang="cs-CZ" sz="500" dirty="0"/>
              <a:t>-</a:t>
            </a:r>
            <a:r>
              <a:rPr lang="cs-CZ" sz="500" dirty="0" err="1"/>
              <a:t>du</a:t>
            </a:r>
            <a:r>
              <a:rPr lang="cs-CZ" sz="500" dirty="0"/>
              <a:t>-</a:t>
            </a:r>
            <a:r>
              <a:rPr lang="cs-CZ" sz="500" dirty="0" err="1"/>
              <a:t>ma</a:t>
            </a:r>
            <a:r>
              <a:rPr lang="cs-CZ" sz="500" dirty="0"/>
              <a:t> i-</a:t>
            </a:r>
            <a:r>
              <a:rPr lang="cs-CZ" sz="500" dirty="0" err="1"/>
              <a:t>Šá</a:t>
            </a:r>
            <a:r>
              <a:rPr lang="cs-CZ" sz="500" dirty="0"/>
              <a:t>-ad-</a:t>
            </a:r>
            <a:r>
              <a:rPr lang="cs-CZ" sz="500" dirty="0" err="1"/>
              <a:t>di</a:t>
            </a:r>
            <a:r>
              <a:rPr lang="cs-CZ" sz="500" dirty="0"/>
              <a:t>- ha i-</a:t>
            </a:r>
            <a:r>
              <a:rPr lang="cs-CZ" sz="500" dirty="0" err="1"/>
              <a:t>da</a:t>
            </a:r>
            <a:r>
              <a:rPr lang="cs-CZ" sz="500" dirty="0"/>
              <a:t>-a- </a:t>
            </a:r>
            <a:r>
              <a:rPr lang="cs-CZ" sz="500" dirty="0" err="1"/>
              <a:t>Šú</a:t>
            </a:r>
            <a:endParaRPr lang="cs-CZ" sz="500" dirty="0"/>
          </a:p>
          <a:p>
            <a:pPr marL="0" indent="0" algn="just">
              <a:spcBef>
                <a:spcPts val="0"/>
              </a:spcBef>
              <a:buNone/>
            </a:pPr>
            <a:r>
              <a:rPr lang="cs-CZ" sz="500" dirty="0"/>
              <a:t>ba-</a:t>
            </a:r>
            <a:r>
              <a:rPr lang="cs-CZ" sz="500" dirty="0" err="1"/>
              <a:t>lu</a:t>
            </a:r>
            <a:r>
              <a:rPr lang="cs-CZ" sz="500" dirty="0"/>
              <a:t> </a:t>
            </a:r>
            <a:r>
              <a:rPr lang="cs-CZ" sz="500" dirty="0" err="1"/>
              <a:t>qab</a:t>
            </a:r>
            <a:r>
              <a:rPr lang="cs-CZ" sz="500" dirty="0"/>
              <a:t>-li ù ta-ha-</a:t>
            </a:r>
            <a:r>
              <a:rPr lang="cs-CZ" sz="500" dirty="0" err="1"/>
              <a:t>zi</a:t>
            </a:r>
            <a:r>
              <a:rPr lang="cs-CZ" sz="500" dirty="0"/>
              <a:t> ú- </a:t>
            </a:r>
            <a:r>
              <a:rPr lang="cs-CZ" sz="500" dirty="0" err="1"/>
              <a:t>Še</a:t>
            </a:r>
            <a:r>
              <a:rPr lang="cs-CZ" sz="500" dirty="0"/>
              <a:t>-</a:t>
            </a:r>
            <a:r>
              <a:rPr lang="cs-CZ" sz="500" dirty="0" err="1"/>
              <a:t>ri</a:t>
            </a:r>
            <a:r>
              <a:rPr lang="cs-CZ" sz="500" dirty="0"/>
              <a:t>-ba-</a:t>
            </a:r>
            <a:r>
              <a:rPr lang="cs-CZ" sz="500" dirty="0" err="1"/>
              <a:t>aŠ</a:t>
            </a:r>
            <a:r>
              <a:rPr lang="cs-CZ" sz="500" dirty="0"/>
              <a:t> </a:t>
            </a:r>
            <a:r>
              <a:rPr lang="cs-CZ" sz="500" dirty="0" err="1"/>
              <a:t>ki</a:t>
            </a:r>
            <a:r>
              <a:rPr lang="cs-CZ" sz="500" dirty="0"/>
              <a:t>-</a:t>
            </a:r>
            <a:r>
              <a:rPr lang="cs-CZ" sz="500" dirty="0" err="1"/>
              <a:t>rib</a:t>
            </a:r>
            <a:r>
              <a:rPr lang="cs-CZ" sz="500" dirty="0"/>
              <a:t> </a:t>
            </a:r>
            <a:r>
              <a:rPr lang="cs-CZ" sz="500" dirty="0" err="1"/>
              <a:t>Babili</a:t>
            </a:r>
            <a:r>
              <a:rPr lang="cs-CZ" sz="500" dirty="0"/>
              <a:t> ala- </a:t>
            </a:r>
            <a:r>
              <a:rPr lang="cs-CZ" sz="500" dirty="0" err="1"/>
              <a:t>Šú</a:t>
            </a:r>
            <a:r>
              <a:rPr lang="cs-CZ" sz="500" dirty="0"/>
              <a:t> Bab-</a:t>
            </a:r>
            <a:r>
              <a:rPr lang="cs-CZ" sz="500" dirty="0" err="1"/>
              <a:t>ilaniki</a:t>
            </a:r>
            <a:r>
              <a:rPr lang="cs-CZ" sz="500" dirty="0"/>
              <a:t> i-ti-</a:t>
            </a:r>
            <a:r>
              <a:rPr lang="cs-CZ" sz="500" dirty="0" err="1"/>
              <a:t>ir</a:t>
            </a:r>
            <a:r>
              <a:rPr lang="cs-CZ" sz="500" dirty="0"/>
              <a:t> i-na Š </a:t>
            </a:r>
            <a:r>
              <a:rPr lang="cs-CZ" sz="500" dirty="0" err="1"/>
              <a:t>ap</a:t>
            </a:r>
            <a:r>
              <a:rPr lang="cs-CZ" sz="500" dirty="0"/>
              <a:t>-</a:t>
            </a:r>
            <a:r>
              <a:rPr lang="cs-CZ" sz="500" dirty="0" err="1"/>
              <a:t>Šá</a:t>
            </a:r>
            <a:r>
              <a:rPr lang="cs-CZ" sz="500" dirty="0"/>
              <a:t>-</a:t>
            </a:r>
            <a:r>
              <a:rPr lang="cs-CZ" sz="500" dirty="0" err="1"/>
              <a:t>ki</a:t>
            </a:r>
            <a:r>
              <a:rPr lang="cs-CZ" sz="500" dirty="0"/>
              <a:t> m, </a:t>
            </a:r>
            <a:r>
              <a:rPr lang="cs-CZ" sz="500" dirty="0" err="1"/>
              <a:t>iluNabu</a:t>
            </a:r>
            <a:r>
              <a:rPr lang="cs-CZ" sz="500" dirty="0"/>
              <a:t>-na'id </a:t>
            </a:r>
            <a:r>
              <a:rPr lang="cs-CZ" sz="500" dirty="0" err="1"/>
              <a:t>Šarru</a:t>
            </a:r>
            <a:r>
              <a:rPr lang="cs-CZ" sz="500" dirty="0"/>
              <a:t> la </a:t>
            </a:r>
            <a:r>
              <a:rPr lang="cs-CZ" sz="500" dirty="0" err="1"/>
              <a:t>pa</a:t>
            </a:r>
            <a:r>
              <a:rPr lang="cs-CZ" sz="500" dirty="0"/>
              <a:t>-li-</a:t>
            </a:r>
            <a:r>
              <a:rPr lang="cs-CZ" sz="500" dirty="0" err="1"/>
              <a:t>hi</a:t>
            </a:r>
            <a:r>
              <a:rPr lang="cs-CZ" sz="500" dirty="0"/>
              <a:t>-Š ú </a:t>
            </a:r>
            <a:r>
              <a:rPr lang="cs-CZ" sz="500" dirty="0" err="1"/>
              <a:t>ú</a:t>
            </a:r>
            <a:r>
              <a:rPr lang="cs-CZ" sz="500" dirty="0"/>
              <a:t>-</a:t>
            </a:r>
            <a:r>
              <a:rPr lang="cs-CZ" sz="500" dirty="0" err="1"/>
              <a:t>ma</a:t>
            </a:r>
            <a:r>
              <a:rPr lang="cs-CZ" sz="500" dirty="0"/>
              <a:t>-</a:t>
            </a:r>
            <a:r>
              <a:rPr lang="cs-CZ" sz="500" dirty="0" err="1"/>
              <a:t>al</a:t>
            </a:r>
            <a:r>
              <a:rPr lang="cs-CZ" sz="500" dirty="0"/>
              <a:t>-la-a </a:t>
            </a:r>
            <a:r>
              <a:rPr lang="cs-CZ" sz="500" dirty="0" err="1"/>
              <a:t>qa</a:t>
            </a:r>
            <a:r>
              <a:rPr lang="cs-CZ" sz="500" dirty="0"/>
              <a:t>-tu-u Š- </a:t>
            </a:r>
            <a:r>
              <a:rPr lang="cs-CZ" sz="500" dirty="0" err="1"/>
              <a:t>Šu</a:t>
            </a:r>
            <a:endParaRPr lang="cs-CZ" sz="500" dirty="0"/>
          </a:p>
          <a:p>
            <a:pPr marL="0" indent="0" algn="just">
              <a:spcBef>
                <a:spcPts val="0"/>
              </a:spcBef>
              <a:buNone/>
            </a:pPr>
            <a:r>
              <a:rPr lang="cs-CZ" sz="500" dirty="0" err="1"/>
              <a:t>niŠe</a:t>
            </a:r>
            <a:r>
              <a:rPr lang="cs-CZ" sz="500" dirty="0"/>
              <a:t> </a:t>
            </a:r>
            <a:r>
              <a:rPr lang="cs-CZ" sz="500" dirty="0" err="1"/>
              <a:t>Babili</a:t>
            </a:r>
            <a:r>
              <a:rPr lang="cs-CZ" sz="500" dirty="0"/>
              <a:t> </a:t>
            </a:r>
            <a:r>
              <a:rPr lang="cs-CZ" sz="500" dirty="0" err="1"/>
              <a:t>ka</a:t>
            </a:r>
            <a:r>
              <a:rPr lang="cs-CZ" sz="500" dirty="0"/>
              <a:t>-li- </a:t>
            </a:r>
            <a:r>
              <a:rPr lang="cs-CZ" sz="500" dirty="0" err="1"/>
              <a:t>Šú</a:t>
            </a:r>
            <a:r>
              <a:rPr lang="cs-CZ" sz="500" dirty="0"/>
              <a:t>-nu nap-</a:t>
            </a:r>
            <a:r>
              <a:rPr lang="cs-CZ" sz="500" dirty="0" err="1"/>
              <a:t>har</a:t>
            </a:r>
            <a:r>
              <a:rPr lang="cs-CZ" sz="500" dirty="0"/>
              <a:t> </a:t>
            </a:r>
            <a:r>
              <a:rPr lang="cs-CZ" sz="500" dirty="0" err="1"/>
              <a:t>mâtŠ</a:t>
            </a:r>
            <a:r>
              <a:rPr lang="cs-CZ" sz="500" dirty="0"/>
              <a:t> ú-</a:t>
            </a:r>
            <a:r>
              <a:rPr lang="cs-CZ" sz="500" dirty="0" err="1"/>
              <a:t>me</a:t>
            </a:r>
            <a:r>
              <a:rPr lang="cs-CZ" sz="500" dirty="0"/>
              <a:t>-</a:t>
            </a:r>
            <a:r>
              <a:rPr lang="cs-CZ" sz="500" dirty="0" err="1"/>
              <a:t>ri</a:t>
            </a:r>
            <a:r>
              <a:rPr lang="cs-CZ" sz="500" dirty="0"/>
              <a:t> u </a:t>
            </a:r>
            <a:r>
              <a:rPr lang="cs-CZ" sz="500" dirty="0" err="1"/>
              <a:t>Ak</a:t>
            </a:r>
            <a:r>
              <a:rPr lang="cs-CZ" sz="500" dirty="0"/>
              <a:t>-</a:t>
            </a:r>
            <a:r>
              <a:rPr lang="cs-CZ" sz="500" dirty="0" err="1"/>
              <a:t>ka</a:t>
            </a:r>
            <a:r>
              <a:rPr lang="cs-CZ" sz="500" dirty="0"/>
              <a:t>-</a:t>
            </a:r>
            <a:r>
              <a:rPr lang="cs-CZ" sz="500" dirty="0" err="1"/>
              <a:t>diki</a:t>
            </a:r>
            <a:r>
              <a:rPr lang="cs-CZ" sz="500" dirty="0"/>
              <a:t> </a:t>
            </a:r>
            <a:r>
              <a:rPr lang="cs-CZ" sz="500" dirty="0" err="1"/>
              <a:t>ru</a:t>
            </a:r>
            <a:r>
              <a:rPr lang="cs-CZ" sz="500" dirty="0"/>
              <a:t>-</a:t>
            </a:r>
            <a:r>
              <a:rPr lang="cs-CZ" sz="500" dirty="0" err="1"/>
              <a:t>bi</a:t>
            </a:r>
            <a:r>
              <a:rPr lang="cs-CZ" sz="500" dirty="0"/>
              <a:t>-e ù Š </a:t>
            </a:r>
            <a:r>
              <a:rPr lang="cs-CZ" sz="500" dirty="0" err="1"/>
              <a:t>ak</a:t>
            </a:r>
            <a:r>
              <a:rPr lang="cs-CZ" sz="500" dirty="0"/>
              <a:t>-</a:t>
            </a:r>
            <a:r>
              <a:rPr lang="cs-CZ" sz="500" dirty="0" err="1"/>
              <a:t>ka</a:t>
            </a:r>
            <a:r>
              <a:rPr lang="cs-CZ" sz="500" dirty="0"/>
              <a:t>-</a:t>
            </a:r>
            <a:r>
              <a:rPr lang="cs-CZ" sz="500" dirty="0" err="1"/>
              <a:t>nak</a:t>
            </a:r>
            <a:r>
              <a:rPr lang="cs-CZ" sz="500" dirty="0"/>
              <a:t>-</a:t>
            </a:r>
            <a:r>
              <a:rPr lang="cs-CZ" sz="500" dirty="0" err="1"/>
              <a:t>ka</a:t>
            </a:r>
            <a:r>
              <a:rPr lang="cs-CZ" sz="500" dirty="0"/>
              <a:t> </a:t>
            </a:r>
            <a:r>
              <a:rPr lang="cs-CZ" sz="500" dirty="0" err="1"/>
              <a:t>Šá</a:t>
            </a:r>
            <a:r>
              <a:rPr lang="cs-CZ" sz="500" dirty="0"/>
              <a:t>-pal-Š ú </a:t>
            </a:r>
            <a:r>
              <a:rPr lang="cs-CZ" sz="500" dirty="0" err="1"/>
              <a:t>ik</a:t>
            </a:r>
            <a:r>
              <a:rPr lang="cs-CZ" sz="500" dirty="0"/>
              <a:t>-mi-</a:t>
            </a:r>
            <a:r>
              <a:rPr lang="cs-CZ" sz="500" dirty="0" err="1"/>
              <a:t>sa</a:t>
            </a:r>
            <a:r>
              <a:rPr lang="cs-CZ" sz="500" dirty="0"/>
              <a:t> ú-na-</a:t>
            </a:r>
            <a:r>
              <a:rPr lang="cs-CZ" sz="500" dirty="0" err="1"/>
              <a:t>aŠ</a:t>
            </a:r>
            <a:r>
              <a:rPr lang="cs-CZ" sz="500" dirty="0"/>
              <a:t> -Š i-</a:t>
            </a:r>
            <a:r>
              <a:rPr lang="cs-CZ" sz="500" dirty="0" err="1"/>
              <a:t>qu</a:t>
            </a:r>
            <a:r>
              <a:rPr lang="cs-CZ" sz="500" dirty="0"/>
              <a:t> </a:t>
            </a:r>
            <a:r>
              <a:rPr lang="cs-CZ" sz="500" dirty="0" err="1"/>
              <a:t>Še</a:t>
            </a:r>
            <a:r>
              <a:rPr lang="cs-CZ" sz="500" dirty="0"/>
              <a:t>-</a:t>
            </a:r>
            <a:r>
              <a:rPr lang="cs-CZ" sz="500" dirty="0" err="1"/>
              <a:t>pu</a:t>
            </a:r>
            <a:r>
              <a:rPr lang="cs-CZ" sz="500" dirty="0"/>
              <a:t>-u Š- </a:t>
            </a:r>
            <a:r>
              <a:rPr lang="cs-CZ" sz="500" dirty="0" err="1"/>
              <a:t>Šú</a:t>
            </a:r>
            <a:r>
              <a:rPr lang="cs-CZ" sz="500" dirty="0"/>
              <a:t> </a:t>
            </a:r>
            <a:r>
              <a:rPr lang="cs-CZ" sz="500" dirty="0" err="1"/>
              <a:t>ih</a:t>
            </a:r>
            <a:r>
              <a:rPr lang="cs-CZ" sz="500" dirty="0"/>
              <a:t>-</a:t>
            </a:r>
            <a:r>
              <a:rPr lang="cs-CZ" sz="500" dirty="0" err="1"/>
              <a:t>du</a:t>
            </a:r>
            <a:r>
              <a:rPr lang="cs-CZ" sz="500" dirty="0"/>
              <a:t>-ú a-na Š </a:t>
            </a:r>
            <a:r>
              <a:rPr lang="cs-CZ" sz="500" dirty="0" err="1"/>
              <a:t>arru</a:t>
            </a:r>
            <a:r>
              <a:rPr lang="cs-CZ" sz="500" dirty="0"/>
              <a:t>-ú-ti- </a:t>
            </a:r>
            <a:r>
              <a:rPr lang="cs-CZ" sz="500" dirty="0" err="1"/>
              <a:t>Šú</a:t>
            </a:r>
            <a:r>
              <a:rPr lang="cs-CZ" sz="500" dirty="0"/>
              <a:t> </a:t>
            </a:r>
            <a:r>
              <a:rPr lang="cs-CZ" sz="500" dirty="0" err="1"/>
              <a:t>im</a:t>
            </a:r>
            <a:r>
              <a:rPr lang="cs-CZ" sz="500" dirty="0"/>
              <a:t>-mi-</a:t>
            </a:r>
            <a:r>
              <a:rPr lang="cs-CZ" sz="500" dirty="0" err="1"/>
              <a:t>ru</a:t>
            </a:r>
            <a:r>
              <a:rPr lang="cs-CZ" sz="500" dirty="0"/>
              <a:t> </a:t>
            </a:r>
            <a:r>
              <a:rPr lang="cs-CZ" sz="500" dirty="0" err="1"/>
              <a:t>pa</a:t>
            </a:r>
            <a:r>
              <a:rPr lang="cs-CZ" sz="500" dirty="0"/>
              <a:t>-nu-</a:t>
            </a:r>
            <a:r>
              <a:rPr lang="cs-CZ" sz="500" dirty="0" err="1"/>
              <a:t>uŠ</a:t>
            </a:r>
            <a:r>
              <a:rPr lang="cs-CZ" sz="500" dirty="0"/>
              <a:t> - </a:t>
            </a:r>
            <a:r>
              <a:rPr lang="cs-CZ" sz="500" dirty="0" err="1"/>
              <a:t>Šú</a:t>
            </a:r>
            <a:r>
              <a:rPr lang="cs-CZ" sz="500" dirty="0"/>
              <a:t>-</a:t>
            </a:r>
            <a:r>
              <a:rPr lang="cs-CZ" sz="500" dirty="0" err="1"/>
              <a:t>un</a:t>
            </a:r>
            <a:endParaRPr lang="cs-CZ" sz="500" dirty="0"/>
          </a:p>
          <a:p>
            <a:pPr marL="0" indent="0" algn="just">
              <a:spcBef>
                <a:spcPts val="0"/>
              </a:spcBef>
              <a:buNone/>
            </a:pPr>
            <a:r>
              <a:rPr lang="cs-CZ" sz="500" dirty="0" err="1"/>
              <a:t>be</a:t>
            </a:r>
            <a:r>
              <a:rPr lang="cs-CZ" sz="500" dirty="0"/>
              <a:t>-</a:t>
            </a:r>
            <a:r>
              <a:rPr lang="cs-CZ" sz="500" dirty="0" err="1"/>
              <a:t>lu</a:t>
            </a:r>
            <a:r>
              <a:rPr lang="cs-CZ" sz="500" dirty="0"/>
              <a:t> </a:t>
            </a:r>
            <a:r>
              <a:rPr lang="cs-CZ" sz="500" dirty="0" err="1"/>
              <a:t>Šá</a:t>
            </a:r>
            <a:r>
              <a:rPr lang="cs-CZ" sz="500" dirty="0"/>
              <a:t> i-na tu-kul-ti- </a:t>
            </a:r>
            <a:r>
              <a:rPr lang="cs-CZ" sz="500" dirty="0" err="1"/>
              <a:t>Šá</a:t>
            </a:r>
            <a:r>
              <a:rPr lang="cs-CZ" sz="500" dirty="0"/>
              <a:t> ú-bal-li-tu mi-tu-ta-</a:t>
            </a:r>
            <a:r>
              <a:rPr lang="cs-CZ" sz="500" dirty="0" err="1"/>
              <a:t>an</a:t>
            </a:r>
            <a:r>
              <a:rPr lang="cs-CZ" sz="500" dirty="0"/>
              <a:t> i-na </a:t>
            </a:r>
            <a:r>
              <a:rPr lang="cs-CZ" sz="500" dirty="0" err="1"/>
              <a:t>bu</a:t>
            </a:r>
            <a:r>
              <a:rPr lang="cs-CZ" sz="500" dirty="0"/>
              <a:t>-ta-</a:t>
            </a:r>
            <a:r>
              <a:rPr lang="cs-CZ" sz="500" dirty="0" err="1"/>
              <a:t>qu</a:t>
            </a:r>
            <a:r>
              <a:rPr lang="cs-CZ" sz="500" dirty="0"/>
              <a:t> ú </a:t>
            </a:r>
            <a:r>
              <a:rPr lang="cs-CZ" sz="500" dirty="0" err="1"/>
              <a:t>pa</a:t>
            </a:r>
            <a:r>
              <a:rPr lang="cs-CZ" sz="500" dirty="0"/>
              <a:t>-</a:t>
            </a:r>
            <a:r>
              <a:rPr lang="cs-CZ" sz="500" dirty="0" err="1"/>
              <a:t>ki</a:t>
            </a:r>
            <a:r>
              <a:rPr lang="cs-CZ" sz="500" dirty="0"/>
              <a:t>-e </a:t>
            </a:r>
            <a:r>
              <a:rPr lang="cs-CZ" sz="500" dirty="0" err="1"/>
              <a:t>ig</a:t>
            </a:r>
            <a:r>
              <a:rPr lang="cs-CZ" sz="500" dirty="0"/>
              <a:t>-mi-</a:t>
            </a:r>
            <a:r>
              <a:rPr lang="cs-CZ" sz="500" dirty="0" err="1"/>
              <a:t>lu</a:t>
            </a:r>
            <a:r>
              <a:rPr lang="cs-CZ" sz="500" dirty="0"/>
              <a:t> kul-la-ta-</a:t>
            </a:r>
            <a:r>
              <a:rPr lang="cs-CZ" sz="500" dirty="0" err="1"/>
              <a:t>an</a:t>
            </a:r>
            <a:r>
              <a:rPr lang="cs-CZ" sz="500" dirty="0"/>
              <a:t> ta-</a:t>
            </a:r>
            <a:r>
              <a:rPr lang="cs-CZ" sz="500" dirty="0" err="1"/>
              <a:t>bi</a:t>
            </a:r>
            <a:r>
              <a:rPr lang="cs-CZ" sz="500" dirty="0"/>
              <a:t>-</a:t>
            </a:r>
            <a:r>
              <a:rPr lang="cs-CZ" sz="500" dirty="0" err="1"/>
              <a:t>iŠ</a:t>
            </a:r>
            <a:r>
              <a:rPr lang="cs-CZ" sz="500" dirty="0"/>
              <a:t> </a:t>
            </a:r>
            <a:r>
              <a:rPr lang="cs-CZ" sz="500" dirty="0" err="1"/>
              <a:t>ik</a:t>
            </a:r>
            <a:r>
              <a:rPr lang="cs-CZ" sz="500" dirty="0"/>
              <a:t>-ta-ar-</a:t>
            </a:r>
            <a:r>
              <a:rPr lang="cs-CZ" sz="500" dirty="0" err="1"/>
              <a:t>ra</a:t>
            </a:r>
            <a:r>
              <a:rPr lang="cs-CZ" sz="500" dirty="0"/>
              <a:t>-</a:t>
            </a:r>
            <a:r>
              <a:rPr lang="cs-CZ" sz="500" dirty="0" err="1"/>
              <a:t>bu</a:t>
            </a:r>
            <a:r>
              <a:rPr lang="cs-CZ" sz="500" dirty="0"/>
              <a:t>- </a:t>
            </a:r>
            <a:r>
              <a:rPr lang="cs-CZ" sz="500" dirty="0" err="1"/>
              <a:t>Šu</a:t>
            </a:r>
            <a:r>
              <a:rPr lang="cs-CZ" sz="500" dirty="0"/>
              <a:t> </a:t>
            </a:r>
            <a:r>
              <a:rPr lang="cs-CZ" sz="500" dirty="0" err="1"/>
              <a:t>iŠ</a:t>
            </a:r>
            <a:r>
              <a:rPr lang="cs-CZ" sz="500" dirty="0"/>
              <a:t>-tam-</a:t>
            </a:r>
            <a:r>
              <a:rPr lang="cs-CZ" sz="500" dirty="0" err="1"/>
              <a:t>ma</a:t>
            </a:r>
            <a:r>
              <a:rPr lang="cs-CZ" sz="500" dirty="0"/>
              <a:t>-</a:t>
            </a:r>
            <a:r>
              <a:rPr lang="cs-CZ" sz="500" dirty="0" err="1"/>
              <a:t>ru</a:t>
            </a:r>
            <a:r>
              <a:rPr lang="cs-CZ" sz="500" dirty="0"/>
              <a:t> </a:t>
            </a:r>
            <a:r>
              <a:rPr lang="cs-CZ" sz="500" dirty="0" err="1"/>
              <a:t>zi</a:t>
            </a:r>
            <a:r>
              <a:rPr lang="cs-CZ" sz="500" dirty="0"/>
              <a:t>-</a:t>
            </a:r>
            <a:r>
              <a:rPr lang="cs-CZ" sz="500" dirty="0" err="1"/>
              <a:t>ki</a:t>
            </a:r>
            <a:r>
              <a:rPr lang="cs-CZ" sz="500" dirty="0"/>
              <a:t>-</a:t>
            </a:r>
            <a:r>
              <a:rPr lang="cs-CZ" sz="500" dirty="0" err="1"/>
              <a:t>ir</a:t>
            </a:r>
            <a:r>
              <a:rPr lang="cs-CZ" sz="500" dirty="0"/>
              <a:t>-Š ú</a:t>
            </a:r>
          </a:p>
          <a:p>
            <a:pPr marL="0" indent="0" algn="just">
              <a:spcBef>
                <a:spcPts val="0"/>
              </a:spcBef>
              <a:buNone/>
            </a:pPr>
            <a:r>
              <a:rPr lang="cs-CZ" sz="500" dirty="0"/>
              <a:t>a-na-ku </a:t>
            </a:r>
            <a:r>
              <a:rPr lang="cs-CZ" sz="500" dirty="0" err="1"/>
              <a:t>mKu</a:t>
            </a:r>
            <a:r>
              <a:rPr lang="cs-CZ" sz="500" dirty="0"/>
              <a:t>-</a:t>
            </a:r>
            <a:r>
              <a:rPr lang="cs-CZ" sz="500" dirty="0" err="1"/>
              <a:t>ra</a:t>
            </a:r>
            <a:r>
              <a:rPr lang="cs-CZ" sz="500" dirty="0"/>
              <a:t>-</a:t>
            </a:r>
            <a:r>
              <a:rPr lang="cs-CZ" sz="500" dirty="0" err="1"/>
              <a:t>aŠ</a:t>
            </a:r>
            <a:r>
              <a:rPr lang="cs-CZ" sz="500" dirty="0"/>
              <a:t> </a:t>
            </a:r>
            <a:r>
              <a:rPr lang="cs-CZ" sz="500" dirty="0" err="1"/>
              <a:t>Šar</a:t>
            </a:r>
            <a:r>
              <a:rPr lang="cs-CZ" sz="500" dirty="0"/>
              <a:t> </a:t>
            </a:r>
            <a:r>
              <a:rPr lang="cs-CZ" sz="500" dirty="0" err="1"/>
              <a:t>kiŠ</a:t>
            </a:r>
            <a:r>
              <a:rPr lang="cs-CZ" sz="500" dirty="0"/>
              <a:t>-Š </a:t>
            </a:r>
            <a:r>
              <a:rPr lang="cs-CZ" sz="500" dirty="0" err="1"/>
              <a:t>at</a:t>
            </a:r>
            <a:r>
              <a:rPr lang="cs-CZ" sz="500" dirty="0"/>
              <a:t> </a:t>
            </a:r>
            <a:r>
              <a:rPr lang="cs-CZ" sz="500" dirty="0" err="1"/>
              <a:t>Šarru</a:t>
            </a:r>
            <a:r>
              <a:rPr lang="cs-CZ" sz="500" dirty="0"/>
              <a:t> rabu </a:t>
            </a:r>
            <a:r>
              <a:rPr lang="cs-CZ" sz="500" dirty="0" err="1"/>
              <a:t>Šarru</a:t>
            </a:r>
            <a:r>
              <a:rPr lang="cs-CZ" sz="500" dirty="0"/>
              <a:t> </a:t>
            </a:r>
            <a:r>
              <a:rPr lang="cs-CZ" sz="500" dirty="0" err="1"/>
              <a:t>dan</a:t>
            </a:r>
            <a:r>
              <a:rPr lang="cs-CZ" sz="500" dirty="0"/>
              <a:t>-nu Š ar </a:t>
            </a:r>
            <a:r>
              <a:rPr lang="cs-CZ" sz="500" dirty="0" err="1"/>
              <a:t>Babili</a:t>
            </a:r>
            <a:r>
              <a:rPr lang="cs-CZ" sz="500" dirty="0"/>
              <a:t> </a:t>
            </a:r>
            <a:r>
              <a:rPr lang="cs-CZ" sz="500" dirty="0" err="1"/>
              <a:t>Šar</a:t>
            </a:r>
            <a:r>
              <a:rPr lang="cs-CZ" sz="500" dirty="0"/>
              <a:t> </a:t>
            </a:r>
            <a:r>
              <a:rPr lang="cs-CZ" sz="500" dirty="0" err="1"/>
              <a:t>mât</a:t>
            </a:r>
            <a:r>
              <a:rPr lang="cs-CZ" sz="500" dirty="0"/>
              <a:t> Š ú-</a:t>
            </a:r>
            <a:r>
              <a:rPr lang="cs-CZ" sz="500" dirty="0" err="1"/>
              <a:t>me</a:t>
            </a:r>
            <a:r>
              <a:rPr lang="cs-CZ" sz="500" dirty="0"/>
              <a:t>-</a:t>
            </a:r>
            <a:r>
              <a:rPr lang="cs-CZ" sz="500" dirty="0" err="1"/>
              <a:t>ri</a:t>
            </a:r>
            <a:r>
              <a:rPr lang="cs-CZ" sz="500" dirty="0"/>
              <a:t> ú </a:t>
            </a:r>
            <a:r>
              <a:rPr lang="cs-CZ" sz="500" dirty="0" err="1"/>
              <a:t>Ak</a:t>
            </a:r>
            <a:r>
              <a:rPr lang="cs-CZ" sz="500" dirty="0"/>
              <a:t>-</a:t>
            </a:r>
            <a:r>
              <a:rPr lang="cs-CZ" sz="500" dirty="0" err="1"/>
              <a:t>ka</a:t>
            </a:r>
            <a:r>
              <a:rPr lang="cs-CZ" sz="500" dirty="0"/>
              <a:t>-</a:t>
            </a:r>
            <a:r>
              <a:rPr lang="cs-CZ" sz="500" dirty="0" err="1"/>
              <a:t>di</a:t>
            </a:r>
            <a:r>
              <a:rPr lang="cs-CZ" sz="500" dirty="0"/>
              <a:t> </a:t>
            </a:r>
            <a:r>
              <a:rPr lang="cs-CZ" sz="500" dirty="0" err="1"/>
              <a:t>Šar</a:t>
            </a:r>
            <a:r>
              <a:rPr lang="cs-CZ" sz="500" dirty="0"/>
              <a:t> </a:t>
            </a:r>
            <a:r>
              <a:rPr lang="cs-CZ" sz="500" dirty="0" err="1"/>
              <a:t>kib</a:t>
            </a:r>
            <a:r>
              <a:rPr lang="cs-CZ" sz="500" dirty="0"/>
              <a:t>-</a:t>
            </a:r>
            <a:r>
              <a:rPr lang="cs-CZ" sz="500" dirty="0" err="1"/>
              <a:t>ra</a:t>
            </a:r>
            <a:r>
              <a:rPr lang="cs-CZ" sz="500" dirty="0"/>
              <a:t>-a-ti </a:t>
            </a:r>
            <a:r>
              <a:rPr lang="cs-CZ" sz="500" dirty="0" err="1"/>
              <a:t>ir</a:t>
            </a:r>
            <a:r>
              <a:rPr lang="cs-CZ" sz="500" dirty="0"/>
              <a:t>-bit-</a:t>
            </a:r>
            <a:r>
              <a:rPr lang="cs-CZ" sz="500" dirty="0" err="1"/>
              <a:t>tim</a:t>
            </a:r>
            <a:endParaRPr lang="cs-CZ" sz="500" dirty="0"/>
          </a:p>
          <a:p>
            <a:pPr marL="0" indent="0" algn="just">
              <a:spcBef>
                <a:spcPts val="0"/>
              </a:spcBef>
              <a:buNone/>
            </a:pPr>
            <a:r>
              <a:rPr lang="cs-CZ" sz="500" dirty="0" err="1"/>
              <a:t>mar</a:t>
            </a:r>
            <a:r>
              <a:rPr lang="cs-CZ" sz="500" dirty="0"/>
              <a:t> </a:t>
            </a:r>
            <a:r>
              <a:rPr lang="cs-CZ" sz="500" dirty="0" err="1"/>
              <a:t>mKa</a:t>
            </a:r>
            <a:r>
              <a:rPr lang="cs-CZ" sz="500" dirty="0"/>
              <a:t>-</a:t>
            </a:r>
            <a:r>
              <a:rPr lang="cs-CZ" sz="500" dirty="0" err="1"/>
              <a:t>am</a:t>
            </a:r>
            <a:r>
              <a:rPr lang="cs-CZ" sz="500" dirty="0"/>
              <a:t>-</a:t>
            </a:r>
            <a:r>
              <a:rPr lang="cs-CZ" sz="500" dirty="0" err="1"/>
              <a:t>bu</a:t>
            </a:r>
            <a:r>
              <a:rPr lang="cs-CZ" sz="500" dirty="0"/>
              <a:t>-</a:t>
            </a:r>
            <a:r>
              <a:rPr lang="cs-CZ" sz="500" dirty="0" err="1"/>
              <a:t>zi</a:t>
            </a:r>
            <a:r>
              <a:rPr lang="cs-CZ" sz="500" dirty="0"/>
              <a:t>-</a:t>
            </a:r>
            <a:r>
              <a:rPr lang="cs-CZ" sz="500" dirty="0" err="1"/>
              <a:t>ia</a:t>
            </a:r>
            <a:r>
              <a:rPr lang="cs-CZ" sz="500" dirty="0"/>
              <a:t> </a:t>
            </a:r>
            <a:r>
              <a:rPr lang="cs-CZ" sz="500" dirty="0" err="1"/>
              <a:t>Šarru</a:t>
            </a:r>
            <a:r>
              <a:rPr lang="cs-CZ" sz="500" dirty="0"/>
              <a:t> rabu </a:t>
            </a:r>
            <a:r>
              <a:rPr lang="cs-CZ" sz="500" dirty="0" err="1"/>
              <a:t>Šar</a:t>
            </a:r>
            <a:r>
              <a:rPr lang="cs-CZ" sz="500" dirty="0"/>
              <a:t> </a:t>
            </a:r>
            <a:r>
              <a:rPr lang="cs-CZ" sz="500" dirty="0" err="1"/>
              <a:t>alu</a:t>
            </a:r>
            <a:r>
              <a:rPr lang="cs-CZ" sz="500" dirty="0"/>
              <a:t> </a:t>
            </a:r>
            <a:r>
              <a:rPr lang="cs-CZ" sz="500" dirty="0" err="1"/>
              <a:t>An</a:t>
            </a:r>
            <a:r>
              <a:rPr lang="cs-CZ" sz="500" dirty="0"/>
              <a:t>-Š á-</a:t>
            </a:r>
            <a:r>
              <a:rPr lang="cs-CZ" sz="500" dirty="0" err="1"/>
              <a:t>an</a:t>
            </a:r>
            <a:r>
              <a:rPr lang="cs-CZ" sz="500" dirty="0"/>
              <a:t> </a:t>
            </a:r>
            <a:r>
              <a:rPr lang="cs-CZ" sz="500" dirty="0" err="1"/>
              <a:t>mar</a:t>
            </a:r>
            <a:r>
              <a:rPr lang="cs-CZ" sz="500" dirty="0"/>
              <a:t> </a:t>
            </a:r>
            <a:r>
              <a:rPr lang="cs-CZ" sz="500" dirty="0" err="1"/>
              <a:t>mari</a:t>
            </a:r>
            <a:r>
              <a:rPr lang="cs-CZ" sz="500" dirty="0"/>
              <a:t> </a:t>
            </a:r>
            <a:r>
              <a:rPr lang="cs-CZ" sz="500" dirty="0" err="1"/>
              <a:t>mKu</a:t>
            </a:r>
            <a:r>
              <a:rPr lang="cs-CZ" sz="500" dirty="0"/>
              <a:t>-</a:t>
            </a:r>
            <a:r>
              <a:rPr lang="cs-CZ" sz="500" dirty="0" err="1"/>
              <a:t>ra</a:t>
            </a:r>
            <a:r>
              <a:rPr lang="cs-CZ" sz="500" dirty="0"/>
              <a:t>-</a:t>
            </a:r>
            <a:r>
              <a:rPr lang="cs-CZ" sz="500" dirty="0" err="1"/>
              <a:t>aŠ</a:t>
            </a:r>
            <a:r>
              <a:rPr lang="cs-CZ" sz="500" dirty="0"/>
              <a:t> </a:t>
            </a:r>
            <a:r>
              <a:rPr lang="cs-CZ" sz="500" dirty="0" err="1"/>
              <a:t>Šarru</a:t>
            </a:r>
            <a:r>
              <a:rPr lang="cs-CZ" sz="500" dirty="0"/>
              <a:t> rabu </a:t>
            </a:r>
            <a:r>
              <a:rPr lang="cs-CZ" sz="500" dirty="0" err="1"/>
              <a:t>Šar</a:t>
            </a:r>
            <a:r>
              <a:rPr lang="cs-CZ" sz="500" dirty="0"/>
              <a:t> </a:t>
            </a:r>
            <a:r>
              <a:rPr lang="cs-CZ" sz="500" dirty="0" err="1"/>
              <a:t>alu</a:t>
            </a:r>
            <a:r>
              <a:rPr lang="cs-CZ" sz="500" dirty="0"/>
              <a:t> </a:t>
            </a:r>
            <a:r>
              <a:rPr lang="cs-CZ" sz="500" dirty="0" err="1"/>
              <a:t>An</a:t>
            </a:r>
            <a:r>
              <a:rPr lang="cs-CZ" sz="500" dirty="0"/>
              <a:t>-Š á-</a:t>
            </a:r>
            <a:r>
              <a:rPr lang="cs-CZ" sz="500" dirty="0" err="1"/>
              <a:t>an</a:t>
            </a:r>
            <a:r>
              <a:rPr lang="cs-CZ" sz="500" dirty="0"/>
              <a:t> ŠA.BAL.BAL m Š i-</a:t>
            </a:r>
            <a:r>
              <a:rPr lang="cs-CZ" sz="500" dirty="0" err="1"/>
              <a:t>iŠ</a:t>
            </a:r>
            <a:r>
              <a:rPr lang="cs-CZ" sz="500" dirty="0"/>
              <a:t>-</a:t>
            </a:r>
            <a:r>
              <a:rPr lang="cs-CZ" sz="500" dirty="0" err="1"/>
              <a:t>pi</a:t>
            </a:r>
            <a:r>
              <a:rPr lang="cs-CZ" sz="500" dirty="0"/>
              <a:t>-</a:t>
            </a:r>
            <a:r>
              <a:rPr lang="cs-CZ" sz="500" dirty="0" err="1"/>
              <a:t>iŠ</a:t>
            </a:r>
            <a:r>
              <a:rPr lang="cs-CZ" sz="500" dirty="0"/>
              <a:t> Š </a:t>
            </a:r>
            <a:r>
              <a:rPr lang="cs-CZ" sz="500" dirty="0" err="1"/>
              <a:t>arru</a:t>
            </a:r>
            <a:r>
              <a:rPr lang="cs-CZ" sz="500" dirty="0"/>
              <a:t> rabu </a:t>
            </a:r>
            <a:r>
              <a:rPr lang="cs-CZ" sz="500" dirty="0" err="1"/>
              <a:t>Šar</a:t>
            </a:r>
            <a:r>
              <a:rPr lang="cs-CZ" sz="500" dirty="0"/>
              <a:t> </a:t>
            </a:r>
            <a:r>
              <a:rPr lang="cs-CZ" sz="500" dirty="0" err="1"/>
              <a:t>alu</a:t>
            </a:r>
            <a:r>
              <a:rPr lang="cs-CZ" sz="500" dirty="0"/>
              <a:t> </a:t>
            </a:r>
            <a:r>
              <a:rPr lang="cs-CZ" sz="500" dirty="0" err="1"/>
              <a:t>An</a:t>
            </a:r>
            <a:r>
              <a:rPr lang="cs-CZ" sz="500" dirty="0"/>
              <a:t>-Š a-</a:t>
            </a:r>
            <a:r>
              <a:rPr lang="cs-CZ" sz="500" dirty="0" err="1"/>
              <a:t>an</a:t>
            </a:r>
            <a:endParaRPr lang="cs-CZ" sz="500" dirty="0"/>
          </a:p>
          <a:p>
            <a:pPr marL="0" indent="0" algn="just">
              <a:spcBef>
                <a:spcPts val="0"/>
              </a:spcBef>
              <a:buNone/>
            </a:pPr>
            <a:r>
              <a:rPr lang="cs-CZ" sz="500" dirty="0" err="1"/>
              <a:t>ziru</a:t>
            </a:r>
            <a:r>
              <a:rPr lang="cs-CZ" sz="500" dirty="0"/>
              <a:t> </a:t>
            </a:r>
            <a:r>
              <a:rPr lang="cs-CZ" sz="500" dirty="0" err="1"/>
              <a:t>da</a:t>
            </a:r>
            <a:r>
              <a:rPr lang="cs-CZ" sz="500" dirty="0"/>
              <a:t>-</a:t>
            </a:r>
            <a:r>
              <a:rPr lang="cs-CZ" sz="500" dirty="0" err="1"/>
              <a:t>ru</a:t>
            </a:r>
            <a:r>
              <a:rPr lang="cs-CZ" sz="500" dirty="0"/>
              <a:t>-ú </a:t>
            </a:r>
            <a:r>
              <a:rPr lang="cs-CZ" sz="500" dirty="0" err="1"/>
              <a:t>Ša</a:t>
            </a:r>
            <a:r>
              <a:rPr lang="cs-CZ" sz="500" dirty="0"/>
              <a:t> </a:t>
            </a:r>
            <a:r>
              <a:rPr lang="cs-CZ" sz="500" dirty="0" err="1"/>
              <a:t>Šarru</a:t>
            </a:r>
            <a:r>
              <a:rPr lang="cs-CZ" sz="500" dirty="0"/>
              <a:t>-ú-tu </a:t>
            </a:r>
            <a:r>
              <a:rPr lang="cs-CZ" sz="500" dirty="0" err="1"/>
              <a:t>Ša</a:t>
            </a:r>
            <a:r>
              <a:rPr lang="cs-CZ" sz="500" dirty="0"/>
              <a:t> </a:t>
            </a:r>
            <a:r>
              <a:rPr lang="cs-CZ" sz="500" dirty="0" err="1"/>
              <a:t>iluBel</a:t>
            </a:r>
            <a:r>
              <a:rPr lang="cs-CZ" sz="500" dirty="0"/>
              <a:t> u </a:t>
            </a:r>
            <a:r>
              <a:rPr lang="cs-CZ" sz="500" dirty="0" err="1"/>
              <a:t>ilu</a:t>
            </a:r>
            <a:r>
              <a:rPr lang="cs-CZ" sz="500" dirty="0"/>
              <a:t> </a:t>
            </a:r>
            <a:r>
              <a:rPr lang="cs-CZ" sz="500" dirty="0" err="1"/>
              <a:t>Nabu</a:t>
            </a:r>
            <a:r>
              <a:rPr lang="cs-CZ" sz="500" dirty="0"/>
              <a:t> </a:t>
            </a:r>
            <a:r>
              <a:rPr lang="cs-CZ" sz="500" dirty="0" err="1"/>
              <a:t>ir</a:t>
            </a:r>
            <a:r>
              <a:rPr lang="cs-CZ" sz="500" dirty="0"/>
              <a:t>-a-mu </a:t>
            </a:r>
            <a:r>
              <a:rPr lang="cs-CZ" sz="500" dirty="0" err="1"/>
              <a:t>pa</a:t>
            </a:r>
            <a:r>
              <a:rPr lang="cs-CZ" sz="500" dirty="0"/>
              <a:t>-la-a-Š ú a-na tu-</a:t>
            </a:r>
            <a:r>
              <a:rPr lang="cs-CZ" sz="500" dirty="0" err="1"/>
              <a:t>ub</a:t>
            </a:r>
            <a:r>
              <a:rPr lang="cs-CZ" sz="500" dirty="0"/>
              <a:t> lib-</a:t>
            </a:r>
            <a:r>
              <a:rPr lang="cs-CZ" sz="500" dirty="0" err="1"/>
              <a:t>bi</a:t>
            </a:r>
            <a:r>
              <a:rPr lang="cs-CZ" sz="500" dirty="0"/>
              <a:t>- </a:t>
            </a:r>
            <a:r>
              <a:rPr lang="cs-CZ" sz="500" dirty="0" err="1"/>
              <a:t>Šú</a:t>
            </a:r>
            <a:r>
              <a:rPr lang="cs-CZ" sz="500" dirty="0"/>
              <a:t>-nu i h-</a:t>
            </a:r>
            <a:r>
              <a:rPr lang="cs-CZ" sz="500" dirty="0" err="1"/>
              <a:t>Ši</a:t>
            </a:r>
            <a:r>
              <a:rPr lang="cs-CZ" sz="500" dirty="0"/>
              <a:t>-ha </a:t>
            </a:r>
            <a:r>
              <a:rPr lang="cs-CZ" sz="500" dirty="0" err="1"/>
              <a:t>Šarru</a:t>
            </a:r>
            <a:r>
              <a:rPr lang="cs-CZ" sz="500" dirty="0"/>
              <a:t>-</a:t>
            </a:r>
            <a:r>
              <a:rPr lang="cs-CZ" sz="500" dirty="0" err="1"/>
              <a:t>ut</a:t>
            </a:r>
            <a:r>
              <a:rPr lang="cs-CZ" sz="500" dirty="0"/>
              <a:t>-</a:t>
            </a:r>
            <a:r>
              <a:rPr lang="cs-CZ" sz="500" dirty="0" err="1"/>
              <a:t>su</a:t>
            </a:r>
            <a:r>
              <a:rPr lang="cs-CZ" sz="500" dirty="0"/>
              <a:t> e-nu-</a:t>
            </a:r>
            <a:r>
              <a:rPr lang="cs-CZ" sz="500" dirty="0" err="1"/>
              <a:t>ma</a:t>
            </a:r>
            <a:r>
              <a:rPr lang="cs-CZ" sz="500" dirty="0"/>
              <a:t> a-na </a:t>
            </a:r>
            <a:r>
              <a:rPr lang="cs-CZ" sz="500" dirty="0" err="1"/>
              <a:t>ki</a:t>
            </a:r>
            <a:r>
              <a:rPr lang="cs-CZ" sz="500" dirty="0"/>
              <a:t>-</a:t>
            </a:r>
            <a:r>
              <a:rPr lang="cs-CZ" sz="500" dirty="0" err="1"/>
              <a:t>rib</a:t>
            </a:r>
            <a:r>
              <a:rPr lang="cs-CZ" sz="500" dirty="0"/>
              <a:t> </a:t>
            </a:r>
            <a:r>
              <a:rPr lang="cs-CZ" sz="500" dirty="0" err="1"/>
              <a:t>Babili</a:t>
            </a:r>
            <a:r>
              <a:rPr lang="cs-CZ" sz="500" dirty="0"/>
              <a:t> e-</a:t>
            </a:r>
            <a:r>
              <a:rPr lang="cs-CZ" sz="500" dirty="0" err="1"/>
              <a:t>ru</a:t>
            </a:r>
            <a:r>
              <a:rPr lang="cs-CZ" sz="500" dirty="0"/>
              <a:t>-</a:t>
            </a:r>
            <a:r>
              <a:rPr lang="cs-CZ" sz="500" dirty="0" err="1"/>
              <a:t>bu</a:t>
            </a:r>
            <a:r>
              <a:rPr lang="cs-CZ" sz="500" dirty="0"/>
              <a:t> </a:t>
            </a:r>
            <a:r>
              <a:rPr lang="cs-CZ" sz="500" dirty="0" err="1"/>
              <a:t>sa</a:t>
            </a:r>
            <a:r>
              <a:rPr lang="cs-CZ" sz="500" dirty="0"/>
              <a:t>-li-mi-i Š</a:t>
            </a:r>
          </a:p>
          <a:p>
            <a:pPr marL="0" indent="0" algn="just">
              <a:spcBef>
                <a:spcPts val="0"/>
              </a:spcBef>
              <a:buNone/>
            </a:pPr>
            <a:r>
              <a:rPr lang="cs-CZ" sz="500" dirty="0"/>
              <a:t>i-na </a:t>
            </a:r>
            <a:r>
              <a:rPr lang="cs-CZ" sz="500" dirty="0" err="1"/>
              <a:t>ul</a:t>
            </a:r>
            <a:r>
              <a:rPr lang="cs-CZ" sz="500" dirty="0"/>
              <a:t>-si ù </a:t>
            </a:r>
            <a:r>
              <a:rPr lang="cs-CZ" sz="500" dirty="0" err="1"/>
              <a:t>ri</a:t>
            </a:r>
            <a:r>
              <a:rPr lang="cs-CZ" sz="500" dirty="0"/>
              <a:t>- Š á-a-</a:t>
            </a:r>
            <a:r>
              <a:rPr lang="cs-CZ" sz="500" dirty="0" err="1"/>
              <a:t>tim</a:t>
            </a:r>
            <a:r>
              <a:rPr lang="cs-CZ" sz="500" dirty="0"/>
              <a:t> i-na </a:t>
            </a:r>
            <a:r>
              <a:rPr lang="cs-CZ" sz="500" dirty="0" err="1"/>
              <a:t>ekal</a:t>
            </a:r>
            <a:r>
              <a:rPr lang="cs-CZ" sz="500" dirty="0"/>
              <a:t> </a:t>
            </a:r>
            <a:r>
              <a:rPr lang="cs-CZ" sz="500" dirty="0" err="1"/>
              <a:t>ma</a:t>
            </a:r>
            <a:r>
              <a:rPr lang="cs-CZ" sz="500" dirty="0"/>
              <a:t>-</a:t>
            </a:r>
            <a:r>
              <a:rPr lang="cs-CZ" sz="500" dirty="0" err="1"/>
              <a:t>al</a:t>
            </a:r>
            <a:r>
              <a:rPr lang="cs-CZ" sz="500" dirty="0"/>
              <a:t>-</a:t>
            </a:r>
            <a:r>
              <a:rPr lang="cs-CZ" sz="500" dirty="0" err="1"/>
              <a:t>ki</a:t>
            </a:r>
            <a:r>
              <a:rPr lang="cs-CZ" sz="500" dirty="0"/>
              <a:t> ar-</a:t>
            </a:r>
            <a:r>
              <a:rPr lang="cs-CZ" sz="500" dirty="0" err="1"/>
              <a:t>ma</a:t>
            </a:r>
            <a:r>
              <a:rPr lang="cs-CZ" sz="500" dirty="0"/>
              <a:t>-a Š ú-</a:t>
            </a:r>
            <a:r>
              <a:rPr lang="cs-CZ" sz="500" dirty="0" err="1"/>
              <a:t>bat</a:t>
            </a:r>
            <a:r>
              <a:rPr lang="cs-CZ" sz="500" dirty="0"/>
              <a:t> </a:t>
            </a:r>
            <a:r>
              <a:rPr lang="cs-CZ" sz="500" dirty="0" err="1"/>
              <a:t>be</a:t>
            </a:r>
            <a:r>
              <a:rPr lang="cs-CZ" sz="500" dirty="0"/>
              <a:t>-</a:t>
            </a:r>
            <a:r>
              <a:rPr lang="cs-CZ" sz="500" dirty="0" err="1"/>
              <a:t>lu</a:t>
            </a:r>
            <a:r>
              <a:rPr lang="cs-CZ" sz="500" dirty="0"/>
              <a:t>-</a:t>
            </a:r>
            <a:r>
              <a:rPr lang="cs-CZ" sz="500" dirty="0" err="1"/>
              <a:t>tim</a:t>
            </a:r>
            <a:r>
              <a:rPr lang="cs-CZ" sz="500" dirty="0"/>
              <a:t> </a:t>
            </a:r>
            <a:r>
              <a:rPr lang="cs-CZ" sz="500" dirty="0" err="1"/>
              <a:t>iluMarduk</a:t>
            </a:r>
            <a:r>
              <a:rPr lang="cs-CZ" sz="500" dirty="0"/>
              <a:t> belu rabu lib-</a:t>
            </a:r>
            <a:r>
              <a:rPr lang="cs-CZ" sz="500" dirty="0" err="1"/>
              <a:t>bi</a:t>
            </a:r>
            <a:r>
              <a:rPr lang="cs-CZ" sz="500" dirty="0"/>
              <a:t> </a:t>
            </a:r>
            <a:r>
              <a:rPr lang="cs-CZ" sz="500" dirty="0" err="1"/>
              <a:t>ri</a:t>
            </a:r>
            <a:r>
              <a:rPr lang="cs-CZ" sz="500" dirty="0"/>
              <a:t>-</a:t>
            </a:r>
            <a:r>
              <a:rPr lang="cs-CZ" sz="500" dirty="0" err="1"/>
              <a:t>it</a:t>
            </a:r>
            <a:r>
              <a:rPr lang="cs-CZ" sz="500" dirty="0"/>
              <a:t>-</a:t>
            </a:r>
            <a:r>
              <a:rPr lang="cs-CZ" sz="500" dirty="0" err="1"/>
              <a:t>pa</a:t>
            </a:r>
            <a:r>
              <a:rPr lang="cs-CZ" sz="500" dirty="0"/>
              <a:t>- Š ú </a:t>
            </a:r>
            <a:r>
              <a:rPr lang="cs-CZ" sz="500" dirty="0" err="1"/>
              <a:t>Šá</a:t>
            </a:r>
            <a:r>
              <a:rPr lang="cs-CZ" sz="500" dirty="0"/>
              <a:t> mare </a:t>
            </a:r>
            <a:r>
              <a:rPr lang="cs-CZ" sz="500" dirty="0" err="1"/>
              <a:t>Babili</a:t>
            </a:r>
            <a:r>
              <a:rPr lang="cs-CZ" sz="500" dirty="0"/>
              <a:t> ú . . . </a:t>
            </a:r>
            <a:r>
              <a:rPr lang="cs-CZ" sz="500" dirty="0" err="1"/>
              <a:t>an</a:t>
            </a:r>
            <a:r>
              <a:rPr lang="cs-CZ" sz="500" dirty="0"/>
              <a:t>-ni-</a:t>
            </a:r>
            <a:r>
              <a:rPr lang="cs-CZ" sz="500" dirty="0" err="1"/>
              <a:t>ma</a:t>
            </a:r>
            <a:r>
              <a:rPr lang="cs-CZ" sz="500" dirty="0"/>
              <a:t> û-mi- </a:t>
            </a:r>
            <a:r>
              <a:rPr lang="cs-CZ" sz="500" dirty="0" err="1"/>
              <a:t>Šam</a:t>
            </a:r>
            <a:r>
              <a:rPr lang="cs-CZ" sz="500" dirty="0"/>
              <a:t> a-Š e-'-a </a:t>
            </a:r>
            <a:r>
              <a:rPr lang="cs-CZ" sz="500" dirty="0" err="1"/>
              <a:t>pa</a:t>
            </a:r>
            <a:r>
              <a:rPr lang="cs-CZ" sz="500" dirty="0"/>
              <a:t>-la-</a:t>
            </a:r>
            <a:r>
              <a:rPr lang="cs-CZ" sz="500" dirty="0" err="1"/>
              <a:t>ah</a:t>
            </a:r>
            <a:r>
              <a:rPr lang="cs-CZ" sz="500" dirty="0"/>
              <a:t>- </a:t>
            </a:r>
            <a:r>
              <a:rPr lang="cs-CZ" sz="500" dirty="0" err="1"/>
              <a:t>Šú</a:t>
            </a:r>
            <a:endParaRPr lang="cs-CZ" sz="500" dirty="0"/>
          </a:p>
          <a:p>
            <a:pPr marL="0" indent="0" algn="just">
              <a:spcBef>
                <a:spcPts val="0"/>
              </a:spcBef>
              <a:buNone/>
            </a:pPr>
            <a:r>
              <a:rPr lang="cs-CZ" sz="500" dirty="0"/>
              <a:t>um-</a:t>
            </a:r>
            <a:r>
              <a:rPr lang="cs-CZ" sz="500" dirty="0" err="1"/>
              <a:t>ma</a:t>
            </a:r>
            <a:r>
              <a:rPr lang="cs-CZ" sz="500" dirty="0"/>
              <a:t>-ni-</a:t>
            </a:r>
            <a:r>
              <a:rPr lang="cs-CZ" sz="500" dirty="0" err="1"/>
              <a:t>ia</a:t>
            </a:r>
            <a:r>
              <a:rPr lang="cs-CZ" sz="500" dirty="0"/>
              <a:t> rap-</a:t>
            </a:r>
            <a:r>
              <a:rPr lang="cs-CZ" sz="500" dirty="0" err="1"/>
              <a:t>Ša</a:t>
            </a:r>
            <a:r>
              <a:rPr lang="cs-CZ" sz="500" dirty="0"/>
              <a:t>-</a:t>
            </a:r>
            <a:r>
              <a:rPr lang="cs-CZ" sz="500" dirty="0" err="1"/>
              <a:t>tim</a:t>
            </a:r>
            <a:r>
              <a:rPr lang="cs-CZ" sz="500" dirty="0"/>
              <a:t> i-na </a:t>
            </a:r>
            <a:r>
              <a:rPr lang="cs-CZ" sz="500" dirty="0" err="1"/>
              <a:t>ki</a:t>
            </a:r>
            <a:r>
              <a:rPr lang="cs-CZ" sz="500" dirty="0"/>
              <a:t>-</a:t>
            </a:r>
            <a:r>
              <a:rPr lang="cs-CZ" sz="500" dirty="0" err="1"/>
              <a:t>rib</a:t>
            </a:r>
            <a:r>
              <a:rPr lang="cs-CZ" sz="500" dirty="0"/>
              <a:t> </a:t>
            </a:r>
            <a:r>
              <a:rPr lang="cs-CZ" sz="500" dirty="0" err="1"/>
              <a:t>Babili</a:t>
            </a:r>
            <a:r>
              <a:rPr lang="cs-CZ" sz="500" dirty="0"/>
              <a:t> i-</a:t>
            </a:r>
            <a:r>
              <a:rPr lang="cs-CZ" sz="500" dirty="0" err="1"/>
              <a:t>Šá</a:t>
            </a:r>
            <a:r>
              <a:rPr lang="cs-CZ" sz="500" dirty="0"/>
              <a:t>-ad-</a:t>
            </a:r>
            <a:r>
              <a:rPr lang="cs-CZ" sz="500" dirty="0" err="1"/>
              <a:t>di</a:t>
            </a:r>
            <a:r>
              <a:rPr lang="cs-CZ" sz="500" dirty="0"/>
              <a:t>-ha </a:t>
            </a:r>
            <a:r>
              <a:rPr lang="cs-CZ" sz="500" dirty="0" err="1"/>
              <a:t>Šú</a:t>
            </a:r>
            <a:r>
              <a:rPr lang="cs-CZ" sz="500" dirty="0"/>
              <a:t>-</a:t>
            </a:r>
            <a:r>
              <a:rPr lang="cs-CZ" sz="500" dirty="0" err="1"/>
              <a:t>ul</a:t>
            </a:r>
            <a:r>
              <a:rPr lang="cs-CZ" sz="500" dirty="0"/>
              <a:t>-</a:t>
            </a:r>
            <a:r>
              <a:rPr lang="cs-CZ" sz="500" dirty="0" err="1"/>
              <a:t>ma</a:t>
            </a:r>
            <a:r>
              <a:rPr lang="cs-CZ" sz="500" dirty="0"/>
              <a:t>-</a:t>
            </a:r>
            <a:r>
              <a:rPr lang="cs-CZ" sz="500" dirty="0" err="1"/>
              <a:t>niŠ</a:t>
            </a:r>
            <a:r>
              <a:rPr lang="cs-CZ" sz="500" dirty="0"/>
              <a:t> nap-</a:t>
            </a:r>
            <a:r>
              <a:rPr lang="cs-CZ" sz="500" dirty="0" err="1"/>
              <a:t>har</a:t>
            </a:r>
            <a:r>
              <a:rPr lang="cs-CZ" sz="500" dirty="0"/>
              <a:t> mat [ </a:t>
            </a:r>
            <a:r>
              <a:rPr lang="cs-CZ" sz="500" dirty="0" err="1"/>
              <a:t>Šu</a:t>
            </a:r>
            <a:r>
              <a:rPr lang="cs-CZ" sz="500" dirty="0"/>
              <a:t>-</a:t>
            </a:r>
            <a:r>
              <a:rPr lang="cs-CZ" sz="500" dirty="0" err="1"/>
              <a:t>me</a:t>
            </a:r>
            <a:r>
              <a:rPr lang="cs-CZ" sz="500" dirty="0"/>
              <a:t>-</a:t>
            </a:r>
            <a:r>
              <a:rPr lang="cs-CZ" sz="500" dirty="0" err="1"/>
              <a:t>ri</a:t>
            </a:r>
            <a:r>
              <a:rPr lang="cs-CZ" sz="500" dirty="0"/>
              <a:t>] ù </a:t>
            </a:r>
            <a:r>
              <a:rPr lang="cs-CZ" sz="500" dirty="0" err="1"/>
              <a:t>Akkadiki</a:t>
            </a:r>
            <a:r>
              <a:rPr lang="cs-CZ" sz="500" dirty="0"/>
              <a:t> mu-</a:t>
            </a:r>
            <a:r>
              <a:rPr lang="cs-CZ" sz="500" dirty="0" err="1"/>
              <a:t>gal</a:t>
            </a:r>
            <a:r>
              <a:rPr lang="cs-CZ" sz="500" dirty="0"/>
              <a:t>-[l]i-</a:t>
            </a:r>
            <a:r>
              <a:rPr lang="cs-CZ" sz="500" dirty="0" err="1"/>
              <a:t>tim</a:t>
            </a:r>
            <a:r>
              <a:rPr lang="cs-CZ" sz="500" dirty="0"/>
              <a:t> </a:t>
            </a:r>
            <a:r>
              <a:rPr lang="cs-CZ" sz="500" dirty="0" err="1"/>
              <a:t>ul</a:t>
            </a:r>
            <a:r>
              <a:rPr lang="cs-CZ" sz="500" dirty="0"/>
              <a:t> ú- </a:t>
            </a:r>
            <a:r>
              <a:rPr lang="cs-CZ" sz="500" dirty="0" err="1"/>
              <a:t>Šar</a:t>
            </a:r>
            <a:r>
              <a:rPr lang="cs-CZ" sz="500" dirty="0"/>
              <a:t>-</a:t>
            </a:r>
            <a:r>
              <a:rPr lang="cs-CZ" sz="500" dirty="0" err="1"/>
              <a:t>Ši</a:t>
            </a:r>
            <a:endParaRPr lang="cs-CZ" sz="500" dirty="0"/>
          </a:p>
          <a:p>
            <a:pPr marL="0" indent="0" algn="just">
              <a:spcBef>
                <a:spcPts val="0"/>
              </a:spcBef>
              <a:buNone/>
            </a:pPr>
            <a:r>
              <a:rPr lang="cs-CZ" sz="500" dirty="0" err="1"/>
              <a:t>dannat</a:t>
            </a:r>
            <a:r>
              <a:rPr lang="cs-CZ" sz="500" dirty="0"/>
              <a:t> </a:t>
            </a:r>
            <a:r>
              <a:rPr lang="cs-CZ" sz="500" dirty="0" err="1"/>
              <a:t>Babili</a:t>
            </a:r>
            <a:r>
              <a:rPr lang="cs-CZ" sz="500" dirty="0"/>
              <a:t> ù kul-lat </a:t>
            </a:r>
            <a:r>
              <a:rPr lang="cs-CZ" sz="500" dirty="0" err="1"/>
              <a:t>ma</a:t>
            </a:r>
            <a:r>
              <a:rPr lang="cs-CZ" sz="500" dirty="0"/>
              <a:t>-ha-</a:t>
            </a:r>
            <a:r>
              <a:rPr lang="cs-CZ" sz="500" dirty="0" err="1"/>
              <a:t>zi</a:t>
            </a:r>
            <a:r>
              <a:rPr lang="cs-CZ" sz="500" dirty="0"/>
              <a:t>- </a:t>
            </a:r>
            <a:r>
              <a:rPr lang="cs-CZ" sz="500" dirty="0" err="1"/>
              <a:t>Šu</a:t>
            </a:r>
            <a:r>
              <a:rPr lang="cs-CZ" sz="500" dirty="0"/>
              <a:t> i-na </a:t>
            </a:r>
            <a:r>
              <a:rPr lang="cs-CZ" sz="500" dirty="0" err="1"/>
              <a:t>Šà</a:t>
            </a:r>
            <a:r>
              <a:rPr lang="cs-CZ" sz="500" dirty="0"/>
              <a:t>-li-</a:t>
            </a:r>
            <a:r>
              <a:rPr lang="cs-CZ" sz="500" dirty="0" err="1"/>
              <a:t>im</a:t>
            </a:r>
            <a:r>
              <a:rPr lang="cs-CZ" sz="500" dirty="0"/>
              <a:t>-</a:t>
            </a:r>
            <a:r>
              <a:rPr lang="cs-CZ" sz="500" dirty="0" err="1"/>
              <a:t>tim</a:t>
            </a:r>
            <a:r>
              <a:rPr lang="cs-CZ" sz="500" dirty="0"/>
              <a:t> a Š -</a:t>
            </a:r>
            <a:r>
              <a:rPr lang="cs-CZ" sz="500" dirty="0" err="1"/>
              <a:t>te</a:t>
            </a:r>
            <a:r>
              <a:rPr lang="cs-CZ" sz="500" dirty="0"/>
              <a:t>-'-e mare Babi[li . . .] </a:t>
            </a:r>
            <a:r>
              <a:rPr lang="cs-CZ" sz="500" dirty="0" err="1"/>
              <a:t>ki</a:t>
            </a:r>
            <a:r>
              <a:rPr lang="cs-CZ" sz="500" dirty="0"/>
              <a:t> </a:t>
            </a:r>
            <a:r>
              <a:rPr lang="cs-CZ" sz="500" dirty="0" err="1"/>
              <a:t>ma</a:t>
            </a:r>
            <a:r>
              <a:rPr lang="cs-CZ" sz="500" dirty="0"/>
              <a:t>-la lib-[. . .]-</a:t>
            </a:r>
            <a:r>
              <a:rPr lang="cs-CZ" sz="500" dirty="0" err="1"/>
              <a:t>ma</a:t>
            </a:r>
            <a:r>
              <a:rPr lang="cs-CZ" sz="500" dirty="0"/>
              <a:t> ab- Š a-a-ni la si-</a:t>
            </a:r>
            <a:r>
              <a:rPr lang="cs-CZ" sz="500" dirty="0" err="1"/>
              <a:t>ma</a:t>
            </a:r>
            <a:r>
              <a:rPr lang="cs-CZ" sz="500" dirty="0"/>
              <a:t>-ti-</a:t>
            </a:r>
            <a:r>
              <a:rPr lang="cs-CZ" sz="500" dirty="0" err="1"/>
              <a:t>Šu</a:t>
            </a:r>
            <a:r>
              <a:rPr lang="cs-CZ" sz="500" dirty="0"/>
              <a:t>-nu Š ú-</a:t>
            </a:r>
            <a:r>
              <a:rPr lang="cs-CZ" sz="500" dirty="0" err="1"/>
              <a:t>bat</a:t>
            </a:r>
            <a:r>
              <a:rPr lang="cs-CZ" sz="500" dirty="0"/>
              <a:t>-</a:t>
            </a:r>
            <a:r>
              <a:rPr lang="cs-CZ" sz="500" dirty="0" err="1"/>
              <a:t>su</a:t>
            </a:r>
            <a:r>
              <a:rPr lang="cs-CZ" sz="500" dirty="0"/>
              <a:t>-</a:t>
            </a:r>
            <a:r>
              <a:rPr lang="cs-CZ" sz="500" dirty="0" err="1"/>
              <a:t>un</a:t>
            </a:r>
            <a:endParaRPr lang="cs-CZ" sz="500" dirty="0"/>
          </a:p>
          <a:p>
            <a:pPr marL="0" indent="0" algn="just">
              <a:spcBef>
                <a:spcPts val="0"/>
              </a:spcBef>
              <a:buNone/>
            </a:pPr>
            <a:r>
              <a:rPr lang="cs-CZ" sz="500" dirty="0" err="1"/>
              <a:t>an</a:t>
            </a:r>
            <a:r>
              <a:rPr lang="cs-CZ" sz="500" dirty="0"/>
              <a:t>-</a:t>
            </a:r>
            <a:r>
              <a:rPr lang="cs-CZ" sz="500" dirty="0" err="1"/>
              <a:t>hu</a:t>
            </a:r>
            <a:r>
              <a:rPr lang="cs-CZ" sz="500" dirty="0"/>
              <a:t>-</a:t>
            </a:r>
            <a:r>
              <a:rPr lang="cs-CZ" sz="500" dirty="0" err="1"/>
              <a:t>ut</a:t>
            </a:r>
            <a:r>
              <a:rPr lang="cs-CZ" sz="500" dirty="0"/>
              <a:t>-</a:t>
            </a:r>
            <a:r>
              <a:rPr lang="cs-CZ" sz="500" dirty="0" err="1"/>
              <a:t>su</a:t>
            </a:r>
            <a:r>
              <a:rPr lang="cs-CZ" sz="500" dirty="0"/>
              <a:t>-</a:t>
            </a:r>
            <a:r>
              <a:rPr lang="cs-CZ" sz="500" dirty="0" err="1"/>
              <a:t>un</a:t>
            </a:r>
            <a:r>
              <a:rPr lang="cs-CZ" sz="500" dirty="0"/>
              <a:t> ú-</a:t>
            </a:r>
            <a:r>
              <a:rPr lang="cs-CZ" sz="500" dirty="0" err="1"/>
              <a:t>pa</a:t>
            </a:r>
            <a:r>
              <a:rPr lang="cs-CZ" sz="500" dirty="0"/>
              <a:t>-a Š -</a:t>
            </a:r>
            <a:r>
              <a:rPr lang="cs-CZ" sz="500" dirty="0" err="1"/>
              <a:t>Ši</a:t>
            </a:r>
            <a:r>
              <a:rPr lang="cs-CZ" sz="500" dirty="0"/>
              <a:t>-ha ú-Š á-</a:t>
            </a:r>
            <a:r>
              <a:rPr lang="cs-CZ" sz="500" dirty="0" err="1"/>
              <a:t>ap</a:t>
            </a:r>
            <a:r>
              <a:rPr lang="cs-CZ" sz="500" dirty="0"/>
              <a:t>-ti-</a:t>
            </a:r>
            <a:r>
              <a:rPr lang="cs-CZ" sz="500" dirty="0" err="1"/>
              <a:t>ir</a:t>
            </a:r>
            <a:r>
              <a:rPr lang="cs-CZ" sz="500" dirty="0"/>
              <a:t> </a:t>
            </a:r>
            <a:r>
              <a:rPr lang="cs-CZ" sz="500" dirty="0" err="1"/>
              <a:t>sa</a:t>
            </a:r>
            <a:r>
              <a:rPr lang="cs-CZ" sz="500" dirty="0"/>
              <a:t>-ar-ba- </a:t>
            </a:r>
            <a:r>
              <a:rPr lang="cs-CZ" sz="500" dirty="0" err="1"/>
              <a:t>Šu</a:t>
            </a:r>
            <a:r>
              <a:rPr lang="cs-CZ" sz="500" dirty="0"/>
              <a:t>-nu a-na </a:t>
            </a:r>
            <a:r>
              <a:rPr lang="cs-CZ" sz="500" dirty="0" err="1"/>
              <a:t>ip</a:t>
            </a:r>
            <a:r>
              <a:rPr lang="cs-CZ" sz="500" dirty="0"/>
              <a:t>- </a:t>
            </a:r>
            <a:r>
              <a:rPr lang="cs-CZ" sz="500" dirty="0" err="1"/>
              <a:t>Še</a:t>
            </a:r>
            <a:r>
              <a:rPr lang="cs-CZ" sz="500" dirty="0"/>
              <a:t>-e-ti-[</a:t>
            </a:r>
            <a:r>
              <a:rPr lang="cs-CZ" sz="500" dirty="0" err="1"/>
              <a:t>ia</a:t>
            </a:r>
            <a:r>
              <a:rPr lang="cs-CZ" sz="500" dirty="0"/>
              <a:t>] </a:t>
            </a:r>
            <a:r>
              <a:rPr lang="cs-CZ" sz="500" dirty="0" err="1"/>
              <a:t>iluMarduk</a:t>
            </a:r>
            <a:r>
              <a:rPr lang="cs-CZ" sz="500" dirty="0"/>
              <a:t> belu rabu ú-</a:t>
            </a:r>
            <a:r>
              <a:rPr lang="cs-CZ" sz="500" dirty="0" err="1"/>
              <a:t>ih</a:t>
            </a:r>
            <a:r>
              <a:rPr lang="cs-CZ" sz="500" dirty="0"/>
              <a:t>-</a:t>
            </a:r>
            <a:r>
              <a:rPr lang="cs-CZ" sz="500" dirty="0" err="1"/>
              <a:t>di</a:t>
            </a:r>
            <a:r>
              <a:rPr lang="cs-CZ" sz="500" dirty="0"/>
              <a:t>-e-</a:t>
            </a:r>
            <a:r>
              <a:rPr lang="cs-CZ" sz="500" dirty="0" err="1"/>
              <a:t>ma</a:t>
            </a:r>
            <a:endParaRPr lang="cs-CZ" sz="500" dirty="0"/>
          </a:p>
          <a:p>
            <a:pPr marL="0" indent="0" algn="just">
              <a:spcBef>
                <a:spcPts val="0"/>
              </a:spcBef>
              <a:buNone/>
            </a:pPr>
            <a:r>
              <a:rPr lang="cs-CZ" sz="500" dirty="0"/>
              <a:t>a-na </a:t>
            </a:r>
            <a:r>
              <a:rPr lang="cs-CZ" sz="500" dirty="0" err="1"/>
              <a:t>ia</a:t>
            </a:r>
            <a:r>
              <a:rPr lang="cs-CZ" sz="500" dirty="0"/>
              <a:t>-a-ti </a:t>
            </a:r>
            <a:r>
              <a:rPr lang="cs-CZ" sz="500" dirty="0" err="1"/>
              <a:t>mKu</a:t>
            </a:r>
            <a:r>
              <a:rPr lang="cs-CZ" sz="500" dirty="0"/>
              <a:t>-</a:t>
            </a:r>
            <a:r>
              <a:rPr lang="cs-CZ" sz="500" dirty="0" err="1"/>
              <a:t>ra</a:t>
            </a:r>
            <a:r>
              <a:rPr lang="cs-CZ" sz="500" dirty="0"/>
              <a:t>-a </a:t>
            </a:r>
            <a:r>
              <a:rPr lang="cs-CZ" sz="500" dirty="0" err="1"/>
              <a:t>ŠŠarru</a:t>
            </a:r>
            <a:r>
              <a:rPr lang="cs-CZ" sz="500" dirty="0"/>
              <a:t> </a:t>
            </a:r>
            <a:r>
              <a:rPr lang="cs-CZ" sz="500" dirty="0" err="1"/>
              <a:t>pa</a:t>
            </a:r>
            <a:r>
              <a:rPr lang="cs-CZ" sz="500" dirty="0"/>
              <a:t>-li-</a:t>
            </a:r>
            <a:r>
              <a:rPr lang="cs-CZ" sz="500" dirty="0" err="1"/>
              <a:t>ih</a:t>
            </a:r>
            <a:r>
              <a:rPr lang="cs-CZ" sz="500" dirty="0"/>
              <a:t>-Š u ù </a:t>
            </a:r>
            <a:r>
              <a:rPr lang="cs-CZ" sz="500" dirty="0" err="1"/>
              <a:t>mKa</a:t>
            </a:r>
            <a:r>
              <a:rPr lang="cs-CZ" sz="500" dirty="0"/>
              <a:t>-</a:t>
            </a:r>
            <a:r>
              <a:rPr lang="cs-CZ" sz="500" dirty="0" err="1"/>
              <a:t>am</a:t>
            </a:r>
            <a:r>
              <a:rPr lang="cs-CZ" sz="500" dirty="0"/>
              <a:t>-</a:t>
            </a:r>
            <a:r>
              <a:rPr lang="cs-CZ" sz="500" dirty="0" err="1"/>
              <a:t>bu</a:t>
            </a:r>
            <a:r>
              <a:rPr lang="cs-CZ" sz="500" dirty="0"/>
              <a:t>-</a:t>
            </a:r>
            <a:r>
              <a:rPr lang="cs-CZ" sz="500" dirty="0" err="1"/>
              <a:t>zi</a:t>
            </a:r>
            <a:r>
              <a:rPr lang="cs-CZ" sz="500" dirty="0"/>
              <a:t>-</a:t>
            </a:r>
            <a:r>
              <a:rPr lang="cs-CZ" sz="500" dirty="0" err="1"/>
              <a:t>ia</a:t>
            </a:r>
            <a:r>
              <a:rPr lang="cs-CZ" sz="500" dirty="0"/>
              <a:t> </a:t>
            </a:r>
            <a:r>
              <a:rPr lang="cs-CZ" sz="500" dirty="0" err="1"/>
              <a:t>mari</a:t>
            </a:r>
            <a:r>
              <a:rPr lang="cs-CZ" sz="500" dirty="0"/>
              <a:t> si-</a:t>
            </a:r>
            <a:r>
              <a:rPr lang="cs-CZ" sz="500" dirty="0" err="1"/>
              <a:t>it</a:t>
            </a:r>
            <a:r>
              <a:rPr lang="cs-CZ" sz="500" dirty="0"/>
              <a:t> lib-</a:t>
            </a:r>
            <a:r>
              <a:rPr lang="cs-CZ" sz="500" dirty="0" err="1"/>
              <a:t>bi</a:t>
            </a:r>
            <a:r>
              <a:rPr lang="cs-CZ" sz="500" dirty="0"/>
              <a:t>-[</a:t>
            </a:r>
            <a:r>
              <a:rPr lang="cs-CZ" sz="500" dirty="0" err="1"/>
              <a:t>ia</a:t>
            </a:r>
            <a:r>
              <a:rPr lang="cs-CZ" sz="500" dirty="0"/>
              <a:t> ù a]-na nap- </a:t>
            </a:r>
            <a:r>
              <a:rPr lang="cs-CZ" sz="500" dirty="0" err="1"/>
              <a:t>har</a:t>
            </a:r>
            <a:r>
              <a:rPr lang="cs-CZ" sz="500" dirty="0"/>
              <a:t> um-</a:t>
            </a:r>
            <a:r>
              <a:rPr lang="cs-CZ" sz="500" dirty="0" err="1"/>
              <a:t>ma</a:t>
            </a:r>
            <a:r>
              <a:rPr lang="cs-CZ" sz="500" dirty="0"/>
              <a:t>-ni-</a:t>
            </a:r>
            <a:r>
              <a:rPr lang="cs-CZ" sz="500" dirty="0" err="1"/>
              <a:t>ia</a:t>
            </a:r>
            <a:endParaRPr lang="cs-CZ" sz="500" dirty="0"/>
          </a:p>
          <a:p>
            <a:pPr marL="0" indent="0" algn="just">
              <a:spcBef>
                <a:spcPts val="0"/>
              </a:spcBef>
              <a:buNone/>
            </a:pPr>
            <a:r>
              <a:rPr lang="cs-CZ" sz="500" dirty="0" err="1"/>
              <a:t>da</a:t>
            </a:r>
            <a:r>
              <a:rPr lang="cs-CZ" sz="500" dirty="0"/>
              <a:t>-</a:t>
            </a:r>
            <a:r>
              <a:rPr lang="cs-CZ" sz="500" dirty="0" err="1"/>
              <a:t>am</a:t>
            </a:r>
            <a:r>
              <a:rPr lang="cs-CZ" sz="500" dirty="0"/>
              <a:t>-</a:t>
            </a:r>
            <a:r>
              <a:rPr lang="cs-CZ" sz="500" dirty="0" err="1"/>
              <a:t>ki</a:t>
            </a:r>
            <a:r>
              <a:rPr lang="cs-CZ" sz="500" dirty="0"/>
              <a:t>-</a:t>
            </a:r>
            <a:r>
              <a:rPr lang="cs-CZ" sz="500" dirty="0" err="1"/>
              <a:t>iŠ</a:t>
            </a:r>
            <a:r>
              <a:rPr lang="cs-CZ" sz="500" dirty="0"/>
              <a:t> </a:t>
            </a:r>
            <a:r>
              <a:rPr lang="cs-CZ" sz="500" dirty="0" err="1"/>
              <a:t>ik</a:t>
            </a:r>
            <a:r>
              <a:rPr lang="cs-CZ" sz="500" dirty="0"/>
              <a:t>-</a:t>
            </a:r>
            <a:r>
              <a:rPr lang="cs-CZ" sz="500" dirty="0" err="1"/>
              <a:t>ru</a:t>
            </a:r>
            <a:r>
              <a:rPr lang="cs-CZ" sz="500" dirty="0"/>
              <a:t>-</a:t>
            </a:r>
            <a:r>
              <a:rPr lang="cs-CZ" sz="500" dirty="0" err="1"/>
              <a:t>ub</a:t>
            </a:r>
            <a:r>
              <a:rPr lang="cs-CZ" sz="500" dirty="0"/>
              <a:t>-</a:t>
            </a:r>
            <a:r>
              <a:rPr lang="cs-CZ" sz="500" dirty="0" err="1"/>
              <a:t>ma</a:t>
            </a:r>
            <a:r>
              <a:rPr lang="cs-CZ" sz="500" dirty="0"/>
              <a:t> i-na </a:t>
            </a:r>
            <a:r>
              <a:rPr lang="cs-CZ" sz="500" dirty="0" err="1"/>
              <a:t>Ša</a:t>
            </a:r>
            <a:r>
              <a:rPr lang="cs-CZ" sz="500" dirty="0"/>
              <a:t>-lim-</a:t>
            </a:r>
            <a:r>
              <a:rPr lang="cs-CZ" sz="500" dirty="0" err="1"/>
              <a:t>tim</a:t>
            </a:r>
            <a:r>
              <a:rPr lang="cs-CZ" sz="500" dirty="0"/>
              <a:t> </a:t>
            </a:r>
            <a:r>
              <a:rPr lang="cs-CZ" sz="500" dirty="0" err="1"/>
              <a:t>ma</a:t>
            </a:r>
            <a:r>
              <a:rPr lang="cs-CZ" sz="500" dirty="0"/>
              <a:t>-</a:t>
            </a:r>
            <a:r>
              <a:rPr lang="cs-CZ" sz="500" dirty="0" err="1"/>
              <a:t>har</a:t>
            </a:r>
            <a:r>
              <a:rPr lang="cs-CZ" sz="500" dirty="0"/>
              <a:t>-Š a ta-</a:t>
            </a:r>
            <a:r>
              <a:rPr lang="cs-CZ" sz="500" dirty="0" err="1"/>
              <a:t>bi</a:t>
            </a:r>
            <a:r>
              <a:rPr lang="cs-CZ" sz="500" dirty="0"/>
              <a:t>-</a:t>
            </a:r>
            <a:r>
              <a:rPr lang="cs-CZ" sz="500" dirty="0" err="1"/>
              <a:t>iŠ</a:t>
            </a:r>
            <a:r>
              <a:rPr lang="cs-CZ" sz="500" dirty="0"/>
              <a:t> ni-</a:t>
            </a:r>
            <a:r>
              <a:rPr lang="cs-CZ" sz="500" dirty="0" err="1"/>
              <a:t>it</a:t>
            </a:r>
            <a:r>
              <a:rPr lang="cs-CZ" sz="500" dirty="0"/>
              <a:t>-ta-['-id i-</a:t>
            </a:r>
            <a:r>
              <a:rPr lang="cs-CZ" sz="500" dirty="0" err="1"/>
              <a:t>lu</a:t>
            </a:r>
            <a:r>
              <a:rPr lang="cs-CZ" sz="500" dirty="0"/>
              <a:t>-ti- </a:t>
            </a:r>
            <a:r>
              <a:rPr lang="cs-CZ" sz="500" dirty="0" err="1"/>
              <a:t>Šu</a:t>
            </a:r>
            <a:r>
              <a:rPr lang="cs-CZ" sz="500" dirty="0"/>
              <a:t>] sir-ti nap-</a:t>
            </a:r>
            <a:r>
              <a:rPr lang="cs-CZ" sz="500" dirty="0" err="1"/>
              <a:t>har</a:t>
            </a:r>
            <a:r>
              <a:rPr lang="cs-CZ" sz="500" dirty="0"/>
              <a:t> </a:t>
            </a:r>
            <a:r>
              <a:rPr lang="cs-CZ" sz="500" dirty="0" err="1"/>
              <a:t>Šarri</a:t>
            </a:r>
            <a:r>
              <a:rPr lang="cs-CZ" sz="500" dirty="0"/>
              <a:t> a- </a:t>
            </a:r>
            <a:r>
              <a:rPr lang="cs-CZ" sz="500" dirty="0" err="1"/>
              <a:t>Ši</a:t>
            </a:r>
            <a:r>
              <a:rPr lang="cs-CZ" sz="500" dirty="0"/>
              <a:t>-</a:t>
            </a:r>
            <a:r>
              <a:rPr lang="cs-CZ" sz="500" dirty="0" err="1"/>
              <a:t>ib</a:t>
            </a:r>
            <a:r>
              <a:rPr lang="cs-CZ" sz="500" dirty="0"/>
              <a:t> </a:t>
            </a:r>
            <a:r>
              <a:rPr lang="cs-CZ" sz="500" dirty="0" err="1"/>
              <a:t>parakke</a:t>
            </a:r>
            <a:endParaRPr lang="cs-CZ" sz="500" dirty="0"/>
          </a:p>
          <a:p>
            <a:pPr marL="0" indent="0" algn="just">
              <a:spcBef>
                <a:spcPts val="0"/>
              </a:spcBef>
              <a:buNone/>
            </a:pPr>
            <a:r>
              <a:rPr lang="cs-CZ" sz="500" dirty="0" err="1"/>
              <a:t>Ša</a:t>
            </a:r>
            <a:r>
              <a:rPr lang="cs-CZ" sz="500" dirty="0"/>
              <a:t> </a:t>
            </a:r>
            <a:r>
              <a:rPr lang="cs-CZ" sz="500" dirty="0" err="1"/>
              <a:t>ka</a:t>
            </a:r>
            <a:r>
              <a:rPr lang="cs-CZ" sz="500" dirty="0"/>
              <a:t>-li-i Š </a:t>
            </a:r>
            <a:r>
              <a:rPr lang="cs-CZ" sz="500" dirty="0" err="1"/>
              <a:t>kib</a:t>
            </a:r>
            <a:r>
              <a:rPr lang="cs-CZ" sz="500" dirty="0"/>
              <a:t>-</a:t>
            </a:r>
            <a:r>
              <a:rPr lang="cs-CZ" sz="500" dirty="0" err="1"/>
              <a:t>ra</a:t>
            </a:r>
            <a:r>
              <a:rPr lang="cs-CZ" sz="500" dirty="0"/>
              <a:t>-a-ta </a:t>
            </a:r>
            <a:r>
              <a:rPr lang="cs-CZ" sz="500" dirty="0" err="1"/>
              <a:t>iŠ</a:t>
            </a:r>
            <a:r>
              <a:rPr lang="cs-CZ" sz="500" dirty="0"/>
              <a:t>-tu tam-</a:t>
            </a:r>
            <a:r>
              <a:rPr lang="cs-CZ" sz="500" dirty="0" err="1"/>
              <a:t>tim</a:t>
            </a:r>
            <a:r>
              <a:rPr lang="cs-CZ" sz="500" dirty="0"/>
              <a:t> e-li-</a:t>
            </a:r>
            <a:r>
              <a:rPr lang="cs-CZ" sz="500" dirty="0" err="1"/>
              <a:t>tim</a:t>
            </a:r>
            <a:r>
              <a:rPr lang="cs-CZ" sz="500" dirty="0"/>
              <a:t> a-</a:t>
            </a:r>
            <a:r>
              <a:rPr lang="cs-CZ" sz="500" dirty="0" err="1"/>
              <a:t>di</a:t>
            </a:r>
            <a:r>
              <a:rPr lang="cs-CZ" sz="500" dirty="0"/>
              <a:t> tam-</a:t>
            </a:r>
            <a:r>
              <a:rPr lang="cs-CZ" sz="500" dirty="0" err="1"/>
              <a:t>tim</a:t>
            </a:r>
            <a:r>
              <a:rPr lang="cs-CZ" sz="500" dirty="0"/>
              <a:t> </a:t>
            </a:r>
            <a:r>
              <a:rPr lang="cs-CZ" sz="500" dirty="0" err="1"/>
              <a:t>Šap</a:t>
            </a:r>
            <a:r>
              <a:rPr lang="cs-CZ" sz="500" dirty="0"/>
              <a:t>-li-</a:t>
            </a:r>
            <a:r>
              <a:rPr lang="cs-CZ" sz="500" dirty="0" err="1"/>
              <a:t>tim</a:t>
            </a:r>
            <a:r>
              <a:rPr lang="cs-CZ" sz="500" dirty="0"/>
              <a:t> a-</a:t>
            </a:r>
            <a:r>
              <a:rPr lang="cs-CZ" sz="500" dirty="0" err="1"/>
              <a:t>Ši</a:t>
            </a:r>
            <a:r>
              <a:rPr lang="cs-CZ" sz="500" dirty="0"/>
              <a:t>-</a:t>
            </a:r>
            <a:r>
              <a:rPr lang="cs-CZ" sz="500" dirty="0" err="1"/>
              <a:t>ib</a:t>
            </a:r>
            <a:r>
              <a:rPr lang="cs-CZ" sz="500" dirty="0"/>
              <a:t> kul-[. . . .] </a:t>
            </a:r>
            <a:r>
              <a:rPr lang="cs-CZ" sz="500" dirty="0" err="1"/>
              <a:t>Šar</a:t>
            </a:r>
            <a:r>
              <a:rPr lang="cs-CZ" sz="500" dirty="0"/>
              <a:t>-</a:t>
            </a:r>
            <a:r>
              <a:rPr lang="cs-CZ" sz="500" dirty="0" err="1"/>
              <a:t>ra</a:t>
            </a:r>
            <a:r>
              <a:rPr lang="cs-CZ" sz="500" dirty="0"/>
              <a:t>-ni </a:t>
            </a:r>
            <a:r>
              <a:rPr lang="cs-CZ" sz="500" dirty="0" err="1"/>
              <a:t>mati</a:t>
            </a:r>
            <a:r>
              <a:rPr lang="cs-CZ" sz="500" dirty="0"/>
              <a:t> A-mur-</a:t>
            </a:r>
            <a:r>
              <a:rPr lang="cs-CZ" sz="500" dirty="0" err="1"/>
              <a:t>ri</a:t>
            </a:r>
            <a:r>
              <a:rPr lang="cs-CZ" sz="500" dirty="0"/>
              <a:t>-i a- </a:t>
            </a:r>
            <a:r>
              <a:rPr lang="cs-CZ" sz="500" dirty="0" err="1"/>
              <a:t>Ši</a:t>
            </a:r>
            <a:r>
              <a:rPr lang="cs-CZ" sz="500" dirty="0"/>
              <a:t>-</a:t>
            </a:r>
            <a:r>
              <a:rPr lang="cs-CZ" sz="500" dirty="0" err="1"/>
              <a:t>ib</a:t>
            </a:r>
            <a:r>
              <a:rPr lang="cs-CZ" sz="500" dirty="0"/>
              <a:t> </a:t>
            </a:r>
            <a:r>
              <a:rPr lang="cs-CZ" sz="500" dirty="0" err="1"/>
              <a:t>kuŠ</a:t>
            </a:r>
            <a:r>
              <a:rPr lang="cs-CZ" sz="500" dirty="0"/>
              <a:t>-ta-</a:t>
            </a:r>
            <a:r>
              <a:rPr lang="cs-CZ" sz="500" dirty="0" err="1"/>
              <a:t>ri</a:t>
            </a:r>
            <a:r>
              <a:rPr lang="cs-CZ" sz="500" dirty="0"/>
              <a:t> </a:t>
            </a:r>
            <a:r>
              <a:rPr lang="cs-CZ" sz="500" dirty="0" err="1"/>
              <a:t>ka</a:t>
            </a:r>
            <a:r>
              <a:rPr lang="cs-CZ" sz="500" dirty="0"/>
              <a:t>-li-Š u-</a:t>
            </a:r>
            <a:r>
              <a:rPr lang="cs-CZ" sz="500" dirty="0" err="1"/>
              <a:t>un</a:t>
            </a:r>
            <a:endParaRPr lang="cs-CZ" sz="500" dirty="0"/>
          </a:p>
          <a:p>
            <a:pPr marL="0" indent="0" algn="just">
              <a:spcBef>
                <a:spcPts val="0"/>
              </a:spcBef>
              <a:buNone/>
            </a:pPr>
            <a:r>
              <a:rPr lang="cs-CZ" sz="500" dirty="0" err="1"/>
              <a:t>bi</a:t>
            </a:r>
            <a:r>
              <a:rPr lang="cs-CZ" sz="500" dirty="0"/>
              <a:t>-lat-</a:t>
            </a:r>
            <a:r>
              <a:rPr lang="cs-CZ" sz="500" dirty="0" err="1"/>
              <a:t>su</a:t>
            </a:r>
            <a:r>
              <a:rPr lang="cs-CZ" sz="500" dirty="0"/>
              <a:t>-nu </a:t>
            </a:r>
            <a:r>
              <a:rPr lang="cs-CZ" sz="500" dirty="0" err="1"/>
              <a:t>ka</a:t>
            </a:r>
            <a:r>
              <a:rPr lang="cs-CZ" sz="500" dirty="0"/>
              <a:t>-</a:t>
            </a:r>
            <a:r>
              <a:rPr lang="cs-CZ" sz="500" dirty="0" err="1"/>
              <a:t>bi</a:t>
            </a:r>
            <a:r>
              <a:rPr lang="cs-CZ" sz="500" dirty="0"/>
              <a:t>-</a:t>
            </a:r>
            <a:r>
              <a:rPr lang="cs-CZ" sz="500" dirty="0" err="1"/>
              <a:t>it</a:t>
            </a:r>
            <a:r>
              <a:rPr lang="cs-CZ" sz="500" dirty="0"/>
              <a:t>-</a:t>
            </a:r>
            <a:r>
              <a:rPr lang="cs-CZ" sz="500" dirty="0" err="1"/>
              <a:t>tim</a:t>
            </a:r>
            <a:r>
              <a:rPr lang="cs-CZ" sz="500" dirty="0"/>
              <a:t> ú-</a:t>
            </a:r>
            <a:r>
              <a:rPr lang="cs-CZ" sz="500" dirty="0" err="1"/>
              <a:t>bi</a:t>
            </a:r>
            <a:r>
              <a:rPr lang="cs-CZ" sz="500" dirty="0"/>
              <a:t>-</a:t>
            </a:r>
            <a:r>
              <a:rPr lang="cs-CZ" sz="500" dirty="0" err="1"/>
              <a:t>lu</a:t>
            </a:r>
            <a:r>
              <a:rPr lang="cs-CZ" sz="500" dirty="0"/>
              <a:t>-nim-</a:t>
            </a:r>
            <a:r>
              <a:rPr lang="cs-CZ" sz="500" dirty="0" err="1"/>
              <a:t>ma</a:t>
            </a:r>
            <a:r>
              <a:rPr lang="cs-CZ" sz="500" dirty="0"/>
              <a:t> </a:t>
            </a:r>
            <a:r>
              <a:rPr lang="cs-CZ" sz="500" dirty="0" err="1"/>
              <a:t>ki</a:t>
            </a:r>
            <a:r>
              <a:rPr lang="cs-CZ" sz="500" dirty="0"/>
              <a:t>-</a:t>
            </a:r>
            <a:r>
              <a:rPr lang="cs-CZ" sz="500" dirty="0" err="1"/>
              <a:t>ir</a:t>
            </a:r>
            <a:r>
              <a:rPr lang="cs-CZ" sz="500" dirty="0"/>
              <a:t>-ba </a:t>
            </a:r>
            <a:r>
              <a:rPr lang="cs-CZ" sz="500" dirty="0" err="1"/>
              <a:t>Babili</a:t>
            </a:r>
            <a:r>
              <a:rPr lang="cs-CZ" sz="500" dirty="0"/>
              <a:t> ú-na-</a:t>
            </a:r>
            <a:r>
              <a:rPr lang="cs-CZ" sz="500" dirty="0" err="1"/>
              <a:t>aŠ</a:t>
            </a:r>
            <a:r>
              <a:rPr lang="cs-CZ" sz="500" dirty="0"/>
              <a:t>-Š i-</a:t>
            </a:r>
            <a:r>
              <a:rPr lang="cs-CZ" sz="500" dirty="0" err="1"/>
              <a:t>qu</a:t>
            </a:r>
            <a:r>
              <a:rPr lang="cs-CZ" sz="500" dirty="0"/>
              <a:t> </a:t>
            </a:r>
            <a:r>
              <a:rPr lang="cs-CZ" sz="500" dirty="0" err="1"/>
              <a:t>Še</a:t>
            </a:r>
            <a:r>
              <a:rPr lang="cs-CZ" sz="500" dirty="0"/>
              <a:t>-</a:t>
            </a:r>
            <a:r>
              <a:rPr lang="cs-CZ" sz="500" dirty="0" err="1"/>
              <a:t>pu</a:t>
            </a:r>
            <a:r>
              <a:rPr lang="cs-CZ" sz="500" dirty="0"/>
              <a:t>-ú-a </a:t>
            </a:r>
            <a:r>
              <a:rPr lang="cs-CZ" sz="500" dirty="0" err="1"/>
              <a:t>iŠ</a:t>
            </a:r>
            <a:r>
              <a:rPr lang="cs-CZ" sz="500" dirty="0"/>
              <a:t>-tu [. . . .] a-</a:t>
            </a:r>
            <a:r>
              <a:rPr lang="cs-CZ" sz="500" dirty="0" err="1"/>
              <a:t>di</a:t>
            </a:r>
            <a:r>
              <a:rPr lang="cs-CZ" sz="500" dirty="0"/>
              <a:t> </a:t>
            </a:r>
            <a:r>
              <a:rPr lang="cs-CZ" sz="500" dirty="0" err="1"/>
              <a:t>alu</a:t>
            </a:r>
            <a:r>
              <a:rPr lang="cs-CZ" sz="500" dirty="0"/>
              <a:t> A </a:t>
            </a:r>
            <a:r>
              <a:rPr lang="cs-CZ" sz="500" dirty="0" err="1"/>
              <a:t>ŠŠurki</a:t>
            </a:r>
            <a:r>
              <a:rPr lang="cs-CZ" sz="500" dirty="0"/>
              <a:t> ù </a:t>
            </a:r>
            <a:r>
              <a:rPr lang="cs-CZ" sz="500" dirty="0" err="1"/>
              <a:t>Šu</a:t>
            </a:r>
            <a:r>
              <a:rPr lang="cs-CZ" sz="500" dirty="0"/>
              <a:t>-Š </a:t>
            </a:r>
            <a:r>
              <a:rPr lang="cs-CZ" sz="500" dirty="0" err="1"/>
              <a:t>anki</a:t>
            </a:r>
            <a:endParaRPr lang="cs-CZ" sz="500" dirty="0"/>
          </a:p>
          <a:p>
            <a:pPr marL="0" indent="0" algn="just">
              <a:spcBef>
                <a:spcPts val="0"/>
              </a:spcBef>
              <a:buNone/>
            </a:pPr>
            <a:r>
              <a:rPr lang="cs-CZ" sz="500" dirty="0"/>
              <a:t>A-</a:t>
            </a:r>
            <a:r>
              <a:rPr lang="cs-CZ" sz="500" dirty="0" err="1"/>
              <a:t>ga</a:t>
            </a:r>
            <a:r>
              <a:rPr lang="cs-CZ" sz="500" dirty="0"/>
              <a:t>-</a:t>
            </a:r>
            <a:r>
              <a:rPr lang="cs-CZ" sz="500" dirty="0" err="1"/>
              <a:t>deki</a:t>
            </a:r>
            <a:r>
              <a:rPr lang="cs-CZ" sz="500" dirty="0"/>
              <a:t> </a:t>
            </a:r>
            <a:r>
              <a:rPr lang="cs-CZ" sz="500" dirty="0" err="1"/>
              <a:t>mâtu</a:t>
            </a:r>
            <a:r>
              <a:rPr lang="cs-CZ" sz="500" dirty="0"/>
              <a:t> E Š -nu-</a:t>
            </a:r>
            <a:r>
              <a:rPr lang="cs-CZ" sz="500" dirty="0" err="1"/>
              <a:t>nak</a:t>
            </a:r>
            <a:r>
              <a:rPr lang="cs-CZ" sz="500" dirty="0"/>
              <a:t> </a:t>
            </a:r>
            <a:r>
              <a:rPr lang="cs-CZ" sz="500" dirty="0" err="1"/>
              <a:t>aluZa</a:t>
            </a:r>
            <a:r>
              <a:rPr lang="cs-CZ" sz="500" dirty="0"/>
              <a:t>-</a:t>
            </a:r>
            <a:r>
              <a:rPr lang="cs-CZ" sz="500" dirty="0" err="1"/>
              <a:t>am</a:t>
            </a:r>
            <a:r>
              <a:rPr lang="cs-CZ" sz="500" dirty="0"/>
              <a:t>-ba-</a:t>
            </a:r>
            <a:r>
              <a:rPr lang="cs-CZ" sz="500" dirty="0" err="1"/>
              <a:t>an</a:t>
            </a:r>
            <a:r>
              <a:rPr lang="cs-CZ" sz="500" dirty="0"/>
              <a:t> </a:t>
            </a:r>
            <a:r>
              <a:rPr lang="cs-CZ" sz="500" dirty="0" err="1"/>
              <a:t>aluMe</a:t>
            </a:r>
            <a:r>
              <a:rPr lang="cs-CZ" sz="500" dirty="0"/>
              <a:t>-túr-nu </a:t>
            </a:r>
            <a:r>
              <a:rPr lang="cs-CZ" sz="500" dirty="0" err="1"/>
              <a:t>Deriki</a:t>
            </a:r>
            <a:r>
              <a:rPr lang="cs-CZ" sz="500" dirty="0"/>
              <a:t> a-</a:t>
            </a:r>
            <a:r>
              <a:rPr lang="cs-CZ" sz="500" dirty="0" err="1"/>
              <a:t>di</a:t>
            </a:r>
            <a:r>
              <a:rPr lang="cs-CZ" sz="500" dirty="0"/>
              <a:t> </a:t>
            </a:r>
            <a:r>
              <a:rPr lang="cs-CZ" sz="500" dirty="0" err="1"/>
              <a:t>pa</a:t>
            </a:r>
            <a:r>
              <a:rPr lang="cs-CZ" sz="500" dirty="0"/>
              <a:t>-</a:t>
            </a:r>
            <a:r>
              <a:rPr lang="cs-CZ" sz="500" dirty="0" err="1"/>
              <a:t>at</a:t>
            </a:r>
            <a:r>
              <a:rPr lang="cs-CZ" sz="500" dirty="0"/>
              <a:t> </a:t>
            </a:r>
            <a:r>
              <a:rPr lang="cs-CZ" sz="500" dirty="0" err="1"/>
              <a:t>mât</a:t>
            </a:r>
            <a:r>
              <a:rPr lang="cs-CZ" sz="500" dirty="0"/>
              <a:t> </a:t>
            </a:r>
            <a:r>
              <a:rPr lang="cs-CZ" sz="500" dirty="0" err="1"/>
              <a:t>Qu</a:t>
            </a:r>
            <a:r>
              <a:rPr lang="cs-CZ" sz="500" dirty="0"/>
              <a:t>-ti-i </a:t>
            </a:r>
            <a:r>
              <a:rPr lang="cs-CZ" sz="500" dirty="0" err="1"/>
              <a:t>ma</a:t>
            </a:r>
            <a:r>
              <a:rPr lang="cs-CZ" sz="500" dirty="0"/>
              <a:t>-ha-za [ </a:t>
            </a:r>
            <a:r>
              <a:rPr lang="cs-CZ" sz="500" dirty="0" err="1"/>
              <a:t>Šá</a:t>
            </a:r>
            <a:r>
              <a:rPr lang="cs-CZ" sz="500" dirty="0"/>
              <a:t> e-</a:t>
            </a:r>
            <a:r>
              <a:rPr lang="cs-CZ" sz="500" dirty="0" err="1"/>
              <a:t>bir</a:t>
            </a:r>
            <a:r>
              <a:rPr lang="cs-CZ" sz="500" dirty="0"/>
              <a:t>]-ti </a:t>
            </a:r>
            <a:r>
              <a:rPr lang="cs-CZ" sz="500" dirty="0" err="1"/>
              <a:t>nâruDiqlat</a:t>
            </a:r>
            <a:r>
              <a:rPr lang="cs-CZ" sz="500" dirty="0"/>
              <a:t> Š á i Š-tu </a:t>
            </a:r>
            <a:r>
              <a:rPr lang="cs-CZ" sz="500" dirty="0" err="1"/>
              <a:t>ap</a:t>
            </a:r>
            <a:r>
              <a:rPr lang="cs-CZ" sz="500" dirty="0"/>
              <a:t>-na-</a:t>
            </a:r>
            <a:r>
              <a:rPr lang="cs-CZ" sz="500" dirty="0" err="1"/>
              <a:t>ma</a:t>
            </a:r>
            <a:r>
              <a:rPr lang="cs-CZ" sz="500" dirty="0"/>
              <a:t> na-</a:t>
            </a:r>
            <a:r>
              <a:rPr lang="cs-CZ" sz="500" dirty="0" err="1"/>
              <a:t>du</a:t>
            </a:r>
            <a:r>
              <a:rPr lang="cs-CZ" sz="500" dirty="0"/>
              <a:t>-ú </a:t>
            </a:r>
            <a:r>
              <a:rPr lang="cs-CZ" sz="500" dirty="0" err="1"/>
              <a:t>Šú</a:t>
            </a:r>
            <a:r>
              <a:rPr lang="cs-CZ" sz="500" dirty="0"/>
              <a:t>-</a:t>
            </a:r>
            <a:r>
              <a:rPr lang="cs-CZ" sz="500" dirty="0" err="1"/>
              <a:t>bat</a:t>
            </a:r>
            <a:r>
              <a:rPr lang="cs-CZ" sz="500" dirty="0"/>
              <a:t>-</a:t>
            </a:r>
            <a:r>
              <a:rPr lang="cs-CZ" sz="500" dirty="0" err="1"/>
              <a:t>su</a:t>
            </a:r>
            <a:r>
              <a:rPr lang="cs-CZ" sz="500" dirty="0"/>
              <a:t>-</a:t>
            </a:r>
            <a:r>
              <a:rPr lang="cs-CZ" sz="500" dirty="0" err="1"/>
              <a:t>un</a:t>
            </a:r>
            <a:endParaRPr lang="cs-CZ" sz="500" dirty="0"/>
          </a:p>
          <a:p>
            <a:pPr marL="0" indent="0" algn="just">
              <a:spcBef>
                <a:spcPts val="0"/>
              </a:spcBef>
              <a:buNone/>
            </a:pPr>
            <a:r>
              <a:rPr lang="cs-CZ" sz="500" dirty="0" err="1"/>
              <a:t>ilâni</a:t>
            </a:r>
            <a:r>
              <a:rPr lang="cs-CZ" sz="500" dirty="0"/>
              <a:t> a-</a:t>
            </a:r>
            <a:r>
              <a:rPr lang="cs-CZ" sz="500" dirty="0" err="1"/>
              <a:t>Ši</a:t>
            </a:r>
            <a:r>
              <a:rPr lang="cs-CZ" sz="500" dirty="0"/>
              <a:t>-</a:t>
            </a:r>
            <a:r>
              <a:rPr lang="cs-CZ" sz="500" dirty="0" err="1"/>
              <a:t>ib</a:t>
            </a:r>
            <a:r>
              <a:rPr lang="cs-CZ" sz="500" dirty="0"/>
              <a:t> lib-</a:t>
            </a:r>
            <a:r>
              <a:rPr lang="cs-CZ" sz="500" dirty="0" err="1"/>
              <a:t>bi</a:t>
            </a:r>
            <a:r>
              <a:rPr lang="cs-CZ" sz="500" dirty="0"/>
              <a:t>- </a:t>
            </a:r>
            <a:r>
              <a:rPr lang="cs-CZ" sz="500" dirty="0" err="1"/>
              <a:t>Šu</a:t>
            </a:r>
            <a:r>
              <a:rPr lang="cs-CZ" sz="500" dirty="0"/>
              <a:t>-nu a-na </a:t>
            </a:r>
            <a:r>
              <a:rPr lang="cs-CZ" sz="500" dirty="0" err="1"/>
              <a:t>aŠ</a:t>
            </a:r>
            <a:r>
              <a:rPr lang="cs-CZ" sz="500" dirty="0"/>
              <a:t>-</a:t>
            </a:r>
            <a:r>
              <a:rPr lang="cs-CZ" sz="500" dirty="0" err="1"/>
              <a:t>ri</a:t>
            </a:r>
            <a:r>
              <a:rPr lang="cs-CZ" sz="500" dirty="0"/>
              <a:t>-</a:t>
            </a:r>
            <a:r>
              <a:rPr lang="cs-CZ" sz="500" dirty="0" err="1"/>
              <a:t>Šú</a:t>
            </a:r>
            <a:r>
              <a:rPr lang="cs-CZ" sz="500" dirty="0"/>
              <a:t>-nu ú-</a:t>
            </a:r>
            <a:r>
              <a:rPr lang="cs-CZ" sz="500" dirty="0" err="1"/>
              <a:t>tir</a:t>
            </a:r>
            <a:r>
              <a:rPr lang="cs-CZ" sz="500" dirty="0"/>
              <a:t>-</a:t>
            </a:r>
            <a:r>
              <a:rPr lang="cs-CZ" sz="500" dirty="0" err="1"/>
              <a:t>ma</a:t>
            </a:r>
            <a:r>
              <a:rPr lang="cs-CZ" sz="500" dirty="0"/>
              <a:t> ú-</a:t>
            </a:r>
            <a:r>
              <a:rPr lang="cs-CZ" sz="500" dirty="0" err="1"/>
              <a:t>Šar</a:t>
            </a:r>
            <a:r>
              <a:rPr lang="cs-CZ" sz="500" dirty="0"/>
              <a:t>-</a:t>
            </a:r>
            <a:r>
              <a:rPr lang="cs-CZ" sz="500" dirty="0" err="1"/>
              <a:t>ma</a:t>
            </a:r>
            <a:r>
              <a:rPr lang="cs-CZ" sz="500" dirty="0"/>
              <a:t>-a Š ú-</a:t>
            </a:r>
            <a:r>
              <a:rPr lang="cs-CZ" sz="500" dirty="0" err="1"/>
              <a:t>bat</a:t>
            </a:r>
            <a:r>
              <a:rPr lang="cs-CZ" sz="500" dirty="0"/>
              <a:t> </a:t>
            </a:r>
            <a:r>
              <a:rPr lang="cs-CZ" sz="500" dirty="0" err="1"/>
              <a:t>da</a:t>
            </a:r>
            <a:r>
              <a:rPr lang="cs-CZ" sz="500" dirty="0"/>
              <a:t>-</a:t>
            </a:r>
            <a:r>
              <a:rPr lang="cs-CZ" sz="500" dirty="0" err="1"/>
              <a:t>er</a:t>
            </a:r>
            <a:r>
              <a:rPr lang="cs-CZ" sz="500" dirty="0"/>
              <a:t>-a-ta kul-lat </a:t>
            </a:r>
            <a:r>
              <a:rPr lang="cs-CZ" sz="500" dirty="0" err="1"/>
              <a:t>niŠe</a:t>
            </a:r>
            <a:r>
              <a:rPr lang="cs-CZ" sz="500" dirty="0"/>
              <a:t>- </a:t>
            </a:r>
            <a:r>
              <a:rPr lang="cs-CZ" sz="500" dirty="0" err="1"/>
              <a:t>Šu</a:t>
            </a:r>
            <a:r>
              <a:rPr lang="cs-CZ" sz="500" dirty="0"/>
              <a:t>-nu ú-</a:t>
            </a:r>
            <a:r>
              <a:rPr lang="cs-CZ" sz="500" dirty="0" err="1"/>
              <a:t>pa</a:t>
            </a:r>
            <a:r>
              <a:rPr lang="cs-CZ" sz="500" dirty="0"/>
              <a:t>-</a:t>
            </a:r>
            <a:r>
              <a:rPr lang="cs-CZ" sz="500" dirty="0" err="1"/>
              <a:t>ah</a:t>
            </a:r>
            <a:r>
              <a:rPr lang="cs-CZ" sz="500" dirty="0"/>
              <a:t> -</a:t>
            </a:r>
            <a:r>
              <a:rPr lang="cs-CZ" sz="500" dirty="0" err="1"/>
              <a:t>hi</a:t>
            </a:r>
            <a:r>
              <a:rPr lang="cs-CZ" sz="500" dirty="0"/>
              <a:t>-</a:t>
            </a:r>
            <a:r>
              <a:rPr lang="cs-CZ" sz="500" dirty="0" err="1"/>
              <a:t>ra</a:t>
            </a:r>
            <a:r>
              <a:rPr lang="cs-CZ" sz="500" dirty="0"/>
              <a:t>-</a:t>
            </a:r>
            <a:r>
              <a:rPr lang="cs-CZ" sz="500" dirty="0" err="1"/>
              <a:t>am</a:t>
            </a:r>
            <a:r>
              <a:rPr lang="cs-CZ" sz="500" dirty="0"/>
              <a:t>-</a:t>
            </a:r>
            <a:r>
              <a:rPr lang="cs-CZ" sz="500" dirty="0" err="1"/>
              <a:t>ma</a:t>
            </a:r>
            <a:r>
              <a:rPr lang="cs-CZ" sz="500" dirty="0"/>
              <a:t> ú-</a:t>
            </a:r>
            <a:r>
              <a:rPr lang="cs-CZ" sz="500" dirty="0" err="1"/>
              <a:t>te</a:t>
            </a:r>
            <a:r>
              <a:rPr lang="cs-CZ" sz="500" dirty="0"/>
              <a:t>-</a:t>
            </a:r>
            <a:r>
              <a:rPr lang="cs-CZ" sz="500" dirty="0" err="1"/>
              <a:t>ir</a:t>
            </a:r>
            <a:r>
              <a:rPr lang="cs-CZ" sz="500" dirty="0"/>
              <a:t> </a:t>
            </a:r>
            <a:r>
              <a:rPr lang="cs-CZ" sz="500" dirty="0" err="1"/>
              <a:t>da</a:t>
            </a:r>
            <a:r>
              <a:rPr lang="cs-CZ" sz="500" dirty="0"/>
              <a:t>-</a:t>
            </a:r>
            <a:r>
              <a:rPr lang="cs-CZ" sz="500" dirty="0" err="1"/>
              <a:t>ád</a:t>
            </a:r>
            <a:r>
              <a:rPr lang="cs-CZ" sz="500" dirty="0"/>
              <a:t>-mi- </a:t>
            </a:r>
            <a:r>
              <a:rPr lang="cs-CZ" sz="500" dirty="0" err="1"/>
              <a:t>Šu</a:t>
            </a:r>
            <a:r>
              <a:rPr lang="cs-CZ" sz="500" dirty="0"/>
              <a:t>-</a:t>
            </a:r>
            <a:r>
              <a:rPr lang="cs-CZ" sz="500" dirty="0" err="1"/>
              <a:t>un</a:t>
            </a:r>
            <a:endParaRPr lang="cs-CZ" sz="500" dirty="0"/>
          </a:p>
          <a:p>
            <a:pPr marL="0" indent="0" algn="just">
              <a:spcBef>
                <a:spcPts val="0"/>
              </a:spcBef>
              <a:buNone/>
            </a:pPr>
            <a:r>
              <a:rPr lang="cs-CZ" sz="500" dirty="0"/>
              <a:t>ù </a:t>
            </a:r>
            <a:r>
              <a:rPr lang="cs-CZ" sz="500" dirty="0" err="1"/>
              <a:t>ilâni</a:t>
            </a:r>
            <a:r>
              <a:rPr lang="cs-CZ" sz="500" dirty="0"/>
              <a:t> </a:t>
            </a:r>
            <a:r>
              <a:rPr lang="cs-CZ" sz="500" dirty="0" err="1"/>
              <a:t>mât</a:t>
            </a:r>
            <a:r>
              <a:rPr lang="cs-CZ" sz="500" dirty="0"/>
              <a:t> </a:t>
            </a:r>
            <a:r>
              <a:rPr lang="cs-CZ" sz="500" dirty="0" err="1"/>
              <a:t>Šú</a:t>
            </a:r>
            <a:r>
              <a:rPr lang="cs-CZ" sz="500" dirty="0"/>
              <a:t>-</a:t>
            </a:r>
            <a:r>
              <a:rPr lang="cs-CZ" sz="500" dirty="0" err="1"/>
              <a:t>me</a:t>
            </a:r>
            <a:r>
              <a:rPr lang="cs-CZ" sz="500" dirty="0"/>
              <a:t>-</a:t>
            </a:r>
            <a:r>
              <a:rPr lang="cs-CZ" sz="500" dirty="0" err="1"/>
              <a:t>ri</a:t>
            </a:r>
            <a:r>
              <a:rPr lang="cs-CZ" sz="500" dirty="0"/>
              <a:t> ù </a:t>
            </a:r>
            <a:r>
              <a:rPr lang="cs-CZ" sz="500" dirty="0" err="1"/>
              <a:t>AkkadikiŠ</a:t>
            </a:r>
            <a:r>
              <a:rPr lang="cs-CZ" sz="500" dirty="0"/>
              <a:t> á m, </a:t>
            </a:r>
            <a:r>
              <a:rPr lang="cs-CZ" sz="500" dirty="0" err="1"/>
              <a:t>iluNabu</a:t>
            </a:r>
            <a:r>
              <a:rPr lang="cs-CZ" sz="500" dirty="0"/>
              <a:t>-na'id a-na </a:t>
            </a:r>
            <a:r>
              <a:rPr lang="cs-CZ" sz="500" dirty="0" err="1"/>
              <a:t>ug</a:t>
            </a:r>
            <a:r>
              <a:rPr lang="cs-CZ" sz="500" dirty="0"/>
              <a:t>-</a:t>
            </a:r>
            <a:r>
              <a:rPr lang="cs-CZ" sz="500" dirty="0" err="1"/>
              <a:t>ga</a:t>
            </a:r>
            <a:r>
              <a:rPr lang="cs-CZ" sz="500" dirty="0"/>
              <a:t>-</a:t>
            </a:r>
            <a:r>
              <a:rPr lang="cs-CZ" sz="500" dirty="0" err="1"/>
              <a:t>tim</a:t>
            </a:r>
            <a:r>
              <a:rPr lang="cs-CZ" sz="500" dirty="0"/>
              <a:t> bel </a:t>
            </a:r>
            <a:r>
              <a:rPr lang="cs-CZ" sz="500" dirty="0" err="1"/>
              <a:t>ilâni</a:t>
            </a:r>
            <a:r>
              <a:rPr lang="cs-CZ" sz="500" dirty="0"/>
              <a:t> ú- </a:t>
            </a:r>
            <a:r>
              <a:rPr lang="cs-CZ" sz="500" dirty="0" err="1"/>
              <a:t>Še</a:t>
            </a:r>
            <a:r>
              <a:rPr lang="cs-CZ" sz="500" dirty="0"/>
              <a:t>-</a:t>
            </a:r>
            <a:r>
              <a:rPr lang="cs-CZ" sz="500" dirty="0" err="1"/>
              <a:t>ri</a:t>
            </a:r>
            <a:r>
              <a:rPr lang="cs-CZ" sz="500" dirty="0"/>
              <a:t>-</a:t>
            </a:r>
            <a:r>
              <a:rPr lang="cs-CZ" sz="500" dirty="0" err="1"/>
              <a:t>bi</a:t>
            </a:r>
            <a:r>
              <a:rPr lang="cs-CZ" sz="500" dirty="0"/>
              <a:t> a-na </a:t>
            </a:r>
            <a:r>
              <a:rPr lang="cs-CZ" sz="500" dirty="0" err="1"/>
              <a:t>ki</a:t>
            </a:r>
            <a:r>
              <a:rPr lang="cs-CZ" sz="500" dirty="0"/>
              <a:t>-</a:t>
            </a:r>
            <a:r>
              <a:rPr lang="cs-CZ" sz="500" dirty="0" err="1"/>
              <a:t>rib</a:t>
            </a:r>
            <a:r>
              <a:rPr lang="cs-CZ" sz="500" dirty="0"/>
              <a:t> </a:t>
            </a:r>
            <a:r>
              <a:rPr lang="cs-CZ" sz="500" dirty="0" err="1"/>
              <a:t>Babili</a:t>
            </a:r>
            <a:r>
              <a:rPr lang="cs-CZ" sz="500" dirty="0"/>
              <a:t> i-na </a:t>
            </a:r>
            <a:r>
              <a:rPr lang="cs-CZ" sz="500" dirty="0" err="1"/>
              <a:t>ki</a:t>
            </a:r>
            <a:r>
              <a:rPr lang="cs-CZ" sz="500" dirty="0"/>
              <a:t>-</a:t>
            </a:r>
            <a:r>
              <a:rPr lang="cs-CZ" sz="500" dirty="0" err="1"/>
              <a:t>bi</a:t>
            </a:r>
            <a:r>
              <a:rPr lang="cs-CZ" sz="500" dirty="0"/>
              <a:t>-ti </a:t>
            </a:r>
            <a:r>
              <a:rPr lang="cs-CZ" sz="500" dirty="0" err="1"/>
              <a:t>iluMarduk</a:t>
            </a:r>
            <a:r>
              <a:rPr lang="cs-CZ" sz="500" dirty="0"/>
              <a:t> belu </a:t>
            </a:r>
            <a:r>
              <a:rPr lang="cs-CZ" sz="500" dirty="0" err="1"/>
              <a:t>rabû</a:t>
            </a:r>
            <a:r>
              <a:rPr lang="cs-CZ" sz="500" dirty="0"/>
              <a:t> i-na Š á-li-</a:t>
            </a:r>
            <a:r>
              <a:rPr lang="cs-CZ" sz="500" dirty="0" err="1"/>
              <a:t>im</a:t>
            </a:r>
            <a:r>
              <a:rPr lang="cs-CZ" sz="500" dirty="0"/>
              <a:t>-</a:t>
            </a:r>
            <a:r>
              <a:rPr lang="cs-CZ" sz="500" dirty="0" err="1"/>
              <a:t>tim</a:t>
            </a:r>
            <a:endParaRPr lang="cs-CZ" sz="500" dirty="0"/>
          </a:p>
          <a:p>
            <a:pPr marL="0" indent="0" algn="just">
              <a:spcBef>
                <a:spcPts val="0"/>
              </a:spcBef>
              <a:buNone/>
            </a:pPr>
            <a:r>
              <a:rPr lang="cs-CZ" sz="500" dirty="0"/>
              <a:t>i-na </a:t>
            </a:r>
            <a:r>
              <a:rPr lang="cs-CZ" sz="500" dirty="0" err="1"/>
              <a:t>maŠ</a:t>
            </a:r>
            <a:r>
              <a:rPr lang="cs-CZ" sz="500" dirty="0"/>
              <a:t>-ta-</a:t>
            </a:r>
            <a:r>
              <a:rPr lang="cs-CZ" sz="500" dirty="0" err="1"/>
              <a:t>ki</a:t>
            </a:r>
            <a:r>
              <a:rPr lang="cs-CZ" sz="500" dirty="0"/>
              <a:t>- </a:t>
            </a:r>
            <a:r>
              <a:rPr lang="cs-CZ" sz="500" dirty="0" err="1"/>
              <a:t>Šu</a:t>
            </a:r>
            <a:r>
              <a:rPr lang="cs-CZ" sz="500" dirty="0"/>
              <a:t>-nu ú-</a:t>
            </a:r>
            <a:r>
              <a:rPr lang="cs-CZ" sz="500" dirty="0" err="1"/>
              <a:t>Še</a:t>
            </a:r>
            <a:r>
              <a:rPr lang="cs-CZ" sz="500" dirty="0"/>
              <a:t>-</a:t>
            </a:r>
            <a:r>
              <a:rPr lang="cs-CZ" sz="500" dirty="0" err="1"/>
              <a:t>Ši</a:t>
            </a:r>
            <a:r>
              <a:rPr lang="cs-CZ" sz="500" dirty="0"/>
              <a:t>-</a:t>
            </a:r>
            <a:r>
              <a:rPr lang="cs-CZ" sz="500" dirty="0" err="1"/>
              <a:t>ib</a:t>
            </a:r>
            <a:r>
              <a:rPr lang="cs-CZ" sz="500" dirty="0"/>
              <a:t> </a:t>
            </a:r>
            <a:r>
              <a:rPr lang="cs-CZ" sz="500" dirty="0" err="1"/>
              <a:t>Šú</a:t>
            </a:r>
            <a:r>
              <a:rPr lang="cs-CZ" sz="500" dirty="0"/>
              <a:t>-ba-</a:t>
            </a:r>
            <a:r>
              <a:rPr lang="cs-CZ" sz="500" dirty="0" err="1"/>
              <a:t>at</a:t>
            </a:r>
            <a:r>
              <a:rPr lang="cs-CZ" sz="500" dirty="0"/>
              <a:t> tu-</a:t>
            </a:r>
            <a:r>
              <a:rPr lang="cs-CZ" sz="500" dirty="0" err="1"/>
              <a:t>ub</a:t>
            </a:r>
            <a:r>
              <a:rPr lang="cs-CZ" sz="500" dirty="0"/>
              <a:t> lib-</a:t>
            </a:r>
            <a:r>
              <a:rPr lang="cs-CZ" sz="500" dirty="0" err="1"/>
              <a:t>bi</a:t>
            </a:r>
            <a:r>
              <a:rPr lang="cs-CZ" sz="500" dirty="0"/>
              <a:t> kul-la-ta </a:t>
            </a:r>
            <a:r>
              <a:rPr lang="cs-CZ" sz="500" dirty="0" err="1"/>
              <a:t>ilâni</a:t>
            </a:r>
            <a:r>
              <a:rPr lang="cs-CZ" sz="500" dirty="0"/>
              <a:t> Š a ú-</a:t>
            </a:r>
            <a:r>
              <a:rPr lang="cs-CZ" sz="500" dirty="0" err="1"/>
              <a:t>Še</a:t>
            </a:r>
            <a:r>
              <a:rPr lang="cs-CZ" sz="500" dirty="0"/>
              <a:t>-</a:t>
            </a:r>
            <a:r>
              <a:rPr lang="cs-CZ" sz="500" dirty="0" err="1"/>
              <a:t>ri</a:t>
            </a:r>
            <a:r>
              <a:rPr lang="cs-CZ" sz="500" dirty="0"/>
              <a:t>-</a:t>
            </a:r>
            <a:r>
              <a:rPr lang="cs-CZ" sz="500" dirty="0" err="1"/>
              <a:t>bi</a:t>
            </a:r>
            <a:r>
              <a:rPr lang="cs-CZ" sz="500" dirty="0"/>
              <a:t> a-na </a:t>
            </a:r>
            <a:r>
              <a:rPr lang="cs-CZ" sz="500" dirty="0" err="1"/>
              <a:t>ki</a:t>
            </a:r>
            <a:r>
              <a:rPr lang="cs-CZ" sz="500" dirty="0"/>
              <a:t>-</a:t>
            </a:r>
            <a:r>
              <a:rPr lang="cs-CZ" sz="500" dirty="0" err="1"/>
              <a:t>ir</a:t>
            </a:r>
            <a:r>
              <a:rPr lang="cs-CZ" sz="500" dirty="0"/>
              <a:t>-</a:t>
            </a:r>
            <a:r>
              <a:rPr lang="cs-CZ" sz="500" dirty="0" err="1"/>
              <a:t>bi</a:t>
            </a:r>
            <a:r>
              <a:rPr lang="cs-CZ" sz="500" dirty="0"/>
              <a:t> </a:t>
            </a:r>
            <a:r>
              <a:rPr lang="cs-CZ" sz="500" dirty="0" err="1"/>
              <a:t>ma</a:t>
            </a:r>
            <a:r>
              <a:rPr lang="cs-CZ" sz="500" dirty="0"/>
              <a:t>-ha-</a:t>
            </a:r>
            <a:r>
              <a:rPr lang="cs-CZ" sz="500" dirty="0" err="1"/>
              <a:t>zi</a:t>
            </a:r>
            <a:r>
              <a:rPr lang="cs-CZ" sz="500" dirty="0"/>
              <a:t>- </a:t>
            </a:r>
            <a:r>
              <a:rPr lang="cs-CZ" sz="500" dirty="0" err="1"/>
              <a:t>Šu</a:t>
            </a:r>
            <a:r>
              <a:rPr lang="cs-CZ" sz="500" dirty="0"/>
              <a:t>-</a:t>
            </a:r>
            <a:r>
              <a:rPr lang="cs-CZ" sz="500" dirty="0" err="1"/>
              <a:t>un</a:t>
            </a:r>
            <a:endParaRPr lang="cs-CZ" sz="500" dirty="0"/>
          </a:p>
          <a:p>
            <a:pPr marL="0" indent="0" algn="just">
              <a:spcBef>
                <a:spcPts val="0"/>
              </a:spcBef>
              <a:buNone/>
            </a:pPr>
            <a:r>
              <a:rPr lang="cs-CZ" sz="500" dirty="0"/>
              <a:t>û-mi-</a:t>
            </a:r>
            <a:r>
              <a:rPr lang="cs-CZ" sz="500" dirty="0" err="1"/>
              <a:t>Ša</a:t>
            </a:r>
            <a:r>
              <a:rPr lang="cs-CZ" sz="500" dirty="0"/>
              <a:t>-</a:t>
            </a:r>
            <a:r>
              <a:rPr lang="cs-CZ" sz="500" dirty="0" err="1"/>
              <a:t>am</a:t>
            </a:r>
            <a:r>
              <a:rPr lang="cs-CZ" sz="500" dirty="0"/>
              <a:t> </a:t>
            </a:r>
            <a:r>
              <a:rPr lang="cs-CZ" sz="500" dirty="0" err="1"/>
              <a:t>ma</a:t>
            </a:r>
            <a:r>
              <a:rPr lang="cs-CZ" sz="500" dirty="0"/>
              <a:t>- h ar </a:t>
            </a:r>
            <a:r>
              <a:rPr lang="cs-CZ" sz="500" dirty="0" err="1"/>
              <a:t>iluBel</a:t>
            </a:r>
            <a:r>
              <a:rPr lang="cs-CZ" sz="500" dirty="0"/>
              <a:t> ù </a:t>
            </a:r>
            <a:r>
              <a:rPr lang="cs-CZ" sz="500" dirty="0" err="1"/>
              <a:t>iluNabu</a:t>
            </a:r>
            <a:r>
              <a:rPr lang="cs-CZ" sz="500" dirty="0"/>
              <a:t> Š a </a:t>
            </a:r>
            <a:r>
              <a:rPr lang="cs-CZ" sz="500" dirty="0" err="1"/>
              <a:t>a</a:t>
            </a:r>
            <a:r>
              <a:rPr lang="cs-CZ" sz="500" dirty="0"/>
              <a:t>-</a:t>
            </a:r>
            <a:r>
              <a:rPr lang="cs-CZ" sz="500" dirty="0" err="1"/>
              <a:t>ra</a:t>
            </a:r>
            <a:r>
              <a:rPr lang="cs-CZ" sz="500" dirty="0"/>
              <a:t>-ku ume-</a:t>
            </a:r>
            <a:r>
              <a:rPr lang="cs-CZ" sz="500" dirty="0" err="1"/>
              <a:t>ia</a:t>
            </a:r>
            <a:r>
              <a:rPr lang="cs-CZ" sz="500" dirty="0"/>
              <a:t> li-ta-mu-ú lit-</a:t>
            </a:r>
            <a:r>
              <a:rPr lang="cs-CZ" sz="500" dirty="0" err="1"/>
              <a:t>taŠ</a:t>
            </a:r>
            <a:r>
              <a:rPr lang="cs-CZ" sz="500" dirty="0"/>
              <a:t>-</a:t>
            </a:r>
            <a:r>
              <a:rPr lang="cs-CZ" sz="500" dirty="0" err="1"/>
              <a:t>ka</a:t>
            </a:r>
            <a:r>
              <a:rPr lang="cs-CZ" sz="500" dirty="0"/>
              <a:t>-</a:t>
            </a:r>
            <a:r>
              <a:rPr lang="cs-CZ" sz="500" dirty="0" err="1"/>
              <a:t>ru</a:t>
            </a:r>
            <a:r>
              <a:rPr lang="cs-CZ" sz="500" dirty="0"/>
              <a:t> a-</a:t>
            </a:r>
            <a:r>
              <a:rPr lang="cs-CZ" sz="500" dirty="0" err="1"/>
              <a:t>ma</a:t>
            </a:r>
            <a:r>
              <a:rPr lang="cs-CZ" sz="500" dirty="0"/>
              <a:t>-a-ta </a:t>
            </a:r>
            <a:r>
              <a:rPr lang="cs-CZ" sz="500" dirty="0" err="1"/>
              <a:t>du</a:t>
            </a:r>
            <a:r>
              <a:rPr lang="cs-CZ" sz="500" dirty="0"/>
              <a:t>-</a:t>
            </a:r>
            <a:r>
              <a:rPr lang="cs-CZ" sz="500" dirty="0" err="1"/>
              <a:t>un</a:t>
            </a:r>
            <a:r>
              <a:rPr lang="cs-CZ" sz="500" dirty="0"/>
              <a:t>-</a:t>
            </a:r>
            <a:r>
              <a:rPr lang="cs-CZ" sz="500" dirty="0" err="1"/>
              <a:t>ki</a:t>
            </a:r>
            <a:r>
              <a:rPr lang="cs-CZ" sz="500" dirty="0"/>
              <a:t>-</a:t>
            </a:r>
            <a:r>
              <a:rPr lang="cs-CZ" sz="500" dirty="0" err="1"/>
              <a:t>ia</a:t>
            </a:r>
            <a:r>
              <a:rPr lang="cs-CZ" sz="500" dirty="0"/>
              <a:t> ù a-na </a:t>
            </a:r>
            <a:r>
              <a:rPr lang="cs-CZ" sz="500" dirty="0" err="1"/>
              <a:t>iluMarduk</a:t>
            </a:r>
            <a:r>
              <a:rPr lang="cs-CZ" sz="500" dirty="0"/>
              <a:t> </a:t>
            </a:r>
            <a:r>
              <a:rPr lang="cs-CZ" sz="500" dirty="0" err="1"/>
              <a:t>beli</a:t>
            </a:r>
            <a:r>
              <a:rPr lang="cs-CZ" sz="500" dirty="0"/>
              <a:t>-</a:t>
            </a:r>
            <a:r>
              <a:rPr lang="cs-CZ" sz="500" dirty="0" err="1"/>
              <a:t>ia</a:t>
            </a:r>
            <a:r>
              <a:rPr lang="cs-CZ" sz="500" dirty="0"/>
              <a:t> li-iq-</a:t>
            </a:r>
            <a:r>
              <a:rPr lang="cs-CZ" sz="500" dirty="0" err="1"/>
              <a:t>bu</a:t>
            </a:r>
            <a:r>
              <a:rPr lang="cs-CZ" sz="500" dirty="0"/>
              <a:t>-ú </a:t>
            </a:r>
            <a:r>
              <a:rPr lang="cs-CZ" sz="500" dirty="0" err="1"/>
              <a:t>Ša</a:t>
            </a:r>
            <a:r>
              <a:rPr lang="cs-CZ" sz="500" dirty="0"/>
              <a:t> </a:t>
            </a:r>
            <a:r>
              <a:rPr lang="cs-CZ" sz="500" dirty="0" err="1"/>
              <a:t>mKu</a:t>
            </a:r>
            <a:r>
              <a:rPr lang="cs-CZ" sz="500" dirty="0"/>
              <a:t>-</a:t>
            </a:r>
            <a:r>
              <a:rPr lang="cs-CZ" sz="500" dirty="0" err="1"/>
              <a:t>ra</a:t>
            </a:r>
            <a:r>
              <a:rPr lang="cs-CZ" sz="500" dirty="0"/>
              <a:t>-</a:t>
            </a:r>
            <a:r>
              <a:rPr lang="cs-CZ" sz="500" dirty="0" err="1"/>
              <a:t>aŠ</a:t>
            </a:r>
            <a:r>
              <a:rPr lang="cs-CZ" sz="500" dirty="0"/>
              <a:t> </a:t>
            </a:r>
            <a:r>
              <a:rPr lang="cs-CZ" sz="500" dirty="0" err="1"/>
              <a:t>Šarri</a:t>
            </a:r>
            <a:r>
              <a:rPr lang="cs-CZ" sz="500" dirty="0"/>
              <a:t> </a:t>
            </a:r>
            <a:r>
              <a:rPr lang="cs-CZ" sz="500" dirty="0" err="1"/>
              <a:t>pa</a:t>
            </a:r>
            <a:r>
              <a:rPr lang="cs-CZ" sz="500" dirty="0"/>
              <a:t>-li- </a:t>
            </a:r>
            <a:r>
              <a:rPr lang="cs-CZ" sz="500" dirty="0" err="1"/>
              <a:t>hi</a:t>
            </a:r>
            <a:r>
              <a:rPr lang="cs-CZ" sz="500" dirty="0"/>
              <a:t>-</a:t>
            </a:r>
            <a:r>
              <a:rPr lang="cs-CZ" sz="500" dirty="0" err="1"/>
              <a:t>ka</a:t>
            </a:r>
            <a:r>
              <a:rPr lang="cs-CZ" sz="500" dirty="0"/>
              <a:t> u </a:t>
            </a:r>
            <a:r>
              <a:rPr lang="cs-CZ" sz="500" dirty="0" err="1"/>
              <a:t>mKa</a:t>
            </a:r>
            <a:r>
              <a:rPr lang="cs-CZ" sz="500" dirty="0"/>
              <a:t>-</a:t>
            </a:r>
            <a:r>
              <a:rPr lang="cs-CZ" sz="500" dirty="0" err="1"/>
              <a:t>am</a:t>
            </a:r>
            <a:r>
              <a:rPr lang="cs-CZ" sz="500" dirty="0"/>
              <a:t>-</a:t>
            </a:r>
            <a:r>
              <a:rPr lang="cs-CZ" sz="500" dirty="0" err="1"/>
              <a:t>bu</a:t>
            </a:r>
            <a:r>
              <a:rPr lang="cs-CZ" sz="500" dirty="0"/>
              <a:t>-</a:t>
            </a:r>
            <a:r>
              <a:rPr lang="cs-CZ" sz="500" dirty="0" err="1"/>
              <a:t>zi</a:t>
            </a:r>
            <a:r>
              <a:rPr lang="cs-CZ" sz="500" dirty="0"/>
              <a:t>-</a:t>
            </a:r>
            <a:r>
              <a:rPr lang="cs-CZ" sz="500" dirty="0" err="1"/>
              <a:t>ia</a:t>
            </a:r>
            <a:r>
              <a:rPr lang="cs-CZ" sz="500" dirty="0"/>
              <a:t> </a:t>
            </a:r>
            <a:r>
              <a:rPr lang="cs-CZ" sz="500" dirty="0" err="1"/>
              <a:t>mari</a:t>
            </a:r>
            <a:r>
              <a:rPr lang="cs-CZ" sz="500" dirty="0"/>
              <a:t>- </a:t>
            </a:r>
            <a:r>
              <a:rPr lang="cs-CZ" sz="500" dirty="0" err="1"/>
              <a:t>Šu</a:t>
            </a:r>
            <a:endParaRPr lang="cs-CZ" sz="500" dirty="0"/>
          </a:p>
          <a:p>
            <a:pPr marL="0" indent="0" algn="just">
              <a:spcBef>
                <a:spcPts val="0"/>
              </a:spcBef>
              <a:buNone/>
            </a:pPr>
            <a:r>
              <a:rPr lang="cs-CZ" sz="500" dirty="0" err="1"/>
              <a:t>da</a:t>
            </a:r>
            <a:r>
              <a:rPr lang="cs-CZ" sz="500" dirty="0"/>
              <a:t> [. . .] </a:t>
            </a:r>
            <a:r>
              <a:rPr lang="cs-CZ" sz="500" dirty="0" err="1"/>
              <a:t>ib</a:t>
            </a:r>
            <a:r>
              <a:rPr lang="cs-CZ" sz="500" dirty="0"/>
              <a:t>-</a:t>
            </a:r>
            <a:r>
              <a:rPr lang="cs-CZ" sz="500" dirty="0" err="1"/>
              <a:t>Šu</a:t>
            </a:r>
            <a:r>
              <a:rPr lang="cs-CZ" sz="500" dirty="0"/>
              <a:t>-nu </a:t>
            </a:r>
            <a:r>
              <a:rPr lang="cs-CZ" sz="500" dirty="0" err="1"/>
              <a:t>lu</a:t>
            </a:r>
            <a:r>
              <a:rPr lang="cs-CZ" sz="500" dirty="0"/>
              <a:t>-ú [. . .] </a:t>
            </a:r>
            <a:r>
              <a:rPr lang="cs-CZ" sz="500" dirty="0" err="1"/>
              <a:t>ka</a:t>
            </a:r>
            <a:r>
              <a:rPr lang="cs-CZ" sz="500" dirty="0"/>
              <a:t>-li-</a:t>
            </a:r>
            <a:r>
              <a:rPr lang="cs-CZ" sz="500" dirty="0" err="1"/>
              <a:t>Ši</a:t>
            </a:r>
            <a:r>
              <a:rPr lang="cs-CZ" sz="500" dirty="0"/>
              <a:t>-na Š ú-</a:t>
            </a:r>
            <a:r>
              <a:rPr lang="cs-CZ" sz="500" dirty="0" err="1"/>
              <a:t>ub</a:t>
            </a:r>
            <a:r>
              <a:rPr lang="cs-CZ" sz="500" dirty="0"/>
              <a:t>-ti ni-</a:t>
            </a:r>
            <a:r>
              <a:rPr lang="cs-CZ" sz="500" dirty="0" err="1"/>
              <a:t>ih</a:t>
            </a:r>
            <a:r>
              <a:rPr lang="cs-CZ" sz="500" dirty="0"/>
              <a:t>-</a:t>
            </a:r>
            <a:r>
              <a:rPr lang="cs-CZ" sz="500" dirty="0" err="1"/>
              <a:t>tim</a:t>
            </a:r>
            <a:r>
              <a:rPr lang="cs-CZ" sz="500" dirty="0"/>
              <a:t> ú-</a:t>
            </a:r>
            <a:r>
              <a:rPr lang="cs-CZ" sz="500" dirty="0" err="1"/>
              <a:t>Še</a:t>
            </a:r>
            <a:r>
              <a:rPr lang="cs-CZ" sz="500" dirty="0"/>
              <a:t>- </a:t>
            </a:r>
            <a:r>
              <a:rPr lang="cs-CZ" sz="500" dirty="0" err="1"/>
              <a:t>Ši</a:t>
            </a:r>
            <a:r>
              <a:rPr lang="cs-CZ" sz="500" dirty="0"/>
              <a:t>-</a:t>
            </a:r>
            <a:r>
              <a:rPr lang="cs-CZ" sz="500" dirty="0" err="1"/>
              <a:t>ib</a:t>
            </a:r>
            <a:r>
              <a:rPr lang="cs-CZ" sz="500" dirty="0"/>
              <a:t> [. . .] </a:t>
            </a:r>
            <a:r>
              <a:rPr lang="cs-CZ" sz="500" dirty="0" err="1"/>
              <a:t>paspase</a:t>
            </a:r>
            <a:r>
              <a:rPr lang="cs-CZ" sz="500" dirty="0"/>
              <a:t> u TU.KIR.HU [. . .]</a:t>
            </a:r>
          </a:p>
          <a:p>
            <a:pPr marL="0" indent="0" algn="just">
              <a:spcBef>
                <a:spcPts val="0"/>
              </a:spcBef>
              <a:buNone/>
            </a:pPr>
            <a:endParaRPr lang="cs-CZ" sz="500" dirty="0"/>
          </a:p>
        </p:txBody>
      </p:sp>
      <p:sp>
        <p:nvSpPr>
          <p:cNvPr id="4" name="Zástupný symbol pro obsah 3"/>
          <p:cNvSpPr>
            <a:spLocks noGrp="1"/>
          </p:cNvSpPr>
          <p:nvPr>
            <p:ph sz="half" idx="2"/>
          </p:nvPr>
        </p:nvSpPr>
        <p:spPr>
          <a:xfrm>
            <a:off x="1631504" y="836712"/>
            <a:ext cx="10369152" cy="5688632"/>
          </a:xfrm>
        </p:spPr>
        <p:txBody>
          <a:bodyPr>
            <a:noAutofit/>
          </a:bodyPr>
          <a:lstStyle/>
          <a:p>
            <a:pPr marL="228600" indent="-228600">
              <a:spcBef>
                <a:spcPts val="0"/>
              </a:spcBef>
              <a:buFont typeface="+mj-lt"/>
              <a:buAutoNum type="arabicParenR" startAt="13"/>
            </a:pPr>
            <a:r>
              <a:rPr lang="cs-CZ" sz="1200" dirty="0" err="1"/>
              <a:t>The</a:t>
            </a:r>
            <a:r>
              <a:rPr lang="cs-CZ" sz="1200" dirty="0"/>
              <a:t> </a:t>
            </a:r>
            <a:r>
              <a:rPr lang="cs-CZ" sz="1200" dirty="0" err="1"/>
              <a:t>land</a:t>
            </a:r>
            <a:r>
              <a:rPr lang="cs-CZ" sz="1200" dirty="0"/>
              <a:t> </a:t>
            </a:r>
            <a:r>
              <a:rPr lang="cs-CZ" sz="1200" dirty="0" err="1"/>
              <a:t>of</a:t>
            </a:r>
            <a:r>
              <a:rPr lang="cs-CZ" sz="1200" dirty="0"/>
              <a:t> </a:t>
            </a:r>
            <a:r>
              <a:rPr lang="cs-CZ" sz="1200" dirty="0" err="1"/>
              <a:t>Qutu</a:t>
            </a:r>
            <a:r>
              <a:rPr lang="cs-CZ" sz="1200" dirty="0"/>
              <a:t>, </a:t>
            </a:r>
            <a:r>
              <a:rPr lang="cs-CZ" sz="1200" dirty="0" err="1"/>
              <a:t>all</a:t>
            </a:r>
            <a:r>
              <a:rPr lang="cs-CZ" sz="1200" dirty="0"/>
              <a:t> </a:t>
            </a:r>
            <a:r>
              <a:rPr lang="cs-CZ" sz="1200" dirty="0" err="1"/>
              <a:t>the</a:t>
            </a:r>
            <a:r>
              <a:rPr lang="cs-CZ" sz="1200" dirty="0"/>
              <a:t> </a:t>
            </a:r>
            <a:r>
              <a:rPr lang="cs-CZ" sz="1200" dirty="0" err="1"/>
              <a:t>Umman</a:t>
            </a:r>
            <a:r>
              <a:rPr lang="cs-CZ" sz="1200" dirty="0"/>
              <a:t>-manda, he </a:t>
            </a:r>
            <a:r>
              <a:rPr lang="cs-CZ" sz="1200" dirty="0" err="1"/>
              <a:t>cast</a:t>
            </a:r>
            <a:r>
              <a:rPr lang="cs-CZ" sz="1200" dirty="0"/>
              <a:t> </a:t>
            </a:r>
            <a:r>
              <a:rPr lang="cs-CZ" sz="1200" dirty="0" err="1"/>
              <a:t>down</a:t>
            </a:r>
            <a:r>
              <a:rPr lang="cs-CZ" sz="1200" dirty="0"/>
              <a:t> </a:t>
            </a:r>
            <a:r>
              <a:rPr lang="cs-CZ" sz="1200" dirty="0" err="1"/>
              <a:t>at</a:t>
            </a:r>
            <a:r>
              <a:rPr lang="cs-CZ" sz="1200" dirty="0"/>
              <a:t> his </a:t>
            </a:r>
            <a:r>
              <a:rPr lang="cs-CZ" sz="1200" dirty="0" err="1"/>
              <a:t>feet</a:t>
            </a:r>
            <a:r>
              <a:rPr lang="cs-CZ" sz="1200" dirty="0"/>
              <a:t>. </a:t>
            </a:r>
            <a:r>
              <a:rPr lang="cs-CZ" sz="1200" dirty="0" err="1"/>
              <a:t>The</a:t>
            </a:r>
            <a:r>
              <a:rPr lang="cs-CZ" sz="1200" dirty="0"/>
              <a:t> </a:t>
            </a:r>
            <a:r>
              <a:rPr lang="cs-CZ" sz="1200" dirty="0" err="1"/>
              <a:t>black</a:t>
            </a:r>
            <a:r>
              <a:rPr lang="cs-CZ" sz="1200" dirty="0"/>
              <a:t>-</a:t>
            </a:r>
            <a:r>
              <a:rPr lang="cs-CZ" sz="1200" dirty="0" err="1"/>
              <a:t>headed</a:t>
            </a:r>
            <a:r>
              <a:rPr lang="cs-CZ" sz="1200" dirty="0"/>
              <a:t> </a:t>
            </a:r>
            <a:r>
              <a:rPr lang="cs-CZ" sz="1200" dirty="0" err="1"/>
              <a:t>people</a:t>
            </a:r>
            <a:r>
              <a:rPr lang="cs-CZ" sz="1200" dirty="0"/>
              <a:t>, </a:t>
            </a:r>
            <a:r>
              <a:rPr lang="cs-CZ" sz="1200" dirty="0" err="1"/>
              <a:t>whom</a:t>
            </a:r>
            <a:r>
              <a:rPr lang="cs-CZ" sz="1200" dirty="0"/>
              <a:t> he </a:t>
            </a:r>
            <a:r>
              <a:rPr lang="cs-CZ" sz="1200" dirty="0" err="1"/>
              <a:t>gave</a:t>
            </a:r>
            <a:r>
              <a:rPr lang="cs-CZ" sz="1200" dirty="0"/>
              <a:t> his </a:t>
            </a:r>
            <a:r>
              <a:rPr lang="cs-CZ" sz="1200" dirty="0" err="1"/>
              <a:t>hands</a:t>
            </a:r>
            <a:r>
              <a:rPr lang="cs-CZ" sz="1200" dirty="0"/>
              <a:t> to </a:t>
            </a:r>
            <a:r>
              <a:rPr lang="cs-CZ" sz="1200" dirty="0" err="1"/>
              <a:t>conquer</a:t>
            </a:r>
            <a:r>
              <a:rPr lang="cs-CZ" sz="1200" dirty="0"/>
              <a:t>,</a:t>
            </a:r>
          </a:p>
          <a:p>
            <a:pPr marL="228600" indent="-228600">
              <a:spcBef>
                <a:spcPts val="0"/>
              </a:spcBef>
              <a:buFont typeface="+mj-lt"/>
              <a:buAutoNum type="arabicParenR" startAt="13"/>
            </a:pPr>
            <a:r>
              <a:rPr lang="cs-CZ" sz="1200" b="1" dirty="0"/>
              <a:t>he </a:t>
            </a:r>
            <a:r>
              <a:rPr lang="cs-CZ" sz="1200" b="1" dirty="0" err="1"/>
              <a:t>took</a:t>
            </a:r>
            <a:r>
              <a:rPr lang="cs-CZ" sz="1200" b="1" dirty="0"/>
              <a:t> </a:t>
            </a:r>
            <a:r>
              <a:rPr lang="cs-CZ" sz="1200" b="1" dirty="0" err="1"/>
              <a:t>them</a:t>
            </a:r>
            <a:r>
              <a:rPr lang="cs-CZ" sz="1200" b="1" dirty="0"/>
              <a:t> in justice </a:t>
            </a:r>
            <a:r>
              <a:rPr lang="cs-CZ" sz="1200" b="1" dirty="0" err="1"/>
              <a:t>and</a:t>
            </a:r>
            <a:r>
              <a:rPr lang="cs-CZ" sz="1200" b="1" dirty="0"/>
              <a:t> </a:t>
            </a:r>
            <a:r>
              <a:rPr lang="cs-CZ" sz="1200" b="1" dirty="0" err="1"/>
              <a:t>righteousness</a:t>
            </a:r>
            <a:r>
              <a:rPr lang="cs-CZ" sz="1200" dirty="0"/>
              <a:t>. </a:t>
            </a:r>
            <a:r>
              <a:rPr lang="cs-CZ" sz="1200" dirty="0" err="1"/>
              <a:t>Marduk</a:t>
            </a:r>
            <a:r>
              <a:rPr lang="cs-CZ" sz="1200" dirty="0"/>
              <a:t>, </a:t>
            </a:r>
            <a:r>
              <a:rPr lang="cs-CZ" sz="1200" dirty="0" err="1"/>
              <a:t>the</a:t>
            </a:r>
            <a:r>
              <a:rPr lang="cs-CZ" sz="1200" dirty="0"/>
              <a:t> </a:t>
            </a:r>
            <a:r>
              <a:rPr lang="cs-CZ" sz="1200" dirty="0" err="1"/>
              <a:t>great</a:t>
            </a:r>
            <a:r>
              <a:rPr lang="cs-CZ" sz="1200" dirty="0"/>
              <a:t> lord, </a:t>
            </a:r>
            <a:r>
              <a:rPr lang="cs-CZ" sz="1200" dirty="0" err="1"/>
              <a:t>looked</a:t>
            </a:r>
            <a:r>
              <a:rPr lang="cs-CZ" sz="1200" dirty="0"/>
              <a:t> </a:t>
            </a:r>
            <a:r>
              <a:rPr lang="cs-CZ" sz="1200" dirty="0" err="1"/>
              <a:t>joyously</a:t>
            </a:r>
            <a:r>
              <a:rPr lang="cs-CZ" sz="1200" dirty="0"/>
              <a:t> on </a:t>
            </a:r>
            <a:r>
              <a:rPr lang="cs-CZ" sz="1200" dirty="0" err="1"/>
              <a:t>the</a:t>
            </a:r>
            <a:r>
              <a:rPr lang="cs-CZ" sz="1200" dirty="0"/>
              <a:t> </a:t>
            </a:r>
            <a:r>
              <a:rPr lang="cs-CZ" sz="1200" dirty="0" err="1"/>
              <a:t>caring</a:t>
            </a:r>
            <a:r>
              <a:rPr lang="cs-CZ" sz="1200" dirty="0"/>
              <a:t> </a:t>
            </a:r>
            <a:r>
              <a:rPr lang="cs-CZ" sz="1200" dirty="0" err="1"/>
              <a:t>for</a:t>
            </a:r>
            <a:r>
              <a:rPr lang="cs-CZ" sz="1200" dirty="0"/>
              <a:t> his </a:t>
            </a:r>
            <a:r>
              <a:rPr lang="cs-CZ" sz="1200" dirty="0" err="1"/>
              <a:t>people</a:t>
            </a:r>
            <a:r>
              <a:rPr lang="cs-CZ" sz="1200" dirty="0"/>
              <a:t>, on </a:t>
            </a:r>
            <a:r>
              <a:rPr lang="cs-CZ" sz="1200" b="1" dirty="0"/>
              <a:t>his </a:t>
            </a:r>
            <a:r>
              <a:rPr lang="cs-CZ" sz="1200" b="1" dirty="0" err="1"/>
              <a:t>pious</a:t>
            </a:r>
            <a:r>
              <a:rPr lang="cs-CZ" sz="1200" b="1" dirty="0"/>
              <a:t> </a:t>
            </a:r>
            <a:r>
              <a:rPr lang="cs-CZ" sz="1200" b="1" dirty="0" err="1"/>
              <a:t>works</a:t>
            </a:r>
            <a:r>
              <a:rPr lang="cs-CZ" sz="1200" b="1" dirty="0"/>
              <a:t> </a:t>
            </a:r>
            <a:r>
              <a:rPr lang="cs-CZ" sz="1200" b="1" dirty="0" err="1"/>
              <a:t>and</a:t>
            </a:r>
            <a:r>
              <a:rPr lang="cs-CZ" sz="1200" b="1" dirty="0"/>
              <a:t> his </a:t>
            </a:r>
            <a:r>
              <a:rPr lang="cs-CZ" sz="1200" b="1" dirty="0" err="1"/>
              <a:t>righteous</a:t>
            </a:r>
            <a:r>
              <a:rPr lang="cs-CZ" sz="1200" b="1" dirty="0"/>
              <a:t> </a:t>
            </a:r>
            <a:r>
              <a:rPr lang="cs-CZ" sz="1200" b="1" dirty="0" err="1"/>
              <a:t>heart</a:t>
            </a:r>
            <a:r>
              <a:rPr lang="cs-CZ" sz="1200" b="1" dirty="0"/>
              <a:t>.</a:t>
            </a:r>
          </a:p>
          <a:p>
            <a:pPr marL="228600" indent="-228600">
              <a:spcBef>
                <a:spcPts val="0"/>
              </a:spcBef>
              <a:buFont typeface="+mj-lt"/>
              <a:buAutoNum type="arabicParenR" startAt="13"/>
            </a:pPr>
            <a:r>
              <a:rPr lang="cs-CZ" sz="1200" dirty="0"/>
              <a:t>To his city, Babylon, he </a:t>
            </a:r>
            <a:r>
              <a:rPr lang="cs-CZ" sz="1200" dirty="0" err="1"/>
              <a:t>caused</a:t>
            </a:r>
            <a:r>
              <a:rPr lang="cs-CZ" sz="1200" dirty="0"/>
              <a:t> </a:t>
            </a:r>
            <a:r>
              <a:rPr lang="cs-CZ" sz="1200" dirty="0" err="1"/>
              <a:t>him</a:t>
            </a:r>
            <a:r>
              <a:rPr lang="cs-CZ" sz="1200" dirty="0"/>
              <a:t> to go; he </a:t>
            </a:r>
            <a:r>
              <a:rPr lang="cs-CZ" sz="1200" dirty="0" err="1"/>
              <a:t>made</a:t>
            </a:r>
            <a:r>
              <a:rPr lang="cs-CZ" sz="1200" dirty="0"/>
              <a:t> </a:t>
            </a:r>
            <a:r>
              <a:rPr lang="cs-CZ" sz="1200" dirty="0" err="1"/>
              <a:t>him</a:t>
            </a:r>
            <a:r>
              <a:rPr lang="cs-CZ" sz="1200" dirty="0"/>
              <a:t> </a:t>
            </a:r>
            <a:r>
              <a:rPr lang="cs-CZ" sz="1200" dirty="0" err="1"/>
              <a:t>take</a:t>
            </a:r>
            <a:r>
              <a:rPr lang="cs-CZ" sz="1200" dirty="0"/>
              <a:t> </a:t>
            </a:r>
            <a:r>
              <a:rPr lang="cs-CZ" sz="1200" dirty="0" err="1"/>
              <a:t>the</a:t>
            </a:r>
            <a:r>
              <a:rPr lang="cs-CZ" sz="1200" dirty="0"/>
              <a:t> </a:t>
            </a:r>
            <a:r>
              <a:rPr lang="cs-CZ" sz="1200" dirty="0" err="1"/>
              <a:t>road</a:t>
            </a:r>
            <a:r>
              <a:rPr lang="cs-CZ" sz="1200" dirty="0"/>
              <a:t> to Babylon, </a:t>
            </a:r>
            <a:r>
              <a:rPr lang="cs-CZ" sz="1200" b="1" dirty="0" err="1"/>
              <a:t>going</a:t>
            </a:r>
            <a:r>
              <a:rPr lang="cs-CZ" sz="1200" b="1" dirty="0"/>
              <a:t> as a </a:t>
            </a:r>
            <a:r>
              <a:rPr lang="cs-CZ" sz="1200" b="1" dirty="0" err="1"/>
              <a:t>friend</a:t>
            </a:r>
            <a:r>
              <a:rPr lang="cs-CZ" sz="1200" b="1" dirty="0"/>
              <a:t> </a:t>
            </a:r>
            <a:r>
              <a:rPr lang="cs-CZ" sz="1200" b="1" dirty="0" err="1"/>
              <a:t>and</a:t>
            </a:r>
            <a:r>
              <a:rPr lang="cs-CZ" sz="1200" b="1" dirty="0"/>
              <a:t> </a:t>
            </a:r>
            <a:r>
              <a:rPr lang="cs-CZ" sz="1200" b="1" dirty="0" err="1"/>
              <a:t>companion</a:t>
            </a:r>
            <a:r>
              <a:rPr lang="cs-CZ" sz="1200" b="1" dirty="0"/>
              <a:t> </a:t>
            </a:r>
            <a:r>
              <a:rPr lang="cs-CZ" sz="1200" b="1" dirty="0" err="1"/>
              <a:t>at</a:t>
            </a:r>
            <a:r>
              <a:rPr lang="cs-CZ" sz="1200" b="1" dirty="0"/>
              <a:t> his </a:t>
            </a:r>
            <a:r>
              <a:rPr lang="cs-CZ" sz="1200" b="1" dirty="0" err="1"/>
              <a:t>side</a:t>
            </a:r>
            <a:r>
              <a:rPr lang="cs-CZ" sz="1200" dirty="0"/>
              <a:t>.</a:t>
            </a:r>
          </a:p>
          <a:p>
            <a:pPr marL="228600" indent="-228600">
              <a:spcBef>
                <a:spcPts val="0"/>
              </a:spcBef>
              <a:buFont typeface="+mj-lt"/>
              <a:buAutoNum type="arabicParenR" startAt="13"/>
            </a:pPr>
            <a:r>
              <a:rPr lang="cs-CZ" sz="1200" dirty="0"/>
              <a:t>His </a:t>
            </a:r>
            <a:r>
              <a:rPr lang="cs-CZ" sz="1200" dirty="0" err="1"/>
              <a:t>numerous</a:t>
            </a:r>
            <a:r>
              <a:rPr lang="cs-CZ" sz="1200" dirty="0"/>
              <a:t> </a:t>
            </a:r>
            <a:r>
              <a:rPr lang="cs-CZ" sz="1200" dirty="0" err="1"/>
              <a:t>troops</a:t>
            </a:r>
            <a:r>
              <a:rPr lang="cs-CZ" sz="1200" dirty="0"/>
              <a:t>, in </a:t>
            </a:r>
            <a:r>
              <a:rPr lang="cs-CZ" sz="1200" dirty="0" err="1"/>
              <a:t>unknown</a:t>
            </a:r>
            <a:r>
              <a:rPr lang="cs-CZ" sz="1200" dirty="0"/>
              <a:t> </a:t>
            </a:r>
            <a:r>
              <a:rPr lang="cs-CZ" sz="1200" dirty="0" err="1"/>
              <a:t>numbers</a:t>
            </a:r>
            <a:r>
              <a:rPr lang="cs-CZ" sz="1200" dirty="0"/>
              <a:t>, </a:t>
            </a:r>
            <a:r>
              <a:rPr lang="cs-CZ" sz="1200" dirty="0" err="1"/>
              <a:t>like</a:t>
            </a:r>
            <a:r>
              <a:rPr lang="cs-CZ" sz="1200" dirty="0"/>
              <a:t> </a:t>
            </a:r>
            <a:r>
              <a:rPr lang="cs-CZ" sz="1200" dirty="0" err="1"/>
              <a:t>the</a:t>
            </a:r>
            <a:r>
              <a:rPr lang="cs-CZ" sz="1200" dirty="0"/>
              <a:t> </a:t>
            </a:r>
            <a:r>
              <a:rPr lang="cs-CZ" sz="1200" dirty="0" err="1"/>
              <a:t>waters</a:t>
            </a:r>
            <a:r>
              <a:rPr lang="cs-CZ" sz="1200" dirty="0"/>
              <a:t> </a:t>
            </a:r>
            <a:r>
              <a:rPr lang="cs-CZ" sz="1200" dirty="0" err="1"/>
              <a:t>of</a:t>
            </a:r>
            <a:r>
              <a:rPr lang="cs-CZ" sz="1200" dirty="0"/>
              <a:t> a </a:t>
            </a:r>
            <a:r>
              <a:rPr lang="cs-CZ" sz="1200" dirty="0" err="1"/>
              <a:t>river</a:t>
            </a:r>
            <a:r>
              <a:rPr lang="cs-CZ" sz="1200" dirty="0"/>
              <a:t>, </a:t>
            </a:r>
            <a:r>
              <a:rPr lang="cs-CZ" sz="1200" dirty="0" err="1"/>
              <a:t>marched</a:t>
            </a:r>
            <a:r>
              <a:rPr lang="cs-CZ" sz="1200" dirty="0"/>
              <a:t> </a:t>
            </a:r>
            <a:r>
              <a:rPr lang="cs-CZ" sz="1200" dirty="0" err="1"/>
              <a:t>armed</a:t>
            </a:r>
            <a:r>
              <a:rPr lang="cs-CZ" sz="1200" dirty="0"/>
              <a:t> </a:t>
            </a:r>
            <a:r>
              <a:rPr lang="cs-CZ" sz="1200" dirty="0" err="1"/>
              <a:t>at</a:t>
            </a:r>
            <a:r>
              <a:rPr lang="cs-CZ" sz="1200" dirty="0"/>
              <a:t> his </a:t>
            </a:r>
            <a:r>
              <a:rPr lang="cs-CZ" sz="1200" dirty="0" err="1"/>
              <a:t>side</a:t>
            </a:r>
            <a:r>
              <a:rPr lang="cs-CZ" sz="1200" dirty="0"/>
              <a:t>.</a:t>
            </a:r>
          </a:p>
          <a:p>
            <a:pPr marL="228600" indent="-228600">
              <a:spcBef>
                <a:spcPts val="0"/>
              </a:spcBef>
              <a:buFont typeface="+mj-lt"/>
              <a:buAutoNum type="arabicParenR" startAt="13"/>
            </a:pPr>
            <a:r>
              <a:rPr lang="cs-CZ" sz="1200" dirty="0" err="1"/>
              <a:t>Without</a:t>
            </a:r>
            <a:r>
              <a:rPr lang="cs-CZ" sz="1200" dirty="0"/>
              <a:t> </a:t>
            </a:r>
            <a:r>
              <a:rPr lang="cs-CZ" sz="1200" dirty="0" err="1"/>
              <a:t>battle</a:t>
            </a:r>
            <a:r>
              <a:rPr lang="cs-CZ" sz="1200" dirty="0"/>
              <a:t> </a:t>
            </a:r>
            <a:r>
              <a:rPr lang="cs-CZ" sz="1200" dirty="0" err="1"/>
              <a:t>and</a:t>
            </a:r>
            <a:r>
              <a:rPr lang="cs-CZ" sz="1200" dirty="0"/>
              <a:t> </a:t>
            </a:r>
            <a:r>
              <a:rPr lang="cs-CZ" sz="1200" dirty="0" err="1"/>
              <a:t>conflict</a:t>
            </a:r>
            <a:r>
              <a:rPr lang="cs-CZ" sz="1200" dirty="0"/>
              <a:t>, he </a:t>
            </a:r>
            <a:r>
              <a:rPr lang="cs-CZ" sz="1200" dirty="0" err="1"/>
              <a:t>permitted</a:t>
            </a:r>
            <a:r>
              <a:rPr lang="cs-CZ" sz="1200" dirty="0"/>
              <a:t> </a:t>
            </a:r>
            <a:r>
              <a:rPr lang="cs-CZ" sz="1200" dirty="0" err="1"/>
              <a:t>him</a:t>
            </a:r>
            <a:r>
              <a:rPr lang="cs-CZ" sz="1200" dirty="0"/>
              <a:t> to enter Babylon. He </a:t>
            </a:r>
            <a:r>
              <a:rPr lang="cs-CZ" sz="1200" dirty="0" err="1"/>
              <a:t>spared</a:t>
            </a:r>
            <a:r>
              <a:rPr lang="cs-CZ" sz="1200" dirty="0"/>
              <a:t> his city, Babylon, a </a:t>
            </a:r>
            <a:r>
              <a:rPr lang="cs-CZ" sz="1200" dirty="0" err="1"/>
              <a:t>calamity</a:t>
            </a:r>
            <a:r>
              <a:rPr lang="cs-CZ" sz="1200" dirty="0"/>
              <a:t>. </a:t>
            </a:r>
            <a:r>
              <a:rPr lang="cs-CZ" sz="1200" dirty="0" err="1"/>
              <a:t>Nabonidus</a:t>
            </a:r>
            <a:r>
              <a:rPr lang="cs-CZ" sz="1200" dirty="0"/>
              <a:t>, </a:t>
            </a:r>
            <a:r>
              <a:rPr lang="cs-CZ" sz="1200" dirty="0" err="1"/>
              <a:t>the</a:t>
            </a:r>
            <a:r>
              <a:rPr lang="cs-CZ" sz="1200" dirty="0"/>
              <a:t> king, </a:t>
            </a:r>
            <a:r>
              <a:rPr lang="cs-CZ" sz="1200" dirty="0" err="1"/>
              <a:t>who</a:t>
            </a:r>
            <a:r>
              <a:rPr lang="cs-CZ" sz="1200" dirty="0"/>
              <a:t> </a:t>
            </a:r>
            <a:r>
              <a:rPr lang="cs-CZ" sz="1200" dirty="0" err="1"/>
              <a:t>did</a:t>
            </a:r>
            <a:r>
              <a:rPr lang="cs-CZ" sz="1200" dirty="0"/>
              <a:t> not </a:t>
            </a:r>
            <a:r>
              <a:rPr lang="cs-CZ" sz="1200" dirty="0" err="1"/>
              <a:t>fear</a:t>
            </a:r>
            <a:r>
              <a:rPr lang="cs-CZ" sz="1200" dirty="0"/>
              <a:t> </a:t>
            </a:r>
            <a:r>
              <a:rPr lang="cs-CZ" sz="1200" dirty="0" err="1"/>
              <a:t>him</a:t>
            </a:r>
            <a:r>
              <a:rPr lang="cs-CZ" sz="1200" dirty="0"/>
              <a:t>, he </a:t>
            </a:r>
            <a:r>
              <a:rPr lang="cs-CZ" sz="1200" dirty="0" err="1"/>
              <a:t>delivered</a:t>
            </a:r>
            <a:r>
              <a:rPr lang="cs-CZ" sz="1200" dirty="0"/>
              <a:t> </a:t>
            </a:r>
            <a:r>
              <a:rPr lang="cs-CZ" sz="1200" dirty="0" err="1"/>
              <a:t>into</a:t>
            </a:r>
            <a:r>
              <a:rPr lang="cs-CZ" sz="1200" dirty="0"/>
              <a:t> his </a:t>
            </a:r>
            <a:r>
              <a:rPr lang="cs-CZ" sz="1200" dirty="0" err="1"/>
              <a:t>hand</a:t>
            </a:r>
            <a:r>
              <a:rPr lang="cs-CZ" sz="1200" dirty="0"/>
              <a:t>.</a:t>
            </a:r>
          </a:p>
          <a:p>
            <a:pPr marL="228600" indent="-228600">
              <a:spcBef>
                <a:spcPts val="0"/>
              </a:spcBef>
              <a:buFont typeface="+mj-lt"/>
              <a:buAutoNum type="arabicParenR" startAt="13"/>
            </a:pPr>
            <a:r>
              <a:rPr lang="cs-CZ" sz="1200" dirty="0" err="1"/>
              <a:t>All</a:t>
            </a:r>
            <a:r>
              <a:rPr lang="cs-CZ" sz="1200" dirty="0"/>
              <a:t> </a:t>
            </a:r>
            <a:r>
              <a:rPr lang="cs-CZ" sz="1200" dirty="0" err="1"/>
              <a:t>the</a:t>
            </a:r>
            <a:r>
              <a:rPr lang="cs-CZ" sz="1200" dirty="0"/>
              <a:t> </a:t>
            </a:r>
            <a:r>
              <a:rPr lang="cs-CZ" sz="1200" dirty="0" err="1"/>
              <a:t>people</a:t>
            </a:r>
            <a:r>
              <a:rPr lang="cs-CZ" sz="1200" dirty="0"/>
              <a:t> </a:t>
            </a:r>
            <a:r>
              <a:rPr lang="cs-CZ" sz="1200" dirty="0" err="1"/>
              <a:t>of</a:t>
            </a:r>
            <a:r>
              <a:rPr lang="cs-CZ" sz="1200" dirty="0"/>
              <a:t> Babylon, Sumer, </a:t>
            </a:r>
            <a:r>
              <a:rPr lang="cs-CZ" sz="1200" dirty="0" err="1"/>
              <a:t>and</a:t>
            </a:r>
            <a:r>
              <a:rPr lang="cs-CZ" sz="1200" dirty="0"/>
              <a:t> </a:t>
            </a:r>
            <a:r>
              <a:rPr lang="cs-CZ" sz="1200" dirty="0" err="1"/>
              <a:t>Akkad</a:t>
            </a:r>
            <a:r>
              <a:rPr lang="cs-CZ" sz="1200" dirty="0"/>
              <a:t>, princes </a:t>
            </a:r>
            <a:r>
              <a:rPr lang="cs-CZ" sz="1200" dirty="0" err="1"/>
              <a:t>and</a:t>
            </a:r>
            <a:r>
              <a:rPr lang="cs-CZ" sz="1200" dirty="0"/>
              <a:t> </a:t>
            </a:r>
            <a:r>
              <a:rPr lang="cs-CZ" sz="1200" dirty="0" err="1"/>
              <a:t>governors</a:t>
            </a:r>
            <a:r>
              <a:rPr lang="cs-CZ" sz="1200" dirty="0"/>
              <a:t>, </a:t>
            </a:r>
            <a:r>
              <a:rPr lang="cs-CZ" sz="1200" dirty="0" err="1"/>
              <a:t>fell</a:t>
            </a:r>
            <a:r>
              <a:rPr lang="cs-CZ" sz="1200" dirty="0"/>
              <a:t> </a:t>
            </a:r>
            <a:r>
              <a:rPr lang="cs-CZ" sz="1200" dirty="0" err="1"/>
              <a:t>down</a:t>
            </a:r>
            <a:r>
              <a:rPr lang="cs-CZ" sz="1200" dirty="0"/>
              <a:t> </a:t>
            </a:r>
            <a:r>
              <a:rPr lang="cs-CZ" sz="1200" dirty="0" err="1"/>
              <a:t>before</a:t>
            </a:r>
            <a:r>
              <a:rPr lang="cs-CZ" sz="1200" dirty="0"/>
              <a:t> </a:t>
            </a:r>
            <a:r>
              <a:rPr lang="cs-CZ" sz="1200" dirty="0" err="1"/>
              <a:t>him</a:t>
            </a:r>
            <a:r>
              <a:rPr lang="cs-CZ" sz="1200" dirty="0"/>
              <a:t> </a:t>
            </a:r>
            <a:r>
              <a:rPr lang="cs-CZ" sz="1200" dirty="0" err="1"/>
              <a:t>and</a:t>
            </a:r>
            <a:r>
              <a:rPr lang="cs-CZ" sz="1200" dirty="0"/>
              <a:t> </a:t>
            </a:r>
            <a:r>
              <a:rPr lang="cs-CZ" sz="1200" dirty="0" err="1"/>
              <a:t>kissed</a:t>
            </a:r>
            <a:r>
              <a:rPr lang="cs-CZ" sz="1200" dirty="0"/>
              <a:t> his </a:t>
            </a:r>
            <a:r>
              <a:rPr lang="cs-CZ" sz="1200" dirty="0" err="1"/>
              <a:t>feet</a:t>
            </a:r>
            <a:r>
              <a:rPr lang="cs-CZ" sz="1200" dirty="0"/>
              <a:t>. </a:t>
            </a:r>
            <a:r>
              <a:rPr lang="cs-CZ" sz="1200" dirty="0" err="1"/>
              <a:t>They</a:t>
            </a:r>
            <a:r>
              <a:rPr lang="cs-CZ" sz="1200" dirty="0"/>
              <a:t> </a:t>
            </a:r>
            <a:r>
              <a:rPr lang="cs-CZ" sz="1200" dirty="0" err="1"/>
              <a:t>rejoiced</a:t>
            </a:r>
            <a:r>
              <a:rPr lang="cs-CZ" sz="1200" dirty="0"/>
              <a:t> in his </a:t>
            </a:r>
            <a:r>
              <a:rPr lang="cs-CZ" sz="1200" dirty="0" err="1"/>
              <a:t>sovereignty</a:t>
            </a:r>
            <a:r>
              <a:rPr lang="cs-CZ" sz="1200" dirty="0"/>
              <a:t>; </a:t>
            </a:r>
            <a:r>
              <a:rPr lang="cs-CZ" sz="1200" dirty="0" err="1"/>
              <a:t>their</a:t>
            </a:r>
            <a:r>
              <a:rPr lang="cs-CZ" sz="1200" dirty="0"/>
              <a:t> </a:t>
            </a:r>
            <a:r>
              <a:rPr lang="cs-CZ" sz="1200" dirty="0" err="1"/>
              <a:t>faces</a:t>
            </a:r>
            <a:r>
              <a:rPr lang="cs-CZ" sz="1200" dirty="0"/>
              <a:t> shone.</a:t>
            </a:r>
          </a:p>
          <a:p>
            <a:pPr marL="228600" indent="-228600">
              <a:spcBef>
                <a:spcPts val="0"/>
              </a:spcBef>
              <a:buFont typeface="+mj-lt"/>
              <a:buAutoNum type="arabicParenR" startAt="13"/>
            </a:pPr>
            <a:r>
              <a:rPr lang="cs-CZ" sz="1200" dirty="0" err="1"/>
              <a:t>The</a:t>
            </a:r>
            <a:r>
              <a:rPr lang="cs-CZ" sz="1200" dirty="0"/>
              <a:t> lord, </a:t>
            </a:r>
            <a:r>
              <a:rPr lang="cs-CZ" sz="1200" dirty="0" err="1"/>
              <a:t>who</a:t>
            </a:r>
            <a:r>
              <a:rPr lang="cs-CZ" sz="1200" dirty="0"/>
              <a:t> by his </a:t>
            </a:r>
            <a:r>
              <a:rPr lang="cs-CZ" sz="1200" dirty="0" err="1"/>
              <a:t>power</a:t>
            </a:r>
            <a:r>
              <a:rPr lang="cs-CZ" sz="1200" dirty="0"/>
              <a:t> </a:t>
            </a:r>
            <a:r>
              <a:rPr lang="cs-CZ" sz="1200" dirty="0" err="1"/>
              <a:t>brings</a:t>
            </a:r>
            <a:r>
              <a:rPr lang="cs-CZ" sz="1200" dirty="0"/>
              <a:t> </a:t>
            </a:r>
            <a:r>
              <a:rPr lang="cs-CZ" sz="1200" dirty="0" err="1"/>
              <a:t>the</a:t>
            </a:r>
            <a:r>
              <a:rPr lang="cs-CZ" sz="1200" dirty="0"/>
              <a:t> </a:t>
            </a:r>
            <a:r>
              <a:rPr lang="cs-CZ" sz="1200" dirty="0" err="1"/>
              <a:t>dead</a:t>
            </a:r>
            <a:r>
              <a:rPr lang="cs-CZ" sz="1200" dirty="0"/>
              <a:t> to </a:t>
            </a:r>
            <a:r>
              <a:rPr lang="cs-CZ" sz="1200" dirty="0" err="1"/>
              <a:t>life</a:t>
            </a:r>
            <a:r>
              <a:rPr lang="cs-CZ" sz="1200" dirty="0"/>
              <a:t>, </a:t>
            </a:r>
            <a:r>
              <a:rPr lang="cs-CZ" sz="1200" dirty="0" err="1"/>
              <a:t>who</a:t>
            </a:r>
            <a:r>
              <a:rPr lang="cs-CZ" sz="1200" dirty="0"/>
              <a:t> amid </a:t>
            </a:r>
            <a:r>
              <a:rPr lang="cs-CZ" sz="1200" dirty="0" err="1"/>
              <a:t>destruction</a:t>
            </a:r>
            <a:r>
              <a:rPr lang="cs-CZ" sz="1200" dirty="0"/>
              <a:t> </a:t>
            </a:r>
            <a:r>
              <a:rPr lang="cs-CZ" sz="1200" dirty="0" err="1"/>
              <a:t>and</a:t>
            </a:r>
            <a:r>
              <a:rPr lang="cs-CZ" sz="1200" dirty="0"/>
              <a:t> </a:t>
            </a:r>
            <a:r>
              <a:rPr lang="cs-CZ" sz="1200" dirty="0" err="1"/>
              <a:t>injury</a:t>
            </a:r>
            <a:r>
              <a:rPr lang="cs-CZ" sz="1200" dirty="0"/>
              <a:t> had </a:t>
            </a:r>
            <a:r>
              <a:rPr lang="cs-CZ" sz="1200" dirty="0" err="1"/>
              <a:t>protected</a:t>
            </a:r>
            <a:r>
              <a:rPr lang="cs-CZ" sz="1200" dirty="0"/>
              <a:t> </a:t>
            </a:r>
            <a:r>
              <a:rPr lang="cs-CZ" sz="1200" dirty="0" err="1"/>
              <a:t>them</a:t>
            </a:r>
            <a:r>
              <a:rPr lang="cs-CZ" sz="1200" dirty="0"/>
              <a:t>, </a:t>
            </a:r>
            <a:r>
              <a:rPr lang="cs-CZ" sz="1200" dirty="0" err="1"/>
              <a:t>they</a:t>
            </a:r>
            <a:r>
              <a:rPr lang="cs-CZ" sz="1200" dirty="0"/>
              <a:t> </a:t>
            </a:r>
            <a:r>
              <a:rPr lang="cs-CZ" sz="1200" dirty="0" err="1"/>
              <a:t>joyously</a:t>
            </a:r>
            <a:r>
              <a:rPr lang="cs-CZ" sz="1200" dirty="0"/>
              <a:t> </a:t>
            </a:r>
            <a:r>
              <a:rPr lang="cs-CZ" sz="1200" dirty="0" err="1"/>
              <a:t>blessed</a:t>
            </a:r>
            <a:r>
              <a:rPr lang="cs-CZ" sz="1200" dirty="0"/>
              <a:t> </a:t>
            </a:r>
            <a:r>
              <a:rPr lang="cs-CZ" sz="1200" dirty="0" err="1"/>
              <a:t>him</a:t>
            </a:r>
            <a:r>
              <a:rPr lang="cs-CZ" sz="1200" dirty="0"/>
              <a:t>, </a:t>
            </a:r>
            <a:r>
              <a:rPr lang="cs-CZ" sz="1200" dirty="0" err="1"/>
              <a:t>honoring</a:t>
            </a:r>
            <a:r>
              <a:rPr lang="cs-CZ" sz="1200" dirty="0"/>
              <a:t> his </a:t>
            </a:r>
            <a:r>
              <a:rPr lang="cs-CZ" sz="1200" dirty="0" err="1"/>
              <a:t>name</a:t>
            </a:r>
            <a:r>
              <a:rPr lang="cs-CZ" sz="1200" dirty="0"/>
              <a:t>.</a:t>
            </a:r>
          </a:p>
          <a:p>
            <a:pPr marL="228600" indent="-228600">
              <a:spcBef>
                <a:spcPts val="0"/>
              </a:spcBef>
              <a:buFont typeface="+mj-lt"/>
              <a:buAutoNum type="arabicParenR" startAt="13"/>
            </a:pPr>
            <a:r>
              <a:rPr lang="cs-CZ" sz="1200" dirty="0"/>
              <a:t>I </a:t>
            </a:r>
            <a:r>
              <a:rPr lang="cs-CZ" sz="1200" dirty="0" err="1"/>
              <a:t>am</a:t>
            </a:r>
            <a:r>
              <a:rPr lang="cs-CZ" sz="1200" dirty="0"/>
              <a:t> </a:t>
            </a:r>
            <a:r>
              <a:rPr lang="cs-CZ" sz="1200" dirty="0" err="1"/>
              <a:t>Cyrus</a:t>
            </a:r>
            <a:r>
              <a:rPr lang="cs-CZ" sz="1200" dirty="0"/>
              <a:t>, king </a:t>
            </a:r>
            <a:r>
              <a:rPr lang="cs-CZ" sz="1200" dirty="0" err="1"/>
              <a:t>of</a:t>
            </a:r>
            <a:r>
              <a:rPr lang="cs-CZ" sz="1200" dirty="0"/>
              <a:t> </a:t>
            </a:r>
            <a:r>
              <a:rPr lang="cs-CZ" sz="1200" dirty="0" err="1"/>
              <a:t>the</a:t>
            </a:r>
            <a:r>
              <a:rPr lang="cs-CZ" sz="1200" dirty="0"/>
              <a:t> </a:t>
            </a:r>
            <a:r>
              <a:rPr lang="cs-CZ" sz="1200" dirty="0" err="1"/>
              <a:t>world</a:t>
            </a:r>
            <a:r>
              <a:rPr lang="cs-CZ" sz="1200" dirty="0"/>
              <a:t>, </a:t>
            </a:r>
            <a:r>
              <a:rPr lang="cs-CZ" sz="1200" dirty="0" err="1"/>
              <a:t>the</a:t>
            </a:r>
            <a:r>
              <a:rPr lang="cs-CZ" sz="1200" dirty="0"/>
              <a:t> </a:t>
            </a:r>
            <a:r>
              <a:rPr lang="cs-CZ" sz="1200" dirty="0" err="1"/>
              <a:t>great</a:t>
            </a:r>
            <a:r>
              <a:rPr lang="cs-CZ" sz="1200" dirty="0"/>
              <a:t> king, </a:t>
            </a:r>
            <a:r>
              <a:rPr lang="cs-CZ" sz="1200" dirty="0" err="1"/>
              <a:t>the</a:t>
            </a:r>
            <a:r>
              <a:rPr lang="cs-CZ" sz="1200" dirty="0"/>
              <a:t> </a:t>
            </a:r>
            <a:r>
              <a:rPr lang="cs-CZ" sz="1200" dirty="0" err="1"/>
              <a:t>powerful</a:t>
            </a:r>
            <a:r>
              <a:rPr lang="cs-CZ" sz="1200" dirty="0"/>
              <a:t> king, </a:t>
            </a:r>
            <a:r>
              <a:rPr lang="cs-CZ" sz="1200" dirty="0" err="1"/>
              <a:t>king</a:t>
            </a:r>
            <a:r>
              <a:rPr lang="cs-CZ" sz="1200" dirty="0"/>
              <a:t> </a:t>
            </a:r>
            <a:r>
              <a:rPr lang="cs-CZ" sz="1200" dirty="0" err="1"/>
              <a:t>of</a:t>
            </a:r>
            <a:r>
              <a:rPr lang="cs-CZ" sz="1200" dirty="0"/>
              <a:t> Babylon, king </a:t>
            </a:r>
            <a:r>
              <a:rPr lang="cs-CZ" sz="1200" dirty="0" err="1"/>
              <a:t>of</a:t>
            </a:r>
            <a:r>
              <a:rPr lang="cs-CZ" sz="1200" dirty="0"/>
              <a:t> Sumer </a:t>
            </a:r>
            <a:r>
              <a:rPr lang="cs-CZ" sz="1200" dirty="0" err="1"/>
              <a:t>and</a:t>
            </a:r>
            <a:r>
              <a:rPr lang="cs-CZ" sz="1200" dirty="0"/>
              <a:t> </a:t>
            </a:r>
            <a:r>
              <a:rPr lang="cs-CZ" sz="1200" dirty="0" err="1"/>
              <a:t>Akkad</a:t>
            </a:r>
            <a:r>
              <a:rPr lang="cs-CZ" sz="1200" dirty="0"/>
              <a:t>, king </a:t>
            </a:r>
            <a:r>
              <a:rPr lang="cs-CZ" sz="1200" dirty="0" err="1"/>
              <a:t>of</a:t>
            </a:r>
            <a:r>
              <a:rPr lang="cs-CZ" sz="1200" dirty="0"/>
              <a:t> </a:t>
            </a:r>
            <a:r>
              <a:rPr lang="cs-CZ" sz="1200" dirty="0" err="1"/>
              <a:t>the</a:t>
            </a:r>
            <a:r>
              <a:rPr lang="cs-CZ" sz="1200" dirty="0"/>
              <a:t> </a:t>
            </a:r>
            <a:r>
              <a:rPr lang="cs-CZ" sz="1200" dirty="0" err="1"/>
              <a:t>four</a:t>
            </a:r>
            <a:r>
              <a:rPr lang="cs-CZ" sz="1200" dirty="0"/>
              <a:t> </a:t>
            </a:r>
            <a:r>
              <a:rPr lang="cs-CZ" sz="1200" dirty="0" err="1"/>
              <a:t>quarters</a:t>
            </a:r>
            <a:r>
              <a:rPr lang="cs-CZ" sz="1200" dirty="0"/>
              <a:t> </a:t>
            </a:r>
            <a:r>
              <a:rPr lang="cs-CZ" sz="1200" dirty="0" err="1"/>
              <a:t>of</a:t>
            </a:r>
            <a:r>
              <a:rPr lang="cs-CZ" sz="1200" dirty="0"/>
              <a:t> </a:t>
            </a:r>
            <a:r>
              <a:rPr lang="cs-CZ" sz="1200" dirty="0" err="1"/>
              <a:t>the</a:t>
            </a:r>
            <a:r>
              <a:rPr lang="cs-CZ" sz="1200" dirty="0"/>
              <a:t> </a:t>
            </a:r>
            <a:r>
              <a:rPr lang="cs-CZ" sz="1200" dirty="0" err="1"/>
              <a:t>world</a:t>
            </a:r>
            <a:r>
              <a:rPr lang="cs-CZ" sz="1200" dirty="0"/>
              <a:t>,</a:t>
            </a:r>
          </a:p>
          <a:p>
            <a:pPr marL="228600" indent="-228600">
              <a:spcBef>
                <a:spcPts val="0"/>
              </a:spcBef>
              <a:buFont typeface="+mj-lt"/>
              <a:buAutoNum type="arabicParenR" startAt="13"/>
            </a:pPr>
            <a:r>
              <a:rPr lang="cs-CZ" sz="1200" dirty="0"/>
              <a:t>son </a:t>
            </a:r>
            <a:r>
              <a:rPr lang="cs-CZ" sz="1200" dirty="0" err="1"/>
              <a:t>of</a:t>
            </a:r>
            <a:r>
              <a:rPr lang="cs-CZ" sz="1200" dirty="0"/>
              <a:t> </a:t>
            </a:r>
            <a:r>
              <a:rPr lang="cs-CZ" sz="1200" dirty="0" err="1"/>
              <a:t>Cambyses</a:t>
            </a:r>
            <a:r>
              <a:rPr lang="cs-CZ" sz="1200" dirty="0"/>
              <a:t>, </a:t>
            </a:r>
            <a:r>
              <a:rPr lang="cs-CZ" sz="1200" dirty="0" err="1"/>
              <a:t>the</a:t>
            </a:r>
            <a:r>
              <a:rPr lang="cs-CZ" sz="1200" dirty="0"/>
              <a:t> </a:t>
            </a:r>
            <a:r>
              <a:rPr lang="cs-CZ" sz="1200" dirty="0" err="1"/>
              <a:t>great</a:t>
            </a:r>
            <a:r>
              <a:rPr lang="cs-CZ" sz="1200" dirty="0"/>
              <a:t> king, </a:t>
            </a:r>
            <a:r>
              <a:rPr lang="cs-CZ" sz="1200" dirty="0" err="1"/>
              <a:t>king</a:t>
            </a:r>
            <a:r>
              <a:rPr lang="cs-CZ" sz="1200" dirty="0"/>
              <a:t> </a:t>
            </a:r>
            <a:r>
              <a:rPr lang="cs-CZ" sz="1200" dirty="0" err="1"/>
              <a:t>of</a:t>
            </a:r>
            <a:r>
              <a:rPr lang="cs-CZ" sz="1200" dirty="0"/>
              <a:t> </a:t>
            </a:r>
            <a:r>
              <a:rPr lang="cs-CZ" sz="1200" dirty="0" err="1"/>
              <a:t>the</a:t>
            </a:r>
            <a:r>
              <a:rPr lang="cs-CZ" sz="1200" dirty="0"/>
              <a:t> city </a:t>
            </a:r>
            <a:r>
              <a:rPr lang="cs-CZ" sz="1200" dirty="0" err="1"/>
              <a:t>of</a:t>
            </a:r>
            <a:r>
              <a:rPr lang="cs-CZ" sz="1200" dirty="0"/>
              <a:t> </a:t>
            </a:r>
            <a:r>
              <a:rPr lang="cs-CZ" sz="1200" dirty="0" err="1"/>
              <a:t>Anshan</a:t>
            </a:r>
            <a:r>
              <a:rPr lang="cs-CZ" sz="1200" dirty="0"/>
              <a:t>, </a:t>
            </a:r>
            <a:r>
              <a:rPr lang="cs-CZ" sz="1200" dirty="0" err="1"/>
              <a:t>grandson</a:t>
            </a:r>
            <a:r>
              <a:rPr lang="cs-CZ" sz="1200" dirty="0"/>
              <a:t> </a:t>
            </a:r>
            <a:r>
              <a:rPr lang="cs-CZ" sz="1200" dirty="0" err="1"/>
              <a:t>of</a:t>
            </a:r>
            <a:r>
              <a:rPr lang="cs-CZ" sz="1200" dirty="0"/>
              <a:t> </a:t>
            </a:r>
            <a:r>
              <a:rPr lang="cs-CZ" sz="1200" dirty="0" err="1"/>
              <a:t>Cyrus</a:t>
            </a:r>
            <a:r>
              <a:rPr lang="cs-CZ" sz="1200" dirty="0"/>
              <a:t>, </a:t>
            </a:r>
            <a:r>
              <a:rPr lang="cs-CZ" sz="1200" dirty="0" err="1"/>
              <a:t>the</a:t>
            </a:r>
            <a:r>
              <a:rPr lang="cs-CZ" sz="1200" dirty="0"/>
              <a:t> </a:t>
            </a:r>
            <a:r>
              <a:rPr lang="cs-CZ" sz="1200" dirty="0" err="1"/>
              <a:t>great</a:t>
            </a:r>
            <a:r>
              <a:rPr lang="cs-CZ" sz="1200" dirty="0"/>
              <a:t> king, </a:t>
            </a:r>
            <a:r>
              <a:rPr lang="cs-CZ" sz="1200" dirty="0" err="1"/>
              <a:t>king</a:t>
            </a:r>
            <a:r>
              <a:rPr lang="cs-CZ" sz="1200" dirty="0"/>
              <a:t> </a:t>
            </a:r>
            <a:r>
              <a:rPr lang="cs-CZ" sz="1200" dirty="0" err="1"/>
              <a:t>of</a:t>
            </a:r>
            <a:r>
              <a:rPr lang="cs-CZ" sz="1200" dirty="0"/>
              <a:t> </a:t>
            </a:r>
            <a:r>
              <a:rPr lang="cs-CZ" sz="1200" dirty="0" err="1"/>
              <a:t>the</a:t>
            </a:r>
            <a:r>
              <a:rPr lang="cs-CZ" sz="1200" dirty="0"/>
              <a:t> city </a:t>
            </a:r>
            <a:r>
              <a:rPr lang="cs-CZ" sz="1200" dirty="0" err="1"/>
              <a:t>of</a:t>
            </a:r>
            <a:r>
              <a:rPr lang="cs-CZ" sz="1200" dirty="0"/>
              <a:t> </a:t>
            </a:r>
            <a:r>
              <a:rPr lang="cs-CZ" sz="1200" dirty="0" err="1"/>
              <a:t>Anshan</a:t>
            </a:r>
            <a:r>
              <a:rPr lang="cs-CZ" sz="1200" dirty="0"/>
              <a:t>; </a:t>
            </a:r>
            <a:r>
              <a:rPr lang="cs-CZ" sz="1200" dirty="0" err="1"/>
              <a:t>great</a:t>
            </a:r>
            <a:r>
              <a:rPr lang="cs-CZ" sz="1200" dirty="0"/>
              <a:t>-</a:t>
            </a:r>
            <a:r>
              <a:rPr lang="cs-CZ" sz="1200" dirty="0" err="1"/>
              <a:t>grandson</a:t>
            </a:r>
            <a:r>
              <a:rPr lang="cs-CZ" sz="1200" dirty="0"/>
              <a:t> </a:t>
            </a:r>
            <a:r>
              <a:rPr lang="cs-CZ" sz="1200" dirty="0" err="1"/>
              <a:t>of</a:t>
            </a:r>
            <a:r>
              <a:rPr lang="cs-CZ" sz="1200" dirty="0"/>
              <a:t> </a:t>
            </a:r>
            <a:r>
              <a:rPr lang="cs-CZ" sz="1200" dirty="0" err="1"/>
              <a:t>Teispes</a:t>
            </a:r>
            <a:r>
              <a:rPr lang="cs-CZ" sz="1200" dirty="0"/>
              <a:t>, </a:t>
            </a:r>
            <a:r>
              <a:rPr lang="cs-CZ" sz="1200" dirty="0" err="1"/>
              <a:t>the</a:t>
            </a:r>
            <a:r>
              <a:rPr lang="cs-CZ" sz="1200" dirty="0"/>
              <a:t> </a:t>
            </a:r>
            <a:r>
              <a:rPr lang="cs-CZ" sz="1200" dirty="0" err="1"/>
              <a:t>great</a:t>
            </a:r>
            <a:r>
              <a:rPr lang="cs-CZ" sz="1200" dirty="0"/>
              <a:t> king, </a:t>
            </a:r>
            <a:r>
              <a:rPr lang="cs-CZ" sz="1200" dirty="0" err="1"/>
              <a:t>king</a:t>
            </a:r>
            <a:r>
              <a:rPr lang="cs-CZ" sz="1200" dirty="0"/>
              <a:t> </a:t>
            </a:r>
            <a:r>
              <a:rPr lang="cs-CZ" sz="1200" dirty="0" err="1"/>
              <a:t>of</a:t>
            </a:r>
            <a:r>
              <a:rPr lang="cs-CZ" sz="1200" dirty="0"/>
              <a:t> </a:t>
            </a:r>
            <a:r>
              <a:rPr lang="cs-CZ" sz="1200" dirty="0" err="1"/>
              <a:t>the</a:t>
            </a:r>
            <a:r>
              <a:rPr lang="cs-CZ" sz="1200" dirty="0"/>
              <a:t> city </a:t>
            </a:r>
            <a:r>
              <a:rPr lang="cs-CZ" sz="1200" dirty="0" err="1"/>
              <a:t>of</a:t>
            </a:r>
            <a:r>
              <a:rPr lang="cs-CZ" sz="1200" dirty="0"/>
              <a:t> </a:t>
            </a:r>
            <a:r>
              <a:rPr lang="cs-CZ" sz="1200" dirty="0" err="1"/>
              <a:t>Anshan</a:t>
            </a:r>
            <a:r>
              <a:rPr lang="cs-CZ" sz="1200" dirty="0"/>
              <a:t>;</a:t>
            </a:r>
          </a:p>
          <a:p>
            <a:pPr marL="228600" indent="-228600">
              <a:spcBef>
                <a:spcPts val="0"/>
              </a:spcBef>
              <a:buFont typeface="+mj-lt"/>
              <a:buAutoNum type="arabicParenR" startAt="13"/>
            </a:pPr>
            <a:r>
              <a:rPr lang="cs-CZ" sz="1200" dirty="0" err="1"/>
              <a:t>eternal</a:t>
            </a:r>
            <a:r>
              <a:rPr lang="cs-CZ" sz="1200" dirty="0"/>
              <a:t> </a:t>
            </a:r>
            <a:r>
              <a:rPr lang="cs-CZ" sz="1200" dirty="0" err="1"/>
              <a:t>seed</a:t>
            </a:r>
            <a:r>
              <a:rPr lang="cs-CZ" sz="1200" dirty="0"/>
              <a:t> </a:t>
            </a:r>
            <a:r>
              <a:rPr lang="cs-CZ" sz="1200" dirty="0" err="1"/>
              <a:t>of</a:t>
            </a:r>
            <a:r>
              <a:rPr lang="cs-CZ" sz="1200" dirty="0"/>
              <a:t> </a:t>
            </a:r>
            <a:r>
              <a:rPr lang="cs-CZ" sz="1200" dirty="0" err="1"/>
              <a:t>royalty</a:t>
            </a:r>
            <a:r>
              <a:rPr lang="cs-CZ" sz="1200" dirty="0"/>
              <a:t> </a:t>
            </a:r>
            <a:r>
              <a:rPr lang="cs-CZ" sz="1200" dirty="0" err="1"/>
              <a:t>whose</a:t>
            </a:r>
            <a:r>
              <a:rPr lang="cs-CZ" sz="1200" dirty="0"/>
              <a:t> rule Bel </a:t>
            </a:r>
            <a:r>
              <a:rPr lang="cs-CZ" sz="1200" dirty="0" err="1"/>
              <a:t>and</a:t>
            </a:r>
            <a:r>
              <a:rPr lang="cs-CZ" sz="1200" dirty="0"/>
              <a:t> </a:t>
            </a:r>
            <a:r>
              <a:rPr lang="cs-CZ" sz="1200" dirty="0" err="1"/>
              <a:t>Nabu</a:t>
            </a:r>
            <a:r>
              <a:rPr lang="cs-CZ" sz="1200" dirty="0"/>
              <a:t> love, in </a:t>
            </a:r>
            <a:r>
              <a:rPr lang="cs-CZ" sz="1200" dirty="0" err="1"/>
              <a:t>whose</a:t>
            </a:r>
            <a:r>
              <a:rPr lang="cs-CZ" sz="1200" dirty="0"/>
              <a:t> </a:t>
            </a:r>
            <a:r>
              <a:rPr lang="cs-CZ" sz="1200" dirty="0" err="1"/>
              <a:t>administration</a:t>
            </a:r>
            <a:r>
              <a:rPr lang="cs-CZ" sz="1200" dirty="0"/>
              <a:t> </a:t>
            </a:r>
            <a:r>
              <a:rPr lang="cs-CZ" sz="1200" dirty="0" err="1"/>
              <a:t>they</a:t>
            </a:r>
            <a:r>
              <a:rPr lang="cs-CZ" sz="1200" dirty="0"/>
              <a:t> </a:t>
            </a:r>
            <a:r>
              <a:rPr lang="cs-CZ" sz="1200" dirty="0" err="1"/>
              <a:t>rejoice</a:t>
            </a:r>
            <a:r>
              <a:rPr lang="cs-CZ" sz="1200" dirty="0"/>
              <a:t> in </a:t>
            </a:r>
            <a:r>
              <a:rPr lang="cs-CZ" sz="1200" dirty="0" err="1"/>
              <a:t>their</a:t>
            </a:r>
            <a:r>
              <a:rPr lang="cs-CZ" sz="1200" dirty="0"/>
              <a:t> </a:t>
            </a:r>
            <a:r>
              <a:rPr lang="cs-CZ" sz="1200" dirty="0" err="1"/>
              <a:t>heart</a:t>
            </a:r>
            <a:r>
              <a:rPr lang="cs-CZ" sz="1200" dirty="0"/>
              <a:t>. </a:t>
            </a:r>
            <a:r>
              <a:rPr lang="cs-CZ" sz="1200" dirty="0" err="1"/>
              <a:t>When</a:t>
            </a:r>
            <a:r>
              <a:rPr lang="cs-CZ" sz="1200" dirty="0"/>
              <a:t> I </a:t>
            </a:r>
            <a:r>
              <a:rPr lang="cs-CZ" sz="1200" dirty="0" err="1"/>
              <a:t>made</a:t>
            </a:r>
            <a:r>
              <a:rPr lang="cs-CZ" sz="1200" dirty="0"/>
              <a:t> my </a:t>
            </a:r>
            <a:r>
              <a:rPr lang="cs-CZ" sz="1200" dirty="0" err="1"/>
              <a:t>triumphal</a:t>
            </a:r>
            <a:r>
              <a:rPr lang="cs-CZ" sz="1200" dirty="0"/>
              <a:t> </a:t>
            </a:r>
            <a:r>
              <a:rPr lang="cs-CZ" sz="1200" dirty="0" err="1"/>
              <a:t>entrance</a:t>
            </a:r>
            <a:r>
              <a:rPr lang="cs-CZ" sz="1200" dirty="0"/>
              <a:t> </a:t>
            </a:r>
            <a:r>
              <a:rPr lang="cs-CZ" sz="1200" dirty="0" err="1"/>
              <a:t>into</a:t>
            </a:r>
            <a:r>
              <a:rPr lang="cs-CZ" sz="1200" dirty="0"/>
              <a:t> Babylon,</a:t>
            </a:r>
          </a:p>
          <a:p>
            <a:pPr marL="228600" indent="-228600">
              <a:spcBef>
                <a:spcPts val="0"/>
              </a:spcBef>
              <a:buFont typeface="+mj-lt"/>
              <a:buAutoNum type="arabicParenR" startAt="13"/>
            </a:pPr>
            <a:r>
              <a:rPr lang="cs-CZ" sz="1200" dirty="0"/>
              <a:t>I </a:t>
            </a:r>
            <a:r>
              <a:rPr lang="cs-CZ" sz="1200" dirty="0" err="1"/>
              <a:t>took</a:t>
            </a:r>
            <a:r>
              <a:rPr lang="cs-CZ" sz="1200" dirty="0"/>
              <a:t> </a:t>
            </a:r>
            <a:r>
              <a:rPr lang="cs-CZ" sz="1200" dirty="0" err="1"/>
              <a:t>up</a:t>
            </a:r>
            <a:r>
              <a:rPr lang="cs-CZ" sz="1200" dirty="0"/>
              <a:t> my </a:t>
            </a:r>
            <a:r>
              <a:rPr lang="cs-CZ" sz="1200" dirty="0" err="1"/>
              <a:t>lordly</a:t>
            </a:r>
            <a:r>
              <a:rPr lang="cs-CZ" sz="1200" dirty="0"/>
              <a:t> residence in </a:t>
            </a:r>
            <a:r>
              <a:rPr lang="cs-CZ" sz="1200" dirty="0" err="1"/>
              <a:t>the</a:t>
            </a:r>
            <a:r>
              <a:rPr lang="cs-CZ" sz="1200" dirty="0"/>
              <a:t> </a:t>
            </a:r>
            <a:r>
              <a:rPr lang="cs-CZ" sz="1200" dirty="0" err="1"/>
              <a:t>royal</a:t>
            </a:r>
            <a:r>
              <a:rPr lang="cs-CZ" sz="1200" dirty="0"/>
              <a:t> </a:t>
            </a:r>
            <a:r>
              <a:rPr lang="cs-CZ" sz="1200" dirty="0" err="1"/>
              <a:t>palace</a:t>
            </a:r>
            <a:r>
              <a:rPr lang="cs-CZ" sz="1200" dirty="0"/>
              <a:t> </a:t>
            </a:r>
            <a:r>
              <a:rPr lang="cs-CZ" sz="1200" dirty="0" err="1"/>
              <a:t>with</a:t>
            </a:r>
            <a:r>
              <a:rPr lang="cs-CZ" sz="1200" dirty="0"/>
              <a:t> </a:t>
            </a:r>
            <a:r>
              <a:rPr lang="cs-CZ" sz="1200" dirty="0" err="1"/>
              <a:t>joy</a:t>
            </a:r>
            <a:r>
              <a:rPr lang="cs-CZ" sz="1200" dirty="0"/>
              <a:t> </a:t>
            </a:r>
            <a:r>
              <a:rPr lang="cs-CZ" sz="1200" dirty="0" err="1"/>
              <a:t>and</a:t>
            </a:r>
            <a:r>
              <a:rPr lang="cs-CZ" sz="1200" dirty="0"/>
              <a:t> </a:t>
            </a:r>
            <a:r>
              <a:rPr lang="cs-CZ" sz="1200" dirty="0" err="1"/>
              <a:t>rejoicing</a:t>
            </a:r>
            <a:r>
              <a:rPr lang="cs-CZ" sz="1200" dirty="0"/>
              <a:t>; </a:t>
            </a:r>
            <a:r>
              <a:rPr lang="cs-CZ" sz="1200" dirty="0" err="1"/>
              <a:t>Marduk</a:t>
            </a:r>
            <a:r>
              <a:rPr lang="cs-CZ" sz="1200" dirty="0"/>
              <a:t>, </a:t>
            </a:r>
            <a:r>
              <a:rPr lang="cs-CZ" sz="1200" dirty="0" err="1"/>
              <a:t>the</a:t>
            </a:r>
            <a:r>
              <a:rPr lang="cs-CZ" sz="1200" dirty="0"/>
              <a:t> </a:t>
            </a:r>
            <a:r>
              <a:rPr lang="cs-CZ" sz="1200" dirty="0" err="1"/>
              <a:t>great</a:t>
            </a:r>
            <a:r>
              <a:rPr lang="cs-CZ" sz="1200" dirty="0"/>
              <a:t> lord, </a:t>
            </a:r>
            <a:r>
              <a:rPr lang="cs-CZ" sz="1200" dirty="0" err="1"/>
              <a:t>moved</a:t>
            </a:r>
            <a:r>
              <a:rPr lang="cs-CZ" sz="1200" dirty="0"/>
              <a:t> </a:t>
            </a:r>
            <a:r>
              <a:rPr lang="cs-CZ" sz="1200" dirty="0" err="1"/>
              <a:t>the</a:t>
            </a:r>
            <a:r>
              <a:rPr lang="cs-CZ" sz="1200" dirty="0"/>
              <a:t> noble </a:t>
            </a:r>
            <a:r>
              <a:rPr lang="cs-CZ" sz="1200" dirty="0" err="1"/>
              <a:t>heart</a:t>
            </a:r>
            <a:r>
              <a:rPr lang="cs-CZ" sz="1200" dirty="0"/>
              <a:t> </a:t>
            </a:r>
            <a:r>
              <a:rPr lang="cs-CZ" sz="1200" dirty="0" err="1"/>
              <a:t>of</a:t>
            </a:r>
            <a:r>
              <a:rPr lang="cs-CZ" sz="1200" dirty="0"/>
              <a:t> </a:t>
            </a:r>
            <a:r>
              <a:rPr lang="cs-CZ" sz="1200" dirty="0" err="1"/>
              <a:t>the</a:t>
            </a:r>
            <a:r>
              <a:rPr lang="cs-CZ" sz="1200" dirty="0"/>
              <a:t> </a:t>
            </a:r>
            <a:r>
              <a:rPr lang="cs-CZ" sz="1200" dirty="0" err="1"/>
              <a:t>residents</a:t>
            </a:r>
            <a:r>
              <a:rPr lang="cs-CZ" sz="1200" dirty="0"/>
              <a:t> </a:t>
            </a:r>
            <a:r>
              <a:rPr lang="cs-CZ" sz="1200" dirty="0" err="1"/>
              <a:t>of</a:t>
            </a:r>
            <a:r>
              <a:rPr lang="cs-CZ" sz="1200" dirty="0"/>
              <a:t> Babylon to </a:t>
            </a:r>
            <a:r>
              <a:rPr lang="cs-CZ" sz="1200" dirty="0" err="1"/>
              <a:t>me</a:t>
            </a:r>
            <a:r>
              <a:rPr lang="cs-CZ" sz="1200" dirty="0"/>
              <a:t>, </a:t>
            </a:r>
            <a:r>
              <a:rPr lang="cs-CZ" sz="1200" dirty="0" err="1"/>
              <a:t>while</a:t>
            </a:r>
            <a:r>
              <a:rPr lang="cs-CZ" sz="1200" dirty="0"/>
              <a:t> I </a:t>
            </a:r>
            <a:r>
              <a:rPr lang="cs-CZ" sz="1200" dirty="0" err="1"/>
              <a:t>gave</a:t>
            </a:r>
            <a:r>
              <a:rPr lang="cs-CZ" sz="1200" dirty="0"/>
              <a:t> </a:t>
            </a:r>
            <a:r>
              <a:rPr lang="cs-CZ" sz="1200" dirty="0" err="1"/>
              <a:t>daily</a:t>
            </a:r>
            <a:r>
              <a:rPr lang="cs-CZ" sz="1200" dirty="0"/>
              <a:t> </a:t>
            </a:r>
            <a:r>
              <a:rPr lang="cs-CZ" sz="1200" dirty="0" err="1"/>
              <a:t>attention</a:t>
            </a:r>
            <a:r>
              <a:rPr lang="cs-CZ" sz="1200" dirty="0"/>
              <a:t> to his </a:t>
            </a:r>
            <a:r>
              <a:rPr lang="cs-CZ" sz="1200" dirty="0" err="1"/>
              <a:t>worship</a:t>
            </a:r>
            <a:r>
              <a:rPr lang="cs-CZ" sz="1200" dirty="0"/>
              <a:t>.</a:t>
            </a:r>
          </a:p>
          <a:p>
            <a:pPr marL="228600" indent="-228600">
              <a:spcBef>
                <a:spcPts val="0"/>
              </a:spcBef>
              <a:buFont typeface="+mj-lt"/>
              <a:buAutoNum type="arabicParenR" startAt="13"/>
            </a:pPr>
            <a:r>
              <a:rPr lang="cs-CZ" sz="1200" dirty="0"/>
              <a:t>My </a:t>
            </a:r>
            <a:r>
              <a:rPr lang="cs-CZ" sz="1200" dirty="0" err="1"/>
              <a:t>numerous</a:t>
            </a:r>
            <a:r>
              <a:rPr lang="cs-CZ" sz="1200" dirty="0"/>
              <a:t> </a:t>
            </a:r>
            <a:r>
              <a:rPr lang="cs-CZ" sz="1200" dirty="0" err="1"/>
              <a:t>troops</a:t>
            </a:r>
            <a:r>
              <a:rPr lang="cs-CZ" sz="1200" dirty="0"/>
              <a:t> </a:t>
            </a:r>
            <a:r>
              <a:rPr lang="cs-CZ" sz="1200" dirty="0" err="1"/>
              <a:t>marched</a:t>
            </a:r>
            <a:r>
              <a:rPr lang="cs-CZ" sz="1200" dirty="0"/>
              <a:t> </a:t>
            </a:r>
            <a:r>
              <a:rPr lang="cs-CZ" sz="1200" dirty="0" err="1"/>
              <a:t>peacefully</a:t>
            </a:r>
            <a:r>
              <a:rPr lang="cs-CZ" sz="1200" dirty="0"/>
              <a:t> </a:t>
            </a:r>
            <a:r>
              <a:rPr lang="cs-CZ" sz="1200" dirty="0" err="1"/>
              <a:t>into</a:t>
            </a:r>
            <a:r>
              <a:rPr lang="cs-CZ" sz="1200" dirty="0"/>
              <a:t> Babylon. In </a:t>
            </a:r>
            <a:r>
              <a:rPr lang="cs-CZ" sz="1200" dirty="0" err="1"/>
              <a:t>all</a:t>
            </a:r>
            <a:r>
              <a:rPr lang="cs-CZ" sz="1200" dirty="0"/>
              <a:t> Sumer </a:t>
            </a:r>
            <a:r>
              <a:rPr lang="cs-CZ" sz="1200" dirty="0" err="1"/>
              <a:t>and</a:t>
            </a:r>
            <a:r>
              <a:rPr lang="cs-CZ" sz="1200" dirty="0"/>
              <a:t> </a:t>
            </a:r>
            <a:r>
              <a:rPr lang="cs-CZ" sz="1200" dirty="0" err="1"/>
              <a:t>Akkad</a:t>
            </a:r>
            <a:r>
              <a:rPr lang="cs-CZ" sz="1200" dirty="0"/>
              <a:t> I </a:t>
            </a:r>
            <a:r>
              <a:rPr lang="cs-CZ" sz="1200" dirty="0" err="1"/>
              <a:t>permitted</a:t>
            </a:r>
            <a:r>
              <a:rPr lang="cs-CZ" sz="1200" dirty="0"/>
              <a:t> no </a:t>
            </a:r>
            <a:r>
              <a:rPr lang="cs-CZ" sz="1200" dirty="0" err="1"/>
              <a:t>enemy</a:t>
            </a:r>
            <a:r>
              <a:rPr lang="cs-CZ" sz="1200" dirty="0"/>
              <a:t> to enter.</a:t>
            </a:r>
          </a:p>
          <a:p>
            <a:pPr marL="228600" indent="-228600">
              <a:spcBef>
                <a:spcPts val="0"/>
              </a:spcBef>
              <a:buFont typeface="+mj-lt"/>
              <a:buAutoNum type="arabicParenR" startAt="13"/>
            </a:pPr>
            <a:r>
              <a:rPr lang="cs-CZ" sz="1200" dirty="0" err="1"/>
              <a:t>The</a:t>
            </a:r>
            <a:r>
              <a:rPr lang="cs-CZ" sz="1200" dirty="0"/>
              <a:t> </a:t>
            </a:r>
            <a:r>
              <a:rPr lang="cs-CZ" sz="1200" dirty="0" err="1"/>
              <a:t>needs</a:t>
            </a:r>
            <a:r>
              <a:rPr lang="cs-CZ" sz="1200" dirty="0"/>
              <a:t> </a:t>
            </a:r>
            <a:r>
              <a:rPr lang="cs-CZ" sz="1200" dirty="0" err="1"/>
              <a:t>of</a:t>
            </a:r>
            <a:r>
              <a:rPr lang="cs-CZ" sz="1200" dirty="0"/>
              <a:t> Babylon </a:t>
            </a:r>
            <a:r>
              <a:rPr lang="cs-CZ" sz="1200" dirty="0" err="1"/>
              <a:t>and</a:t>
            </a:r>
            <a:r>
              <a:rPr lang="cs-CZ" sz="1200" dirty="0"/>
              <a:t> </a:t>
            </a:r>
            <a:r>
              <a:rPr lang="cs-CZ" sz="1200" dirty="0" err="1"/>
              <a:t>of</a:t>
            </a:r>
            <a:r>
              <a:rPr lang="cs-CZ" sz="1200" dirty="0"/>
              <a:t> </a:t>
            </a:r>
            <a:r>
              <a:rPr lang="cs-CZ" sz="1200" dirty="0" err="1"/>
              <a:t>all</a:t>
            </a:r>
            <a:r>
              <a:rPr lang="cs-CZ" sz="1200" dirty="0"/>
              <a:t> </a:t>
            </a:r>
            <a:r>
              <a:rPr lang="cs-CZ" sz="1200" dirty="0" err="1"/>
              <a:t>its</a:t>
            </a:r>
            <a:r>
              <a:rPr lang="cs-CZ" sz="1200" dirty="0"/>
              <a:t> </a:t>
            </a:r>
            <a:r>
              <a:rPr lang="cs-CZ" sz="1200" dirty="0" err="1"/>
              <a:t>cities</a:t>
            </a:r>
            <a:r>
              <a:rPr lang="cs-CZ" sz="1200" dirty="0"/>
              <a:t> I </a:t>
            </a:r>
            <a:r>
              <a:rPr lang="cs-CZ" sz="1200" dirty="0" err="1"/>
              <a:t>gladly</a:t>
            </a:r>
            <a:r>
              <a:rPr lang="cs-CZ" sz="1200" dirty="0"/>
              <a:t> </a:t>
            </a:r>
            <a:r>
              <a:rPr lang="cs-CZ" sz="1200" dirty="0" err="1"/>
              <a:t>attended</a:t>
            </a:r>
            <a:r>
              <a:rPr lang="cs-CZ" sz="1200" dirty="0"/>
              <a:t> to. </a:t>
            </a:r>
            <a:r>
              <a:rPr lang="cs-CZ" sz="1200" dirty="0" err="1"/>
              <a:t>The</a:t>
            </a:r>
            <a:r>
              <a:rPr lang="cs-CZ" sz="1200" dirty="0"/>
              <a:t> </a:t>
            </a:r>
            <a:r>
              <a:rPr lang="cs-CZ" sz="1200" dirty="0" err="1"/>
              <a:t>people</a:t>
            </a:r>
            <a:r>
              <a:rPr lang="cs-CZ" sz="1200" dirty="0"/>
              <a:t> </a:t>
            </a:r>
            <a:r>
              <a:rPr lang="cs-CZ" sz="1200" dirty="0" err="1"/>
              <a:t>of</a:t>
            </a:r>
            <a:r>
              <a:rPr lang="cs-CZ" sz="1200" dirty="0"/>
              <a:t> Babylon [</a:t>
            </a:r>
            <a:r>
              <a:rPr lang="cs-CZ" sz="1200" dirty="0" err="1"/>
              <a:t>and</a:t>
            </a:r>
            <a:r>
              <a:rPr lang="cs-CZ" sz="1200" dirty="0"/>
              <a:t> . . .], </a:t>
            </a:r>
            <a:r>
              <a:rPr lang="cs-CZ" sz="1200" dirty="0" err="1"/>
              <a:t>and</a:t>
            </a:r>
            <a:r>
              <a:rPr lang="cs-CZ" sz="1200" dirty="0"/>
              <a:t> </a:t>
            </a:r>
            <a:r>
              <a:rPr lang="cs-CZ" sz="1200" dirty="0" err="1"/>
              <a:t>the</a:t>
            </a:r>
            <a:r>
              <a:rPr lang="cs-CZ" sz="1200" dirty="0"/>
              <a:t> </a:t>
            </a:r>
            <a:r>
              <a:rPr lang="cs-CZ" sz="1200" dirty="0" err="1"/>
              <a:t>shameful</a:t>
            </a:r>
            <a:r>
              <a:rPr lang="cs-CZ" sz="1200" dirty="0"/>
              <a:t> </a:t>
            </a:r>
            <a:r>
              <a:rPr lang="cs-CZ" sz="1200" dirty="0" err="1"/>
              <a:t>yoke</a:t>
            </a:r>
            <a:r>
              <a:rPr lang="cs-CZ" sz="1200" dirty="0"/>
              <a:t> </a:t>
            </a:r>
            <a:r>
              <a:rPr lang="cs-CZ" sz="1200" dirty="0" err="1"/>
              <a:t>was</a:t>
            </a:r>
            <a:r>
              <a:rPr lang="cs-CZ" sz="1200" dirty="0"/>
              <a:t> </a:t>
            </a:r>
            <a:r>
              <a:rPr lang="cs-CZ" sz="1200" dirty="0" err="1"/>
              <a:t>removed</a:t>
            </a:r>
            <a:r>
              <a:rPr lang="cs-CZ" sz="1200" dirty="0"/>
              <a:t> </a:t>
            </a:r>
            <a:r>
              <a:rPr lang="cs-CZ" sz="1200" dirty="0" err="1"/>
              <a:t>from</a:t>
            </a:r>
            <a:r>
              <a:rPr lang="cs-CZ" sz="1200" dirty="0"/>
              <a:t> </a:t>
            </a:r>
            <a:r>
              <a:rPr lang="cs-CZ" sz="1200" dirty="0" err="1"/>
              <a:t>them</a:t>
            </a:r>
            <a:r>
              <a:rPr lang="cs-CZ" sz="1200" dirty="0"/>
              <a:t>. </a:t>
            </a:r>
            <a:r>
              <a:rPr lang="cs-CZ" sz="1200" dirty="0" err="1"/>
              <a:t>Their</a:t>
            </a:r>
            <a:r>
              <a:rPr lang="cs-CZ" sz="1200" dirty="0"/>
              <a:t> </a:t>
            </a:r>
            <a:r>
              <a:rPr lang="cs-CZ" sz="1200" dirty="0" err="1"/>
              <a:t>dwellings</a:t>
            </a:r>
            <a:r>
              <a:rPr lang="cs-CZ" sz="1200" dirty="0"/>
              <a:t>,</a:t>
            </a:r>
          </a:p>
          <a:p>
            <a:pPr marL="228600" indent="-228600">
              <a:spcBef>
                <a:spcPts val="0"/>
              </a:spcBef>
              <a:buFont typeface="+mj-lt"/>
              <a:buAutoNum type="arabicParenR" startAt="13"/>
            </a:pPr>
            <a:r>
              <a:rPr lang="cs-CZ" sz="1200" dirty="0" err="1"/>
              <a:t>which</a:t>
            </a:r>
            <a:r>
              <a:rPr lang="cs-CZ" sz="1200" dirty="0"/>
              <a:t> had </a:t>
            </a:r>
            <a:r>
              <a:rPr lang="cs-CZ" sz="1200" dirty="0" err="1"/>
              <a:t>fallen</a:t>
            </a:r>
            <a:r>
              <a:rPr lang="cs-CZ" sz="1200" dirty="0"/>
              <a:t>, I </a:t>
            </a:r>
            <a:r>
              <a:rPr lang="cs-CZ" sz="1200" dirty="0" err="1"/>
              <a:t>restored</a:t>
            </a:r>
            <a:r>
              <a:rPr lang="cs-CZ" sz="1200" dirty="0"/>
              <a:t>. I </a:t>
            </a:r>
            <a:r>
              <a:rPr lang="cs-CZ" sz="1200" dirty="0" err="1"/>
              <a:t>cleared</a:t>
            </a:r>
            <a:r>
              <a:rPr lang="cs-CZ" sz="1200" dirty="0"/>
              <a:t> </a:t>
            </a:r>
            <a:r>
              <a:rPr lang="cs-CZ" sz="1200" dirty="0" err="1"/>
              <a:t>out</a:t>
            </a:r>
            <a:r>
              <a:rPr lang="cs-CZ" sz="1200" dirty="0"/>
              <a:t> </a:t>
            </a:r>
            <a:r>
              <a:rPr lang="cs-CZ" sz="1200" dirty="0" err="1"/>
              <a:t>their</a:t>
            </a:r>
            <a:r>
              <a:rPr lang="cs-CZ" sz="1200" dirty="0"/>
              <a:t> </a:t>
            </a:r>
            <a:r>
              <a:rPr lang="cs-CZ" sz="1200" dirty="0" err="1"/>
              <a:t>ruins</a:t>
            </a:r>
            <a:r>
              <a:rPr lang="cs-CZ" sz="1200" dirty="0"/>
              <a:t>. </a:t>
            </a:r>
            <a:r>
              <a:rPr lang="cs-CZ" sz="1200" dirty="0" err="1"/>
              <a:t>Marduk</a:t>
            </a:r>
            <a:r>
              <a:rPr lang="cs-CZ" sz="1200" dirty="0"/>
              <a:t>, </a:t>
            </a:r>
            <a:r>
              <a:rPr lang="cs-CZ" sz="1200" dirty="0" err="1"/>
              <a:t>the</a:t>
            </a:r>
            <a:r>
              <a:rPr lang="cs-CZ" sz="1200" dirty="0"/>
              <a:t> </a:t>
            </a:r>
            <a:r>
              <a:rPr lang="cs-CZ" sz="1200" dirty="0" err="1"/>
              <a:t>great</a:t>
            </a:r>
            <a:r>
              <a:rPr lang="cs-CZ" sz="1200" dirty="0"/>
              <a:t> lord, </a:t>
            </a:r>
            <a:r>
              <a:rPr lang="cs-CZ" sz="1200" dirty="0" err="1"/>
              <a:t>rejoiced</a:t>
            </a:r>
            <a:r>
              <a:rPr lang="cs-CZ" sz="1200" dirty="0"/>
              <a:t> in my </a:t>
            </a:r>
            <a:r>
              <a:rPr lang="cs-CZ" sz="1200" dirty="0" err="1"/>
              <a:t>pious</a:t>
            </a:r>
            <a:r>
              <a:rPr lang="cs-CZ" sz="1200" dirty="0"/>
              <a:t> </a:t>
            </a:r>
            <a:r>
              <a:rPr lang="cs-CZ" sz="1200" dirty="0" err="1"/>
              <a:t>deeds</a:t>
            </a:r>
            <a:r>
              <a:rPr lang="cs-CZ" sz="1200" dirty="0"/>
              <a:t>, </a:t>
            </a:r>
            <a:r>
              <a:rPr lang="cs-CZ" sz="1200" dirty="0" err="1"/>
              <a:t>and</a:t>
            </a:r>
            <a:endParaRPr lang="cs-CZ" sz="1200" dirty="0"/>
          </a:p>
          <a:p>
            <a:pPr marL="228600" indent="-228600">
              <a:spcBef>
                <a:spcPts val="0"/>
              </a:spcBef>
              <a:buFont typeface="+mj-lt"/>
              <a:buAutoNum type="arabicParenR" startAt="13"/>
            </a:pPr>
            <a:r>
              <a:rPr lang="cs-CZ" sz="1200" dirty="0" err="1"/>
              <a:t>graciously</a:t>
            </a:r>
            <a:r>
              <a:rPr lang="cs-CZ" sz="1200" dirty="0"/>
              <a:t> </a:t>
            </a:r>
            <a:r>
              <a:rPr lang="cs-CZ" sz="1200" dirty="0" err="1"/>
              <a:t>blessed</a:t>
            </a:r>
            <a:r>
              <a:rPr lang="cs-CZ" sz="1200" dirty="0"/>
              <a:t> </a:t>
            </a:r>
            <a:r>
              <a:rPr lang="cs-CZ" sz="1200" dirty="0" err="1"/>
              <a:t>me</a:t>
            </a:r>
            <a:r>
              <a:rPr lang="cs-CZ" sz="1200" dirty="0"/>
              <a:t>, </a:t>
            </a:r>
            <a:r>
              <a:rPr lang="cs-CZ" sz="1200" dirty="0" err="1"/>
              <a:t>Cyrus</a:t>
            </a:r>
            <a:r>
              <a:rPr lang="cs-CZ" sz="1200" dirty="0"/>
              <a:t>, </a:t>
            </a:r>
            <a:r>
              <a:rPr lang="cs-CZ" sz="1200" dirty="0" err="1"/>
              <a:t>the</a:t>
            </a:r>
            <a:r>
              <a:rPr lang="cs-CZ" sz="1200" dirty="0"/>
              <a:t> king </a:t>
            </a:r>
            <a:r>
              <a:rPr lang="cs-CZ" sz="1200" dirty="0" err="1"/>
              <a:t>who</a:t>
            </a:r>
            <a:r>
              <a:rPr lang="cs-CZ" sz="1200" dirty="0"/>
              <a:t> </a:t>
            </a:r>
            <a:r>
              <a:rPr lang="cs-CZ" sz="1200" dirty="0" err="1"/>
              <a:t>worships</a:t>
            </a:r>
            <a:r>
              <a:rPr lang="cs-CZ" sz="1200" dirty="0"/>
              <a:t> </a:t>
            </a:r>
            <a:r>
              <a:rPr lang="cs-CZ" sz="1200" dirty="0" err="1"/>
              <a:t>him</a:t>
            </a:r>
            <a:r>
              <a:rPr lang="cs-CZ" sz="1200" dirty="0"/>
              <a:t>, </a:t>
            </a:r>
            <a:r>
              <a:rPr lang="cs-CZ" sz="1200" dirty="0" err="1"/>
              <a:t>and</a:t>
            </a:r>
            <a:r>
              <a:rPr lang="cs-CZ" sz="1200" dirty="0"/>
              <a:t> </a:t>
            </a:r>
            <a:r>
              <a:rPr lang="cs-CZ" sz="1200" dirty="0" err="1"/>
              <a:t>Cambyses</a:t>
            </a:r>
            <a:r>
              <a:rPr lang="cs-CZ" sz="1200" dirty="0"/>
              <a:t>, my </a:t>
            </a:r>
            <a:r>
              <a:rPr lang="cs-CZ" sz="1200" dirty="0" err="1"/>
              <a:t>own</a:t>
            </a:r>
            <a:r>
              <a:rPr lang="cs-CZ" sz="1200" dirty="0"/>
              <a:t> son, </a:t>
            </a:r>
            <a:r>
              <a:rPr lang="cs-CZ" sz="1200" dirty="0" err="1"/>
              <a:t>and</a:t>
            </a:r>
            <a:r>
              <a:rPr lang="cs-CZ" sz="1200" dirty="0"/>
              <a:t> </a:t>
            </a:r>
            <a:r>
              <a:rPr lang="cs-CZ" sz="1200" dirty="0" err="1"/>
              <a:t>all</a:t>
            </a:r>
            <a:r>
              <a:rPr lang="cs-CZ" sz="1200" dirty="0"/>
              <a:t> my </a:t>
            </a:r>
            <a:r>
              <a:rPr lang="cs-CZ" sz="1200" dirty="0" err="1"/>
              <a:t>troops</a:t>
            </a:r>
            <a:r>
              <a:rPr lang="cs-CZ" sz="1200" dirty="0"/>
              <a:t>,</a:t>
            </a:r>
          </a:p>
          <a:p>
            <a:pPr marL="228600" indent="-228600">
              <a:spcBef>
                <a:spcPts val="0"/>
              </a:spcBef>
              <a:buFont typeface="+mj-lt"/>
              <a:buAutoNum type="arabicParenR" startAt="13"/>
            </a:pPr>
            <a:r>
              <a:rPr lang="cs-CZ" sz="1200" dirty="0" err="1"/>
              <a:t>while</a:t>
            </a:r>
            <a:r>
              <a:rPr lang="cs-CZ" sz="1200" dirty="0"/>
              <a:t> </a:t>
            </a:r>
            <a:r>
              <a:rPr lang="cs-CZ" sz="1200" dirty="0" err="1"/>
              <a:t>we</a:t>
            </a:r>
            <a:r>
              <a:rPr lang="cs-CZ" sz="1200" dirty="0"/>
              <a:t>, </a:t>
            </a:r>
            <a:r>
              <a:rPr lang="cs-CZ" sz="1200" dirty="0" err="1"/>
              <a:t>before</a:t>
            </a:r>
            <a:r>
              <a:rPr lang="cs-CZ" sz="1200" dirty="0"/>
              <a:t> </a:t>
            </a:r>
            <a:r>
              <a:rPr lang="cs-CZ" sz="1200" dirty="0" err="1"/>
              <a:t>him</a:t>
            </a:r>
            <a:r>
              <a:rPr lang="cs-CZ" sz="1200" dirty="0"/>
              <a:t>, </a:t>
            </a:r>
            <a:r>
              <a:rPr lang="cs-CZ" sz="1200" dirty="0" err="1"/>
              <a:t>joyously</a:t>
            </a:r>
            <a:r>
              <a:rPr lang="cs-CZ" sz="1200" dirty="0"/>
              <a:t> </a:t>
            </a:r>
            <a:r>
              <a:rPr lang="cs-CZ" sz="1200" dirty="0" err="1"/>
              <a:t>praised</a:t>
            </a:r>
            <a:r>
              <a:rPr lang="cs-CZ" sz="1200" dirty="0"/>
              <a:t> his </a:t>
            </a:r>
            <a:r>
              <a:rPr lang="cs-CZ" sz="1200" dirty="0" err="1"/>
              <a:t>exalted</a:t>
            </a:r>
            <a:r>
              <a:rPr lang="cs-CZ" sz="1200" dirty="0"/>
              <a:t> </a:t>
            </a:r>
            <a:r>
              <a:rPr lang="cs-CZ" sz="1200" dirty="0" err="1"/>
              <a:t>godhead</a:t>
            </a:r>
            <a:r>
              <a:rPr lang="cs-CZ" sz="1200" dirty="0"/>
              <a:t>. </a:t>
            </a:r>
            <a:r>
              <a:rPr lang="cs-CZ" sz="1200" dirty="0" err="1"/>
              <a:t>All</a:t>
            </a:r>
            <a:r>
              <a:rPr lang="cs-CZ" sz="1200" dirty="0"/>
              <a:t> </a:t>
            </a:r>
            <a:r>
              <a:rPr lang="cs-CZ" sz="1200" dirty="0" err="1"/>
              <a:t>the</a:t>
            </a:r>
            <a:r>
              <a:rPr lang="cs-CZ" sz="1200" dirty="0"/>
              <a:t> </a:t>
            </a:r>
            <a:r>
              <a:rPr lang="cs-CZ" sz="1200" dirty="0" err="1"/>
              <a:t>kings</a:t>
            </a:r>
            <a:r>
              <a:rPr lang="cs-CZ" sz="1200" dirty="0"/>
              <a:t> </a:t>
            </a:r>
            <a:r>
              <a:rPr lang="cs-CZ" sz="1200" dirty="0" err="1"/>
              <a:t>dwelling</a:t>
            </a:r>
            <a:r>
              <a:rPr lang="cs-CZ" sz="1200" dirty="0"/>
              <a:t> in </a:t>
            </a:r>
            <a:r>
              <a:rPr lang="cs-CZ" sz="1200" dirty="0" err="1"/>
              <a:t>palaces</a:t>
            </a:r>
            <a:r>
              <a:rPr lang="cs-CZ" sz="1200" dirty="0"/>
              <a:t>,</a:t>
            </a:r>
          </a:p>
          <a:p>
            <a:pPr marL="228600" indent="-228600">
              <a:spcBef>
                <a:spcPts val="0"/>
              </a:spcBef>
              <a:buFont typeface="+mj-lt"/>
              <a:buAutoNum type="arabicParenR" startAt="13"/>
            </a:pPr>
            <a:r>
              <a:rPr lang="cs-CZ" sz="1200" dirty="0" err="1"/>
              <a:t>of</a:t>
            </a:r>
            <a:r>
              <a:rPr lang="cs-CZ" sz="1200" dirty="0"/>
              <a:t> </a:t>
            </a:r>
            <a:r>
              <a:rPr lang="cs-CZ" sz="1200" dirty="0" err="1"/>
              <a:t>all</a:t>
            </a:r>
            <a:r>
              <a:rPr lang="cs-CZ" sz="1200" dirty="0"/>
              <a:t> </a:t>
            </a:r>
            <a:r>
              <a:rPr lang="cs-CZ" sz="1200" dirty="0" err="1"/>
              <a:t>the</a:t>
            </a:r>
            <a:r>
              <a:rPr lang="cs-CZ" sz="1200" dirty="0"/>
              <a:t> </a:t>
            </a:r>
            <a:r>
              <a:rPr lang="cs-CZ" sz="1200" dirty="0" err="1"/>
              <a:t>quarters</a:t>
            </a:r>
            <a:r>
              <a:rPr lang="cs-CZ" sz="1200" dirty="0"/>
              <a:t> </a:t>
            </a:r>
            <a:r>
              <a:rPr lang="cs-CZ" sz="1200" dirty="0" err="1"/>
              <a:t>of</a:t>
            </a:r>
            <a:r>
              <a:rPr lang="cs-CZ" sz="1200" dirty="0"/>
              <a:t> </a:t>
            </a:r>
            <a:r>
              <a:rPr lang="cs-CZ" sz="1200" dirty="0" err="1"/>
              <a:t>the</a:t>
            </a:r>
            <a:r>
              <a:rPr lang="cs-CZ" sz="1200" dirty="0"/>
              <a:t> </a:t>
            </a:r>
            <a:r>
              <a:rPr lang="cs-CZ" sz="1200" dirty="0" err="1"/>
              <a:t>earth</a:t>
            </a:r>
            <a:r>
              <a:rPr lang="cs-CZ" sz="1200" dirty="0"/>
              <a:t>, </a:t>
            </a:r>
            <a:r>
              <a:rPr lang="cs-CZ" sz="1200" dirty="0" err="1"/>
              <a:t>from</a:t>
            </a:r>
            <a:r>
              <a:rPr lang="cs-CZ" sz="1200" dirty="0"/>
              <a:t> </a:t>
            </a:r>
            <a:r>
              <a:rPr lang="cs-CZ" sz="1200" dirty="0" err="1"/>
              <a:t>the</a:t>
            </a:r>
            <a:r>
              <a:rPr lang="cs-CZ" sz="1200" dirty="0"/>
              <a:t> </a:t>
            </a:r>
            <a:r>
              <a:rPr lang="cs-CZ" sz="1200" dirty="0" err="1"/>
              <a:t>Upper</a:t>
            </a:r>
            <a:r>
              <a:rPr lang="cs-CZ" sz="1200" dirty="0"/>
              <a:t> to </a:t>
            </a:r>
            <a:r>
              <a:rPr lang="cs-CZ" sz="1200" dirty="0" err="1"/>
              <a:t>the</a:t>
            </a:r>
            <a:r>
              <a:rPr lang="cs-CZ" sz="1200" dirty="0"/>
              <a:t> </a:t>
            </a:r>
            <a:r>
              <a:rPr lang="cs-CZ" sz="1200" dirty="0" err="1"/>
              <a:t>Lower</a:t>
            </a:r>
            <a:r>
              <a:rPr lang="cs-CZ" sz="1200" dirty="0"/>
              <a:t> </a:t>
            </a:r>
            <a:r>
              <a:rPr lang="cs-CZ" sz="1200" dirty="0" err="1"/>
              <a:t>sea</a:t>
            </a:r>
            <a:r>
              <a:rPr lang="cs-CZ" sz="1200" dirty="0"/>
              <a:t> </a:t>
            </a:r>
            <a:r>
              <a:rPr lang="cs-CZ" sz="1200" dirty="0" err="1"/>
              <a:t>dwelling</a:t>
            </a:r>
            <a:r>
              <a:rPr lang="cs-CZ" sz="1200" dirty="0"/>
              <a:t> [. . .] </a:t>
            </a:r>
            <a:r>
              <a:rPr lang="cs-CZ" sz="1200" dirty="0" err="1"/>
              <a:t>all</a:t>
            </a:r>
            <a:r>
              <a:rPr lang="cs-CZ" sz="1200" dirty="0"/>
              <a:t> </a:t>
            </a:r>
            <a:r>
              <a:rPr lang="cs-CZ" sz="1200" dirty="0" err="1"/>
              <a:t>the</a:t>
            </a:r>
            <a:r>
              <a:rPr lang="cs-CZ" sz="1200" dirty="0"/>
              <a:t> </a:t>
            </a:r>
            <a:r>
              <a:rPr lang="cs-CZ" sz="1200" dirty="0" err="1"/>
              <a:t>kings</a:t>
            </a:r>
            <a:r>
              <a:rPr lang="cs-CZ" sz="1200" dirty="0"/>
              <a:t> </a:t>
            </a:r>
            <a:r>
              <a:rPr lang="cs-CZ" sz="1200" dirty="0" err="1"/>
              <a:t>of</a:t>
            </a:r>
            <a:r>
              <a:rPr lang="cs-CZ" sz="1200" dirty="0"/>
              <a:t> </a:t>
            </a:r>
            <a:r>
              <a:rPr lang="cs-CZ" sz="1200" dirty="0" err="1"/>
              <a:t>the</a:t>
            </a:r>
            <a:r>
              <a:rPr lang="cs-CZ" sz="1200" dirty="0"/>
              <a:t> </a:t>
            </a:r>
            <a:r>
              <a:rPr lang="cs-CZ" sz="1200" dirty="0" err="1"/>
              <a:t>Westland</a:t>
            </a:r>
            <a:r>
              <a:rPr lang="cs-CZ" sz="1200" dirty="0"/>
              <a:t> </a:t>
            </a:r>
            <a:r>
              <a:rPr lang="cs-CZ" sz="1200" dirty="0" err="1"/>
              <a:t>dwelling</a:t>
            </a:r>
            <a:r>
              <a:rPr lang="cs-CZ" sz="1200" dirty="0"/>
              <a:t> in </a:t>
            </a:r>
            <a:r>
              <a:rPr lang="cs-CZ" sz="1200" dirty="0" err="1"/>
              <a:t>tents</a:t>
            </a:r>
            <a:endParaRPr lang="cs-CZ" sz="1200" dirty="0"/>
          </a:p>
          <a:p>
            <a:pPr marL="228600" indent="-228600">
              <a:spcBef>
                <a:spcPts val="0"/>
              </a:spcBef>
              <a:buFont typeface="+mj-lt"/>
              <a:buAutoNum type="arabicParenR" startAt="13"/>
            </a:pPr>
            <a:r>
              <a:rPr lang="cs-CZ" sz="1200" dirty="0" err="1"/>
              <a:t>brought</a:t>
            </a:r>
            <a:r>
              <a:rPr lang="cs-CZ" sz="1200" dirty="0"/>
              <a:t> </a:t>
            </a:r>
            <a:r>
              <a:rPr lang="cs-CZ" sz="1200" dirty="0" err="1"/>
              <a:t>me</a:t>
            </a:r>
            <a:r>
              <a:rPr lang="cs-CZ" sz="1200" dirty="0"/>
              <a:t> </a:t>
            </a:r>
            <a:r>
              <a:rPr lang="cs-CZ" sz="1200" dirty="0" err="1"/>
              <a:t>their</a:t>
            </a:r>
            <a:r>
              <a:rPr lang="cs-CZ" sz="1200" dirty="0"/>
              <a:t> </a:t>
            </a:r>
            <a:r>
              <a:rPr lang="cs-CZ" sz="1200" dirty="0" err="1"/>
              <a:t>heavy</a:t>
            </a:r>
            <a:r>
              <a:rPr lang="cs-CZ" sz="1200" dirty="0"/>
              <a:t> tribute, </a:t>
            </a:r>
            <a:r>
              <a:rPr lang="cs-CZ" sz="1200" dirty="0" err="1"/>
              <a:t>and</a:t>
            </a:r>
            <a:r>
              <a:rPr lang="cs-CZ" sz="1200" dirty="0"/>
              <a:t> in Babylon </a:t>
            </a:r>
            <a:r>
              <a:rPr lang="cs-CZ" sz="1200" dirty="0" err="1"/>
              <a:t>kissed</a:t>
            </a:r>
            <a:r>
              <a:rPr lang="cs-CZ" sz="1200" dirty="0"/>
              <a:t> my </a:t>
            </a:r>
            <a:r>
              <a:rPr lang="cs-CZ" sz="1200" dirty="0" err="1"/>
              <a:t>feet</a:t>
            </a:r>
            <a:r>
              <a:rPr lang="cs-CZ" sz="1200" dirty="0"/>
              <a:t>. </a:t>
            </a:r>
            <a:r>
              <a:rPr lang="cs-CZ" sz="1200" dirty="0" err="1"/>
              <a:t>From</a:t>
            </a:r>
            <a:r>
              <a:rPr lang="cs-CZ" sz="1200" dirty="0"/>
              <a:t> [. . .] to </a:t>
            </a:r>
            <a:r>
              <a:rPr lang="cs-CZ" sz="1200" dirty="0" err="1"/>
              <a:t>Asshur</a:t>
            </a:r>
            <a:r>
              <a:rPr lang="cs-CZ" sz="1200" dirty="0"/>
              <a:t> </a:t>
            </a:r>
            <a:r>
              <a:rPr lang="cs-CZ" sz="1200" dirty="0" err="1"/>
              <a:t>and</a:t>
            </a:r>
            <a:r>
              <a:rPr lang="cs-CZ" sz="1200" dirty="0"/>
              <a:t> </a:t>
            </a:r>
            <a:r>
              <a:rPr lang="cs-CZ" sz="1200" dirty="0" err="1"/>
              <a:t>Susa</a:t>
            </a:r>
            <a:r>
              <a:rPr lang="cs-CZ" sz="1200" dirty="0"/>
              <a:t>,</a:t>
            </a:r>
          </a:p>
          <a:p>
            <a:pPr marL="228600" indent="-228600">
              <a:spcBef>
                <a:spcPts val="0"/>
              </a:spcBef>
              <a:buFont typeface="+mj-lt"/>
              <a:buAutoNum type="arabicParenR" startAt="13"/>
            </a:pPr>
            <a:r>
              <a:rPr lang="cs-CZ" sz="1200" dirty="0" err="1"/>
              <a:t>Agade</a:t>
            </a:r>
            <a:r>
              <a:rPr lang="cs-CZ" sz="1200" dirty="0"/>
              <a:t>, </a:t>
            </a:r>
            <a:r>
              <a:rPr lang="cs-CZ" sz="1200" dirty="0" err="1"/>
              <a:t>Eshnunak</a:t>
            </a:r>
            <a:r>
              <a:rPr lang="cs-CZ" sz="1200" dirty="0"/>
              <a:t>, </a:t>
            </a:r>
            <a:r>
              <a:rPr lang="cs-CZ" sz="1200" dirty="0" err="1"/>
              <a:t>Zamban</a:t>
            </a:r>
            <a:r>
              <a:rPr lang="cs-CZ" sz="1200" dirty="0"/>
              <a:t>, </a:t>
            </a:r>
            <a:r>
              <a:rPr lang="cs-CZ" sz="1200" dirty="0" err="1"/>
              <a:t>Meturnu</a:t>
            </a:r>
            <a:r>
              <a:rPr lang="cs-CZ" sz="1200" dirty="0"/>
              <a:t>, </a:t>
            </a:r>
            <a:r>
              <a:rPr lang="cs-CZ" sz="1200" dirty="0" err="1"/>
              <a:t>Deri</a:t>
            </a:r>
            <a:r>
              <a:rPr lang="cs-CZ" sz="1200" dirty="0"/>
              <a:t>, </a:t>
            </a:r>
            <a:r>
              <a:rPr lang="cs-CZ" sz="1200" dirty="0" err="1"/>
              <a:t>with</a:t>
            </a:r>
            <a:r>
              <a:rPr lang="cs-CZ" sz="1200" dirty="0"/>
              <a:t> </a:t>
            </a:r>
            <a:r>
              <a:rPr lang="cs-CZ" sz="1200" dirty="0" err="1"/>
              <a:t>the</a:t>
            </a:r>
            <a:r>
              <a:rPr lang="cs-CZ" sz="1200" dirty="0"/>
              <a:t> </a:t>
            </a:r>
            <a:r>
              <a:rPr lang="cs-CZ" sz="1200" dirty="0" err="1"/>
              <a:t>territory</a:t>
            </a:r>
            <a:r>
              <a:rPr lang="cs-CZ" sz="1200" dirty="0"/>
              <a:t> </a:t>
            </a:r>
            <a:r>
              <a:rPr lang="cs-CZ" sz="1200" dirty="0" err="1"/>
              <a:t>of</a:t>
            </a:r>
            <a:r>
              <a:rPr lang="cs-CZ" sz="1200" dirty="0"/>
              <a:t> </a:t>
            </a:r>
            <a:r>
              <a:rPr lang="cs-CZ" sz="1200" dirty="0" err="1"/>
              <a:t>the</a:t>
            </a:r>
            <a:r>
              <a:rPr lang="cs-CZ" sz="1200" dirty="0"/>
              <a:t> </a:t>
            </a:r>
            <a:r>
              <a:rPr lang="cs-CZ" sz="1200" dirty="0" err="1"/>
              <a:t>land</a:t>
            </a:r>
            <a:r>
              <a:rPr lang="cs-CZ" sz="1200" dirty="0"/>
              <a:t> </a:t>
            </a:r>
            <a:r>
              <a:rPr lang="cs-CZ" sz="1200" dirty="0" err="1"/>
              <a:t>of</a:t>
            </a:r>
            <a:r>
              <a:rPr lang="cs-CZ" sz="1200" dirty="0"/>
              <a:t> </a:t>
            </a:r>
            <a:r>
              <a:rPr lang="cs-CZ" sz="1200" dirty="0" err="1"/>
              <a:t>Qutu</a:t>
            </a:r>
            <a:r>
              <a:rPr lang="cs-CZ" sz="1200" dirty="0"/>
              <a:t>, </a:t>
            </a:r>
            <a:r>
              <a:rPr lang="cs-CZ" sz="1200" dirty="0" err="1"/>
              <a:t>the</a:t>
            </a:r>
            <a:r>
              <a:rPr lang="cs-CZ" sz="1200" dirty="0"/>
              <a:t> </a:t>
            </a:r>
            <a:r>
              <a:rPr lang="cs-CZ" sz="1200" dirty="0" err="1"/>
              <a:t>cities</a:t>
            </a:r>
            <a:r>
              <a:rPr lang="cs-CZ" sz="1200" dirty="0"/>
              <a:t> on </a:t>
            </a:r>
            <a:r>
              <a:rPr lang="cs-CZ" sz="1200" dirty="0" err="1"/>
              <a:t>the</a:t>
            </a:r>
            <a:r>
              <a:rPr lang="cs-CZ" sz="1200" dirty="0"/>
              <a:t> </a:t>
            </a:r>
            <a:r>
              <a:rPr lang="cs-CZ" sz="1200" dirty="0" err="1"/>
              <a:t>other</a:t>
            </a:r>
            <a:r>
              <a:rPr lang="cs-CZ" sz="1200" dirty="0"/>
              <a:t> </a:t>
            </a:r>
            <a:r>
              <a:rPr lang="cs-CZ" sz="1200" dirty="0" err="1"/>
              <a:t>side</a:t>
            </a:r>
            <a:r>
              <a:rPr lang="cs-CZ" sz="1200" dirty="0"/>
              <a:t> </a:t>
            </a:r>
            <a:r>
              <a:rPr lang="cs-CZ" sz="1200" dirty="0" err="1"/>
              <a:t>of</a:t>
            </a:r>
            <a:r>
              <a:rPr lang="cs-CZ" sz="1200" dirty="0"/>
              <a:t> </a:t>
            </a:r>
            <a:r>
              <a:rPr lang="cs-CZ" sz="1200" dirty="0" err="1"/>
              <a:t>the</a:t>
            </a:r>
            <a:r>
              <a:rPr lang="cs-CZ" sz="1200" dirty="0"/>
              <a:t> Tigris, </a:t>
            </a:r>
            <a:r>
              <a:rPr lang="cs-CZ" sz="1200" dirty="0" err="1"/>
              <a:t>whose</a:t>
            </a:r>
            <a:r>
              <a:rPr lang="cs-CZ" sz="1200" dirty="0"/>
              <a:t> </a:t>
            </a:r>
            <a:r>
              <a:rPr lang="cs-CZ" sz="1200" dirty="0" err="1"/>
              <a:t>sites</a:t>
            </a:r>
            <a:r>
              <a:rPr lang="cs-CZ" sz="1200" dirty="0"/>
              <a:t> </a:t>
            </a:r>
            <a:r>
              <a:rPr lang="cs-CZ" sz="1200" dirty="0" err="1"/>
              <a:t>were</a:t>
            </a:r>
            <a:r>
              <a:rPr lang="cs-CZ" sz="1200" dirty="0"/>
              <a:t> </a:t>
            </a:r>
            <a:r>
              <a:rPr lang="cs-CZ" sz="1200" dirty="0" err="1"/>
              <a:t>of</a:t>
            </a:r>
            <a:r>
              <a:rPr lang="cs-CZ" sz="1200" dirty="0"/>
              <a:t> </a:t>
            </a:r>
            <a:r>
              <a:rPr lang="cs-CZ" sz="1200" dirty="0" err="1"/>
              <a:t>ancient</a:t>
            </a:r>
            <a:r>
              <a:rPr lang="cs-CZ" sz="1200" dirty="0"/>
              <a:t> </a:t>
            </a:r>
            <a:r>
              <a:rPr lang="cs-CZ" sz="1200" dirty="0" err="1"/>
              <a:t>foundation</a:t>
            </a:r>
            <a:r>
              <a:rPr lang="cs-CZ" sz="1200" dirty="0"/>
              <a:t>—</a:t>
            </a:r>
          </a:p>
          <a:p>
            <a:pPr marL="228600" indent="-228600">
              <a:spcBef>
                <a:spcPts val="0"/>
              </a:spcBef>
              <a:buFont typeface="+mj-lt"/>
              <a:buAutoNum type="arabicParenR" startAt="13"/>
            </a:pPr>
            <a:r>
              <a:rPr lang="cs-CZ" sz="1200" dirty="0" err="1"/>
              <a:t>the</a:t>
            </a:r>
            <a:r>
              <a:rPr lang="cs-CZ" sz="1200" dirty="0"/>
              <a:t> </a:t>
            </a:r>
            <a:r>
              <a:rPr lang="cs-CZ" sz="1200" dirty="0" err="1"/>
              <a:t>gods</a:t>
            </a:r>
            <a:r>
              <a:rPr lang="cs-CZ" sz="1200" dirty="0"/>
              <a:t>, </a:t>
            </a:r>
            <a:r>
              <a:rPr lang="cs-CZ" sz="1200" dirty="0" err="1"/>
              <a:t>who</a:t>
            </a:r>
            <a:r>
              <a:rPr lang="cs-CZ" sz="1200" dirty="0"/>
              <a:t> </a:t>
            </a:r>
            <a:r>
              <a:rPr lang="cs-CZ" sz="1200" dirty="0" err="1"/>
              <a:t>resided</a:t>
            </a:r>
            <a:r>
              <a:rPr lang="cs-CZ" sz="1200" dirty="0"/>
              <a:t> in </a:t>
            </a:r>
            <a:r>
              <a:rPr lang="cs-CZ" sz="1200" dirty="0" err="1"/>
              <a:t>them</a:t>
            </a:r>
            <a:r>
              <a:rPr lang="cs-CZ" sz="1200" dirty="0"/>
              <a:t>, I </a:t>
            </a:r>
            <a:r>
              <a:rPr lang="cs-CZ" sz="1200" dirty="0" err="1"/>
              <a:t>brought</a:t>
            </a:r>
            <a:r>
              <a:rPr lang="cs-CZ" sz="1200" dirty="0"/>
              <a:t> </a:t>
            </a:r>
            <a:r>
              <a:rPr lang="cs-CZ" sz="1200" dirty="0" err="1"/>
              <a:t>back</a:t>
            </a:r>
            <a:r>
              <a:rPr lang="cs-CZ" sz="1200" dirty="0"/>
              <a:t> to </a:t>
            </a:r>
            <a:r>
              <a:rPr lang="cs-CZ" sz="1200" dirty="0" err="1"/>
              <a:t>their</a:t>
            </a:r>
            <a:r>
              <a:rPr lang="cs-CZ" sz="1200" dirty="0"/>
              <a:t> </a:t>
            </a:r>
            <a:r>
              <a:rPr lang="cs-CZ" sz="1200" dirty="0" err="1"/>
              <a:t>places</a:t>
            </a:r>
            <a:r>
              <a:rPr lang="cs-CZ" sz="1200" dirty="0"/>
              <a:t>, </a:t>
            </a:r>
            <a:r>
              <a:rPr lang="cs-CZ" sz="1200" dirty="0" err="1"/>
              <a:t>and</a:t>
            </a:r>
            <a:r>
              <a:rPr lang="cs-CZ" sz="1200" dirty="0"/>
              <a:t> </a:t>
            </a:r>
            <a:r>
              <a:rPr lang="cs-CZ" sz="1200" dirty="0" err="1"/>
              <a:t>caused</a:t>
            </a:r>
            <a:r>
              <a:rPr lang="cs-CZ" sz="1200" dirty="0"/>
              <a:t> </a:t>
            </a:r>
            <a:r>
              <a:rPr lang="cs-CZ" sz="1200" dirty="0" err="1"/>
              <a:t>them</a:t>
            </a:r>
            <a:r>
              <a:rPr lang="cs-CZ" sz="1200" dirty="0"/>
              <a:t> to </a:t>
            </a:r>
            <a:r>
              <a:rPr lang="cs-CZ" sz="1200" dirty="0" err="1"/>
              <a:t>dwell</a:t>
            </a:r>
            <a:r>
              <a:rPr lang="cs-CZ" sz="1200" dirty="0"/>
              <a:t> in a residence </a:t>
            </a:r>
            <a:r>
              <a:rPr lang="cs-CZ" sz="1200" dirty="0" err="1"/>
              <a:t>for</a:t>
            </a:r>
            <a:r>
              <a:rPr lang="cs-CZ" sz="1200" dirty="0"/>
              <a:t> </a:t>
            </a:r>
            <a:r>
              <a:rPr lang="cs-CZ" sz="1200" dirty="0" err="1"/>
              <a:t>all</a:t>
            </a:r>
            <a:r>
              <a:rPr lang="cs-CZ" sz="1200" dirty="0"/>
              <a:t> </a:t>
            </a:r>
            <a:r>
              <a:rPr lang="cs-CZ" sz="1200" dirty="0" err="1"/>
              <a:t>time</a:t>
            </a:r>
            <a:endParaRPr lang="cs-CZ" sz="1200" dirty="0"/>
          </a:p>
          <a:p>
            <a:pPr marL="228600" indent="-228600">
              <a:spcBef>
                <a:spcPts val="0"/>
              </a:spcBef>
              <a:buFont typeface="+mj-lt"/>
              <a:buAutoNum type="arabicParenR" startAt="13"/>
            </a:pPr>
            <a:r>
              <a:rPr lang="cs-CZ" sz="1200" dirty="0"/>
              <a:t>And </a:t>
            </a:r>
            <a:r>
              <a:rPr lang="cs-CZ" sz="1200" dirty="0" err="1"/>
              <a:t>the</a:t>
            </a:r>
            <a:r>
              <a:rPr lang="cs-CZ" sz="1200" dirty="0"/>
              <a:t> </a:t>
            </a:r>
            <a:r>
              <a:rPr lang="cs-CZ" sz="1200" dirty="0" err="1"/>
              <a:t>gods</a:t>
            </a:r>
            <a:r>
              <a:rPr lang="cs-CZ" sz="1200" dirty="0"/>
              <a:t> </a:t>
            </a:r>
            <a:r>
              <a:rPr lang="cs-CZ" sz="1200" dirty="0" err="1"/>
              <a:t>of</a:t>
            </a:r>
            <a:r>
              <a:rPr lang="cs-CZ" sz="1200" dirty="0"/>
              <a:t> Sumer </a:t>
            </a:r>
            <a:r>
              <a:rPr lang="cs-CZ" sz="1200" dirty="0" err="1"/>
              <a:t>and</a:t>
            </a:r>
            <a:r>
              <a:rPr lang="cs-CZ" sz="1200" dirty="0"/>
              <a:t> </a:t>
            </a:r>
            <a:r>
              <a:rPr lang="cs-CZ" sz="1200" dirty="0" err="1"/>
              <a:t>Akkad</a:t>
            </a:r>
            <a:r>
              <a:rPr lang="cs-CZ" sz="1200" dirty="0"/>
              <a:t>—</a:t>
            </a:r>
            <a:r>
              <a:rPr lang="cs-CZ" sz="1200" dirty="0" err="1"/>
              <a:t>whom</a:t>
            </a:r>
            <a:r>
              <a:rPr lang="cs-CZ" sz="1200" dirty="0"/>
              <a:t> </a:t>
            </a:r>
            <a:r>
              <a:rPr lang="cs-CZ" sz="1200" dirty="0" err="1"/>
              <a:t>Nabonidus</a:t>
            </a:r>
            <a:r>
              <a:rPr lang="cs-CZ" sz="1200" dirty="0"/>
              <a:t>, to </a:t>
            </a:r>
            <a:r>
              <a:rPr lang="cs-CZ" sz="1200" dirty="0" err="1"/>
              <a:t>the</a:t>
            </a:r>
            <a:r>
              <a:rPr lang="cs-CZ" sz="1200" dirty="0"/>
              <a:t> </a:t>
            </a:r>
            <a:r>
              <a:rPr lang="cs-CZ" sz="1200" dirty="0" err="1"/>
              <a:t>anger</a:t>
            </a:r>
            <a:r>
              <a:rPr lang="cs-CZ" sz="1200" dirty="0"/>
              <a:t> </a:t>
            </a:r>
            <a:r>
              <a:rPr lang="cs-CZ" sz="1200" dirty="0" err="1"/>
              <a:t>of</a:t>
            </a:r>
            <a:r>
              <a:rPr lang="cs-CZ" sz="1200" dirty="0"/>
              <a:t> </a:t>
            </a:r>
            <a:r>
              <a:rPr lang="cs-CZ" sz="1200" dirty="0" err="1"/>
              <a:t>the</a:t>
            </a:r>
            <a:r>
              <a:rPr lang="cs-CZ" sz="1200" dirty="0"/>
              <a:t> lord </a:t>
            </a:r>
            <a:r>
              <a:rPr lang="cs-CZ" sz="1200" dirty="0" err="1"/>
              <a:t>of</a:t>
            </a:r>
            <a:r>
              <a:rPr lang="cs-CZ" sz="1200" dirty="0"/>
              <a:t> </a:t>
            </a:r>
            <a:r>
              <a:rPr lang="cs-CZ" sz="1200" dirty="0" err="1"/>
              <a:t>the</a:t>
            </a:r>
            <a:r>
              <a:rPr lang="cs-CZ" sz="1200" dirty="0"/>
              <a:t> </a:t>
            </a:r>
            <a:r>
              <a:rPr lang="cs-CZ" sz="1200" dirty="0" err="1"/>
              <a:t>gods</a:t>
            </a:r>
            <a:r>
              <a:rPr lang="cs-CZ" sz="1200" dirty="0"/>
              <a:t>, had </a:t>
            </a:r>
            <a:r>
              <a:rPr lang="cs-CZ" sz="1200" dirty="0" err="1"/>
              <a:t>brought</a:t>
            </a:r>
            <a:r>
              <a:rPr lang="cs-CZ" sz="1200" dirty="0"/>
              <a:t> </a:t>
            </a:r>
            <a:r>
              <a:rPr lang="cs-CZ" sz="1200" dirty="0" err="1"/>
              <a:t>into</a:t>
            </a:r>
            <a:r>
              <a:rPr lang="cs-CZ" sz="1200" dirty="0"/>
              <a:t> Babylon—by </a:t>
            </a:r>
            <a:r>
              <a:rPr lang="cs-CZ" sz="1200" dirty="0" err="1"/>
              <a:t>the</a:t>
            </a:r>
            <a:r>
              <a:rPr lang="cs-CZ" sz="1200" dirty="0"/>
              <a:t> </a:t>
            </a:r>
            <a:r>
              <a:rPr lang="cs-CZ" sz="1200" dirty="0" err="1"/>
              <a:t>command</a:t>
            </a:r>
            <a:r>
              <a:rPr lang="cs-CZ" sz="1200" dirty="0"/>
              <a:t> </a:t>
            </a:r>
            <a:r>
              <a:rPr lang="cs-CZ" sz="1200" dirty="0" err="1"/>
              <a:t>of</a:t>
            </a:r>
            <a:r>
              <a:rPr lang="cs-CZ" sz="1200" dirty="0"/>
              <a:t> </a:t>
            </a:r>
            <a:r>
              <a:rPr lang="cs-CZ" sz="1200" dirty="0" err="1"/>
              <a:t>Marduk</a:t>
            </a:r>
            <a:r>
              <a:rPr lang="cs-CZ" sz="1200" dirty="0"/>
              <a:t>, </a:t>
            </a:r>
            <a:r>
              <a:rPr lang="cs-CZ" sz="1200" dirty="0" err="1"/>
              <a:t>the</a:t>
            </a:r>
            <a:r>
              <a:rPr lang="cs-CZ" sz="1200" dirty="0"/>
              <a:t> </a:t>
            </a:r>
            <a:r>
              <a:rPr lang="cs-CZ" sz="1200" dirty="0" err="1"/>
              <a:t>great</a:t>
            </a:r>
            <a:r>
              <a:rPr lang="cs-CZ" sz="1200" dirty="0"/>
              <a:t> lord,</a:t>
            </a:r>
          </a:p>
          <a:p>
            <a:pPr marL="228600" indent="-228600">
              <a:spcBef>
                <a:spcPts val="0"/>
              </a:spcBef>
              <a:buFont typeface="+mj-lt"/>
              <a:buAutoNum type="arabicParenR" startAt="13"/>
            </a:pPr>
            <a:r>
              <a:rPr lang="cs-CZ" sz="1200" dirty="0"/>
              <a:t>I </a:t>
            </a:r>
            <a:r>
              <a:rPr lang="cs-CZ" sz="1200" dirty="0" err="1"/>
              <a:t>caused</a:t>
            </a:r>
            <a:r>
              <a:rPr lang="cs-CZ" sz="1200" dirty="0"/>
              <a:t> </a:t>
            </a:r>
            <a:r>
              <a:rPr lang="cs-CZ" sz="1200" dirty="0" err="1"/>
              <a:t>them</a:t>
            </a:r>
            <a:r>
              <a:rPr lang="cs-CZ" sz="1200" dirty="0"/>
              <a:t> to </a:t>
            </a:r>
            <a:r>
              <a:rPr lang="cs-CZ" sz="1200" dirty="0" err="1"/>
              <a:t>take</a:t>
            </a:r>
            <a:r>
              <a:rPr lang="cs-CZ" sz="1200" dirty="0"/>
              <a:t> </a:t>
            </a:r>
            <a:r>
              <a:rPr lang="cs-CZ" sz="1200" dirty="0" err="1"/>
              <a:t>up</a:t>
            </a:r>
            <a:r>
              <a:rPr lang="cs-CZ" sz="1200" dirty="0"/>
              <a:t> </a:t>
            </a:r>
            <a:r>
              <a:rPr lang="cs-CZ" sz="1200" dirty="0" err="1"/>
              <a:t>their</a:t>
            </a:r>
            <a:r>
              <a:rPr lang="cs-CZ" sz="1200" dirty="0"/>
              <a:t> </a:t>
            </a:r>
            <a:r>
              <a:rPr lang="cs-CZ" sz="1200" dirty="0" err="1"/>
              <a:t>dwelling</a:t>
            </a:r>
            <a:r>
              <a:rPr lang="cs-CZ" sz="1200" dirty="0"/>
              <a:t> in </a:t>
            </a:r>
            <a:r>
              <a:rPr lang="cs-CZ" sz="1200" dirty="0" err="1"/>
              <a:t>residences</a:t>
            </a:r>
            <a:r>
              <a:rPr lang="cs-CZ" sz="1200" dirty="0"/>
              <a:t> </a:t>
            </a:r>
            <a:r>
              <a:rPr lang="cs-CZ" sz="1200" dirty="0" err="1"/>
              <a:t>that</a:t>
            </a:r>
            <a:r>
              <a:rPr lang="cs-CZ" sz="1200" dirty="0"/>
              <a:t> </a:t>
            </a:r>
            <a:r>
              <a:rPr lang="cs-CZ" sz="1200" dirty="0" err="1"/>
              <a:t>gladdened</a:t>
            </a:r>
            <a:r>
              <a:rPr lang="cs-CZ" sz="1200" dirty="0"/>
              <a:t> </a:t>
            </a:r>
            <a:r>
              <a:rPr lang="cs-CZ" sz="1200" dirty="0" err="1"/>
              <a:t>the</a:t>
            </a:r>
            <a:r>
              <a:rPr lang="cs-CZ" sz="1200" dirty="0"/>
              <a:t> </a:t>
            </a:r>
            <a:r>
              <a:rPr lang="cs-CZ" sz="1200" dirty="0" err="1"/>
              <a:t>heart</a:t>
            </a:r>
            <a:r>
              <a:rPr lang="cs-CZ" sz="1200" dirty="0"/>
              <a:t>. May </a:t>
            </a:r>
            <a:r>
              <a:rPr lang="cs-CZ" sz="1200" dirty="0" err="1"/>
              <a:t>all</a:t>
            </a:r>
            <a:r>
              <a:rPr lang="cs-CZ" sz="1200" dirty="0"/>
              <a:t> </a:t>
            </a:r>
            <a:r>
              <a:rPr lang="cs-CZ" sz="1200" dirty="0" err="1"/>
              <a:t>the</a:t>
            </a:r>
            <a:r>
              <a:rPr lang="cs-CZ" sz="1200" dirty="0"/>
              <a:t> </a:t>
            </a:r>
            <a:r>
              <a:rPr lang="cs-CZ" sz="1200" dirty="0" err="1"/>
              <a:t>gods</a:t>
            </a:r>
            <a:r>
              <a:rPr lang="cs-CZ" sz="1200" dirty="0"/>
              <a:t>, </a:t>
            </a:r>
            <a:r>
              <a:rPr lang="cs-CZ" sz="1200" dirty="0" err="1"/>
              <a:t>whom</a:t>
            </a:r>
            <a:r>
              <a:rPr lang="cs-CZ" sz="1200" dirty="0"/>
              <a:t> I </a:t>
            </a:r>
            <a:r>
              <a:rPr lang="cs-CZ" sz="1200" dirty="0" err="1"/>
              <a:t>brought</a:t>
            </a:r>
            <a:r>
              <a:rPr lang="cs-CZ" sz="1200" dirty="0"/>
              <a:t> </a:t>
            </a:r>
            <a:r>
              <a:rPr lang="cs-CZ" sz="1200" dirty="0" err="1"/>
              <a:t>into</a:t>
            </a:r>
            <a:r>
              <a:rPr lang="cs-CZ" sz="1200" dirty="0"/>
              <a:t> </a:t>
            </a:r>
            <a:r>
              <a:rPr lang="cs-CZ" sz="1200" dirty="0" err="1"/>
              <a:t>their</a:t>
            </a:r>
            <a:r>
              <a:rPr lang="cs-CZ" sz="1200" dirty="0"/>
              <a:t> </a:t>
            </a:r>
            <a:r>
              <a:rPr lang="cs-CZ" sz="1200" dirty="0" err="1"/>
              <a:t>cities</a:t>
            </a:r>
            <a:r>
              <a:rPr lang="cs-CZ" sz="1200" dirty="0"/>
              <a:t>,</a:t>
            </a:r>
          </a:p>
          <a:p>
            <a:pPr marL="228600" indent="-228600">
              <a:spcBef>
                <a:spcPts val="0"/>
              </a:spcBef>
              <a:buFont typeface="+mj-lt"/>
              <a:buAutoNum type="arabicParenR" startAt="13"/>
            </a:pPr>
            <a:r>
              <a:rPr lang="cs-CZ" sz="1200" dirty="0" err="1"/>
              <a:t>pray</a:t>
            </a:r>
            <a:r>
              <a:rPr lang="cs-CZ" sz="1200" dirty="0"/>
              <a:t> </a:t>
            </a:r>
            <a:r>
              <a:rPr lang="cs-CZ" sz="1200" dirty="0" err="1"/>
              <a:t>daily</a:t>
            </a:r>
            <a:r>
              <a:rPr lang="cs-CZ" sz="1200" dirty="0"/>
              <a:t> </a:t>
            </a:r>
            <a:r>
              <a:rPr lang="cs-CZ" sz="1200" dirty="0" err="1"/>
              <a:t>before</a:t>
            </a:r>
            <a:r>
              <a:rPr lang="cs-CZ" sz="1200" dirty="0"/>
              <a:t> </a:t>
            </a:r>
            <a:r>
              <a:rPr lang="cs-CZ" sz="1200" dirty="0" err="1"/>
              <a:t>Bêl</a:t>
            </a:r>
            <a:r>
              <a:rPr lang="cs-CZ" sz="1200" dirty="0"/>
              <a:t> </a:t>
            </a:r>
            <a:r>
              <a:rPr lang="cs-CZ" sz="1200" dirty="0" err="1"/>
              <a:t>and</a:t>
            </a:r>
            <a:r>
              <a:rPr lang="cs-CZ" sz="1200" dirty="0"/>
              <a:t> </a:t>
            </a:r>
            <a:r>
              <a:rPr lang="cs-CZ" sz="1200" dirty="0" err="1"/>
              <a:t>Nabû</a:t>
            </a:r>
            <a:r>
              <a:rPr lang="cs-CZ" sz="1200" dirty="0"/>
              <a:t> </a:t>
            </a:r>
            <a:r>
              <a:rPr lang="cs-CZ" sz="1200" dirty="0" err="1"/>
              <a:t>for</a:t>
            </a:r>
            <a:r>
              <a:rPr lang="cs-CZ" sz="1200" dirty="0"/>
              <a:t> </a:t>
            </a:r>
            <a:r>
              <a:rPr lang="cs-CZ" sz="1200" dirty="0" err="1"/>
              <a:t>long</a:t>
            </a:r>
            <a:r>
              <a:rPr lang="cs-CZ" sz="1200" dirty="0"/>
              <a:t> </a:t>
            </a:r>
            <a:r>
              <a:rPr lang="cs-CZ" sz="1200" dirty="0" err="1"/>
              <a:t>life</a:t>
            </a:r>
            <a:r>
              <a:rPr lang="cs-CZ" sz="1200" dirty="0"/>
              <a:t> </a:t>
            </a:r>
            <a:r>
              <a:rPr lang="cs-CZ" sz="1200" dirty="0" err="1"/>
              <a:t>for</a:t>
            </a:r>
            <a:r>
              <a:rPr lang="cs-CZ" sz="1200" dirty="0"/>
              <a:t> </a:t>
            </a:r>
            <a:r>
              <a:rPr lang="cs-CZ" sz="1200" dirty="0" err="1"/>
              <a:t>me</a:t>
            </a:r>
            <a:r>
              <a:rPr lang="cs-CZ" sz="1200" dirty="0"/>
              <a:t>, </a:t>
            </a:r>
            <a:r>
              <a:rPr lang="cs-CZ" sz="1200" dirty="0" err="1"/>
              <a:t>and</a:t>
            </a:r>
            <a:r>
              <a:rPr lang="cs-CZ" sz="1200" dirty="0"/>
              <a:t> </a:t>
            </a:r>
            <a:r>
              <a:rPr lang="cs-CZ" sz="1200" dirty="0" err="1"/>
              <a:t>may</a:t>
            </a:r>
            <a:r>
              <a:rPr lang="cs-CZ" sz="1200" dirty="0"/>
              <a:t> </a:t>
            </a:r>
            <a:r>
              <a:rPr lang="cs-CZ" sz="1200" dirty="0" err="1"/>
              <a:t>they</a:t>
            </a:r>
            <a:r>
              <a:rPr lang="cs-CZ" sz="1200" dirty="0"/>
              <a:t> </a:t>
            </a:r>
            <a:r>
              <a:rPr lang="cs-CZ" sz="1200" dirty="0" err="1"/>
              <a:t>speak</a:t>
            </a:r>
            <a:r>
              <a:rPr lang="cs-CZ" sz="1200" dirty="0"/>
              <a:t> a </a:t>
            </a:r>
            <a:r>
              <a:rPr lang="cs-CZ" sz="1200" dirty="0" err="1"/>
              <a:t>gracious</a:t>
            </a:r>
            <a:r>
              <a:rPr lang="cs-CZ" sz="1200" dirty="0"/>
              <a:t> </a:t>
            </a:r>
            <a:r>
              <a:rPr lang="cs-CZ" sz="1200" dirty="0" err="1"/>
              <a:t>word</a:t>
            </a:r>
            <a:r>
              <a:rPr lang="cs-CZ" sz="1200" dirty="0"/>
              <a:t> </a:t>
            </a:r>
            <a:r>
              <a:rPr lang="cs-CZ" sz="1200" dirty="0" err="1"/>
              <a:t>for</a:t>
            </a:r>
            <a:r>
              <a:rPr lang="cs-CZ" sz="1200" dirty="0"/>
              <a:t> </a:t>
            </a:r>
            <a:r>
              <a:rPr lang="cs-CZ" sz="1200" dirty="0" err="1"/>
              <a:t>me</a:t>
            </a:r>
            <a:r>
              <a:rPr lang="cs-CZ" sz="1200" dirty="0"/>
              <a:t> </a:t>
            </a:r>
            <a:r>
              <a:rPr lang="cs-CZ" sz="1200" dirty="0" err="1"/>
              <a:t>and</a:t>
            </a:r>
            <a:r>
              <a:rPr lang="cs-CZ" sz="1200" dirty="0"/>
              <a:t> </a:t>
            </a:r>
            <a:r>
              <a:rPr lang="cs-CZ" sz="1200" dirty="0" err="1"/>
              <a:t>say</a:t>
            </a:r>
            <a:r>
              <a:rPr lang="cs-CZ" sz="1200" dirty="0"/>
              <a:t> to </a:t>
            </a:r>
            <a:r>
              <a:rPr lang="cs-CZ" sz="1200" dirty="0" err="1"/>
              <a:t>Marduk</a:t>
            </a:r>
            <a:r>
              <a:rPr lang="cs-CZ" sz="1200" dirty="0"/>
              <a:t>, my lord, "May </a:t>
            </a:r>
            <a:r>
              <a:rPr lang="cs-CZ" sz="1200" dirty="0" err="1"/>
              <a:t>Cyrus</a:t>
            </a:r>
            <a:r>
              <a:rPr lang="cs-CZ" sz="1200" dirty="0"/>
              <a:t>, </a:t>
            </a:r>
            <a:r>
              <a:rPr lang="cs-CZ" sz="1200" dirty="0" err="1"/>
              <a:t>the</a:t>
            </a:r>
            <a:r>
              <a:rPr lang="cs-CZ" sz="1200" dirty="0"/>
              <a:t> king </a:t>
            </a:r>
            <a:r>
              <a:rPr lang="cs-CZ" sz="1200" dirty="0" err="1"/>
              <a:t>who</a:t>
            </a:r>
            <a:r>
              <a:rPr lang="cs-CZ" sz="1200" dirty="0"/>
              <a:t> </a:t>
            </a:r>
            <a:r>
              <a:rPr lang="cs-CZ" sz="1200" dirty="0" err="1"/>
              <a:t>worships</a:t>
            </a:r>
            <a:r>
              <a:rPr lang="cs-CZ" sz="1200" dirty="0"/>
              <a:t> </a:t>
            </a:r>
            <a:r>
              <a:rPr lang="cs-CZ" sz="1200" dirty="0" err="1"/>
              <a:t>you</a:t>
            </a:r>
            <a:r>
              <a:rPr lang="cs-CZ" sz="1200" dirty="0"/>
              <a:t>, </a:t>
            </a:r>
            <a:r>
              <a:rPr lang="cs-CZ" sz="1200" dirty="0" err="1"/>
              <a:t>and</a:t>
            </a:r>
            <a:r>
              <a:rPr lang="cs-CZ" sz="1200" dirty="0"/>
              <a:t> </a:t>
            </a:r>
            <a:r>
              <a:rPr lang="cs-CZ" sz="1200" dirty="0" err="1"/>
              <a:t>Cambyses</a:t>
            </a:r>
            <a:r>
              <a:rPr lang="cs-CZ" sz="1200" dirty="0"/>
              <a:t>, his son,</a:t>
            </a:r>
          </a:p>
          <a:p>
            <a:pPr marL="228600" indent="-228600">
              <a:spcBef>
                <a:spcPts val="0"/>
              </a:spcBef>
              <a:buFont typeface="+mj-lt"/>
              <a:buAutoNum type="arabicParenR" startAt="13"/>
            </a:pPr>
            <a:r>
              <a:rPr lang="cs-CZ" sz="1200" dirty="0" err="1"/>
              <a:t>their</a:t>
            </a:r>
            <a:r>
              <a:rPr lang="cs-CZ" sz="1200" dirty="0"/>
              <a:t> [. . </a:t>
            </a:r>
            <a:r>
              <a:rPr lang="cs-CZ" sz="1200" b="1" dirty="0"/>
              <a:t>.] I </a:t>
            </a:r>
            <a:r>
              <a:rPr lang="cs-CZ" sz="1200" b="1" dirty="0" err="1"/>
              <a:t>permitted</a:t>
            </a:r>
            <a:r>
              <a:rPr lang="cs-CZ" sz="1200" b="1" dirty="0"/>
              <a:t> </a:t>
            </a:r>
            <a:r>
              <a:rPr lang="cs-CZ" sz="1200" b="1" dirty="0" err="1"/>
              <a:t>all</a:t>
            </a:r>
            <a:r>
              <a:rPr lang="cs-CZ" sz="1200" b="1" dirty="0"/>
              <a:t> to </a:t>
            </a:r>
            <a:r>
              <a:rPr lang="cs-CZ" sz="1200" b="1" dirty="0" err="1"/>
              <a:t>dwell</a:t>
            </a:r>
            <a:r>
              <a:rPr lang="cs-CZ" sz="1200" b="1" dirty="0"/>
              <a:t> in </a:t>
            </a:r>
            <a:r>
              <a:rPr lang="cs-CZ" sz="1200" b="1" dirty="0" err="1"/>
              <a:t>peace</a:t>
            </a:r>
            <a:r>
              <a:rPr lang="cs-CZ" sz="1200" b="1" dirty="0"/>
              <a:t> </a:t>
            </a:r>
            <a:r>
              <a:rPr lang="cs-CZ" sz="1200" dirty="0"/>
              <a:t>[. . .]</a:t>
            </a:r>
          </a:p>
          <a:p>
            <a:pPr>
              <a:buNone/>
            </a:pPr>
            <a:endParaRPr lang="cs-CZ" sz="1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en-US" dirty="0"/>
              <a:t>Cyrus the Great Cylinder</a:t>
            </a:r>
            <a:br>
              <a:rPr lang="cs-CZ" dirty="0"/>
            </a:br>
            <a:r>
              <a:rPr lang="en-US" dirty="0"/>
              <a:t>The First Charter of Rights of Nations</a:t>
            </a:r>
            <a:endParaRPr lang="cs-CZ" dirty="0"/>
          </a:p>
        </p:txBody>
      </p:sp>
      <p:sp>
        <p:nvSpPr>
          <p:cNvPr id="6" name="Zástupný symbol pro obsah 5"/>
          <p:cNvSpPr>
            <a:spLocks noGrp="1"/>
          </p:cNvSpPr>
          <p:nvPr>
            <p:ph idx="1"/>
          </p:nvPr>
        </p:nvSpPr>
        <p:spPr/>
        <p:txBody>
          <a:bodyPr>
            <a:normAutofit/>
          </a:bodyPr>
          <a:lstStyle/>
          <a:p>
            <a:r>
              <a:rPr lang="cs-CZ" dirty="0"/>
              <a:t>In 1971, </a:t>
            </a:r>
            <a:r>
              <a:rPr lang="cs-CZ" dirty="0" err="1"/>
              <a:t>the</a:t>
            </a:r>
            <a:r>
              <a:rPr lang="cs-CZ" dirty="0"/>
              <a:t> </a:t>
            </a:r>
            <a:r>
              <a:rPr lang="cs-CZ" dirty="0" err="1"/>
              <a:t>Cyrus</a:t>
            </a:r>
            <a:r>
              <a:rPr lang="cs-CZ" dirty="0"/>
              <a:t> </a:t>
            </a:r>
            <a:r>
              <a:rPr lang="cs-CZ" dirty="0" err="1"/>
              <a:t>Cylinder</a:t>
            </a:r>
            <a:r>
              <a:rPr lang="cs-CZ" dirty="0"/>
              <a:t> </a:t>
            </a:r>
            <a:r>
              <a:rPr lang="cs-CZ" dirty="0" err="1"/>
              <a:t>was</a:t>
            </a:r>
            <a:r>
              <a:rPr lang="cs-CZ" dirty="0"/>
              <a:t> </a:t>
            </a:r>
            <a:r>
              <a:rPr lang="cs-CZ" dirty="0" err="1"/>
              <a:t>described</a:t>
            </a:r>
            <a:r>
              <a:rPr lang="cs-CZ" dirty="0"/>
              <a:t> as </a:t>
            </a:r>
            <a:r>
              <a:rPr lang="cs-CZ" dirty="0" err="1"/>
              <a:t>the</a:t>
            </a:r>
            <a:r>
              <a:rPr lang="cs-CZ" dirty="0"/>
              <a:t> </a:t>
            </a:r>
            <a:r>
              <a:rPr lang="cs-CZ" dirty="0" err="1"/>
              <a:t>world’s</a:t>
            </a:r>
            <a:r>
              <a:rPr lang="cs-CZ" dirty="0"/>
              <a:t> </a:t>
            </a:r>
            <a:r>
              <a:rPr lang="cs-CZ" dirty="0" err="1"/>
              <a:t>first</a:t>
            </a:r>
            <a:r>
              <a:rPr lang="cs-CZ" dirty="0"/>
              <a:t> charter </a:t>
            </a:r>
            <a:r>
              <a:rPr lang="cs-CZ" dirty="0" err="1"/>
              <a:t>of</a:t>
            </a:r>
            <a:r>
              <a:rPr lang="cs-CZ" dirty="0"/>
              <a:t> </a:t>
            </a:r>
            <a:r>
              <a:rPr lang="cs-CZ" dirty="0" err="1"/>
              <a:t>human</a:t>
            </a:r>
            <a:r>
              <a:rPr lang="cs-CZ" dirty="0"/>
              <a:t> </a:t>
            </a:r>
            <a:r>
              <a:rPr lang="cs-CZ" dirty="0" err="1"/>
              <a:t>rights</a:t>
            </a:r>
            <a:endParaRPr lang="cs-CZ" dirty="0"/>
          </a:p>
          <a:p>
            <a:r>
              <a:rPr lang="cs-CZ" dirty="0"/>
              <a:t>A </a:t>
            </a:r>
            <a:r>
              <a:rPr lang="cs-CZ" dirty="0" err="1"/>
              <a:t>replica</a:t>
            </a:r>
            <a:r>
              <a:rPr lang="cs-CZ" dirty="0"/>
              <a:t> </a:t>
            </a:r>
            <a:r>
              <a:rPr lang="cs-CZ" dirty="0" err="1"/>
              <a:t>of</a:t>
            </a:r>
            <a:r>
              <a:rPr lang="cs-CZ" dirty="0"/>
              <a:t> </a:t>
            </a:r>
            <a:r>
              <a:rPr lang="cs-CZ" dirty="0" err="1"/>
              <a:t>the</a:t>
            </a:r>
            <a:r>
              <a:rPr lang="cs-CZ" dirty="0"/>
              <a:t> </a:t>
            </a:r>
            <a:r>
              <a:rPr lang="cs-CZ" dirty="0" err="1"/>
              <a:t>cylinder</a:t>
            </a:r>
            <a:r>
              <a:rPr lang="cs-CZ" dirty="0"/>
              <a:t> </a:t>
            </a:r>
            <a:r>
              <a:rPr lang="cs-CZ" dirty="0" err="1"/>
              <a:t>is</a:t>
            </a:r>
            <a:r>
              <a:rPr lang="cs-CZ" dirty="0"/>
              <a:t> </a:t>
            </a:r>
            <a:r>
              <a:rPr lang="cs-CZ" dirty="0" err="1"/>
              <a:t>kept</a:t>
            </a:r>
            <a:r>
              <a:rPr lang="cs-CZ" dirty="0"/>
              <a:t> </a:t>
            </a:r>
            <a:r>
              <a:rPr lang="cs-CZ" dirty="0" err="1"/>
              <a:t>at</a:t>
            </a:r>
            <a:r>
              <a:rPr lang="cs-CZ" dirty="0"/>
              <a:t> </a:t>
            </a:r>
            <a:r>
              <a:rPr lang="cs-CZ" dirty="0" err="1"/>
              <a:t>the</a:t>
            </a:r>
            <a:r>
              <a:rPr lang="cs-CZ" dirty="0"/>
              <a:t> </a:t>
            </a:r>
            <a:r>
              <a:rPr lang="cs-CZ" dirty="0" err="1"/>
              <a:t>United</a:t>
            </a:r>
            <a:r>
              <a:rPr lang="cs-CZ" dirty="0"/>
              <a:t> </a:t>
            </a:r>
            <a:r>
              <a:rPr lang="cs-CZ" dirty="0" err="1"/>
              <a:t>Nations</a:t>
            </a:r>
            <a:r>
              <a:rPr lang="cs-CZ" dirty="0"/>
              <a:t> </a:t>
            </a:r>
            <a:r>
              <a:rPr lang="cs-CZ" dirty="0" err="1"/>
              <a:t>Headquarters</a:t>
            </a:r>
            <a:r>
              <a:rPr lang="cs-CZ" dirty="0"/>
              <a:t> in New York City in </a:t>
            </a:r>
            <a:r>
              <a:rPr lang="cs-CZ" dirty="0" err="1"/>
              <a:t>the</a:t>
            </a:r>
            <a:r>
              <a:rPr lang="cs-CZ" dirty="0"/>
              <a:t> </a:t>
            </a:r>
            <a:r>
              <a:rPr lang="cs-CZ" dirty="0" err="1"/>
              <a:t>second</a:t>
            </a:r>
            <a:r>
              <a:rPr lang="cs-CZ" dirty="0"/>
              <a:t> </a:t>
            </a:r>
            <a:r>
              <a:rPr lang="cs-CZ" dirty="0" err="1"/>
              <a:t>floor</a:t>
            </a:r>
            <a:r>
              <a:rPr lang="cs-CZ" dirty="0"/>
              <a:t> </a:t>
            </a:r>
            <a:r>
              <a:rPr lang="cs-CZ" dirty="0" err="1"/>
              <a:t>hallway</a:t>
            </a:r>
            <a:r>
              <a:rPr lang="cs-CZ" dirty="0"/>
              <a:t>, </a:t>
            </a:r>
            <a:r>
              <a:rPr lang="cs-CZ" dirty="0" err="1"/>
              <a:t>between</a:t>
            </a:r>
            <a:r>
              <a:rPr lang="cs-CZ" dirty="0"/>
              <a:t> </a:t>
            </a:r>
            <a:r>
              <a:rPr lang="cs-CZ" dirty="0" err="1"/>
              <a:t>the</a:t>
            </a:r>
            <a:r>
              <a:rPr lang="cs-CZ" dirty="0"/>
              <a:t> </a:t>
            </a:r>
            <a:r>
              <a:rPr lang="cs-CZ" dirty="0" err="1"/>
              <a:t>Security</a:t>
            </a:r>
            <a:r>
              <a:rPr lang="cs-CZ" dirty="0"/>
              <a:t> </a:t>
            </a:r>
            <a:r>
              <a:rPr lang="cs-CZ" dirty="0" err="1"/>
              <a:t>Council</a:t>
            </a:r>
            <a:r>
              <a:rPr lang="cs-CZ" dirty="0"/>
              <a:t> </a:t>
            </a:r>
            <a:r>
              <a:rPr lang="cs-CZ" dirty="0" err="1"/>
              <a:t>and</a:t>
            </a:r>
            <a:r>
              <a:rPr lang="cs-CZ" dirty="0"/>
              <a:t> </a:t>
            </a:r>
            <a:r>
              <a:rPr lang="cs-CZ" dirty="0" err="1"/>
              <a:t>the</a:t>
            </a:r>
            <a:r>
              <a:rPr lang="cs-CZ" dirty="0"/>
              <a:t> </a:t>
            </a:r>
            <a:r>
              <a:rPr lang="cs-CZ" dirty="0" err="1"/>
              <a:t>Economic</a:t>
            </a:r>
            <a:r>
              <a:rPr lang="cs-CZ" dirty="0"/>
              <a:t> </a:t>
            </a:r>
            <a:r>
              <a:rPr lang="cs-CZ" dirty="0" err="1"/>
              <a:t>and</a:t>
            </a:r>
            <a:r>
              <a:rPr lang="cs-CZ" dirty="0"/>
              <a:t> </a:t>
            </a:r>
            <a:r>
              <a:rPr lang="cs-CZ" dirty="0" err="1"/>
              <a:t>Social</a:t>
            </a:r>
            <a:r>
              <a:rPr lang="cs-CZ" dirty="0"/>
              <a:t> </a:t>
            </a:r>
            <a:r>
              <a:rPr lang="cs-CZ" dirty="0" err="1"/>
              <a:t>Council</a:t>
            </a:r>
            <a:r>
              <a:rPr lang="cs-CZ" dirty="0"/>
              <a:t> </a:t>
            </a:r>
            <a:r>
              <a:rPr lang="cs-CZ" dirty="0" err="1"/>
              <a:t>chambers</a:t>
            </a:r>
            <a:r>
              <a:rPr lang="cs-CZ"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en-US" dirty="0"/>
              <a:t>Cyrus the Great Cylinder</a:t>
            </a:r>
            <a:br>
              <a:rPr lang="cs-CZ" dirty="0"/>
            </a:br>
            <a:r>
              <a:rPr lang="en-US" dirty="0"/>
              <a:t>The First Charter of Rights of Nations</a:t>
            </a:r>
            <a:endParaRPr lang="cs-CZ" dirty="0"/>
          </a:p>
        </p:txBody>
      </p:sp>
      <p:sp>
        <p:nvSpPr>
          <p:cNvPr id="6" name="Zástupný symbol pro obsah 5"/>
          <p:cNvSpPr>
            <a:spLocks noGrp="1"/>
          </p:cNvSpPr>
          <p:nvPr>
            <p:ph idx="1"/>
          </p:nvPr>
        </p:nvSpPr>
        <p:spPr>
          <a:xfrm>
            <a:off x="479376" y="1600201"/>
            <a:ext cx="11103024" cy="4525963"/>
          </a:xfrm>
        </p:spPr>
        <p:txBody>
          <a:bodyPr>
            <a:normAutofit/>
          </a:bodyPr>
          <a:lstStyle/>
          <a:p>
            <a:pPr>
              <a:buNone/>
            </a:pPr>
            <a:r>
              <a:rPr lang="cs-CZ" dirty="0" err="1"/>
              <a:t>Passages</a:t>
            </a:r>
            <a:r>
              <a:rPr lang="cs-CZ" dirty="0"/>
              <a:t> in </a:t>
            </a:r>
            <a:r>
              <a:rPr lang="cs-CZ" dirty="0" err="1"/>
              <a:t>the</a:t>
            </a:r>
            <a:r>
              <a:rPr lang="cs-CZ" dirty="0"/>
              <a:t> text </a:t>
            </a:r>
            <a:r>
              <a:rPr lang="cs-CZ" dirty="0" err="1"/>
              <a:t>of</a:t>
            </a:r>
            <a:r>
              <a:rPr lang="cs-CZ" dirty="0"/>
              <a:t> </a:t>
            </a:r>
            <a:r>
              <a:rPr lang="cs-CZ" dirty="0" err="1"/>
              <a:t>cylinder</a:t>
            </a:r>
            <a:r>
              <a:rPr lang="cs-CZ" dirty="0"/>
              <a:t> </a:t>
            </a:r>
            <a:r>
              <a:rPr lang="cs-CZ" dirty="0" err="1"/>
              <a:t>have</a:t>
            </a:r>
            <a:r>
              <a:rPr lang="cs-CZ" dirty="0"/>
              <a:t> </a:t>
            </a:r>
            <a:r>
              <a:rPr lang="cs-CZ" dirty="0" err="1"/>
              <a:t>been</a:t>
            </a:r>
            <a:r>
              <a:rPr lang="cs-CZ" dirty="0"/>
              <a:t> </a:t>
            </a:r>
            <a:r>
              <a:rPr lang="cs-CZ" dirty="0" err="1"/>
              <a:t>interpreted</a:t>
            </a:r>
            <a:endParaRPr lang="cs-CZ" dirty="0"/>
          </a:p>
          <a:p>
            <a:r>
              <a:rPr lang="cs-CZ" dirty="0"/>
              <a:t>as </a:t>
            </a:r>
            <a:r>
              <a:rPr lang="cs-CZ" dirty="0" err="1"/>
              <a:t>expressing</a:t>
            </a:r>
            <a:r>
              <a:rPr lang="cs-CZ" dirty="0"/>
              <a:t> </a:t>
            </a:r>
            <a:r>
              <a:rPr lang="cs-CZ" dirty="0" err="1"/>
              <a:t>Cyrus’</a:t>
            </a:r>
            <a:r>
              <a:rPr lang="cs-CZ" dirty="0"/>
              <a:t> </a:t>
            </a:r>
            <a:r>
              <a:rPr lang="cs-CZ" b="1" dirty="0" err="1"/>
              <a:t>respect</a:t>
            </a:r>
            <a:r>
              <a:rPr lang="cs-CZ" b="1" dirty="0"/>
              <a:t> </a:t>
            </a:r>
            <a:r>
              <a:rPr lang="cs-CZ" b="1" dirty="0" err="1"/>
              <a:t>for</a:t>
            </a:r>
            <a:r>
              <a:rPr lang="cs-CZ" b="1" dirty="0"/>
              <a:t> humanity</a:t>
            </a:r>
            <a:r>
              <a:rPr lang="cs-CZ" dirty="0"/>
              <a:t>,</a:t>
            </a:r>
          </a:p>
          <a:p>
            <a:pPr>
              <a:buNone/>
            </a:pPr>
            <a:r>
              <a:rPr lang="cs-CZ" dirty="0" err="1"/>
              <a:t>and</a:t>
            </a:r>
            <a:endParaRPr lang="cs-CZ" dirty="0"/>
          </a:p>
          <a:p>
            <a:r>
              <a:rPr lang="cs-CZ" dirty="0"/>
              <a:t>as </a:t>
            </a:r>
            <a:r>
              <a:rPr lang="cs-CZ" dirty="0" err="1"/>
              <a:t>promoting</a:t>
            </a:r>
            <a:r>
              <a:rPr lang="cs-CZ" dirty="0"/>
              <a:t> a </a:t>
            </a:r>
            <a:r>
              <a:rPr lang="cs-CZ" dirty="0" err="1"/>
              <a:t>form</a:t>
            </a:r>
            <a:r>
              <a:rPr lang="cs-CZ" dirty="0"/>
              <a:t> </a:t>
            </a:r>
            <a:r>
              <a:rPr lang="cs-CZ" dirty="0" err="1"/>
              <a:t>of</a:t>
            </a:r>
            <a:r>
              <a:rPr lang="cs-CZ" dirty="0"/>
              <a:t> </a:t>
            </a:r>
            <a:r>
              <a:rPr lang="cs-CZ" b="1" dirty="0" err="1"/>
              <a:t>religious</a:t>
            </a:r>
            <a:r>
              <a:rPr lang="cs-CZ" b="1" dirty="0"/>
              <a:t> tolerance </a:t>
            </a:r>
            <a:r>
              <a:rPr lang="cs-CZ" b="1" dirty="0" err="1"/>
              <a:t>and</a:t>
            </a:r>
            <a:r>
              <a:rPr lang="cs-CZ" b="1" dirty="0"/>
              <a:t> </a:t>
            </a:r>
            <a:r>
              <a:rPr lang="cs-CZ" b="1" dirty="0" err="1"/>
              <a:t>freedom</a:t>
            </a:r>
            <a:r>
              <a:rPr lang="cs-CZ" dirty="0"/>
              <a:t>;</a:t>
            </a:r>
          </a:p>
          <a:p>
            <a:pPr>
              <a:buNone/>
            </a:pPr>
            <a:r>
              <a:rPr lang="cs-CZ" dirty="0" err="1"/>
              <a:t>and</a:t>
            </a:r>
            <a:endParaRPr lang="cs-CZ" dirty="0"/>
          </a:p>
          <a:p>
            <a:r>
              <a:rPr lang="cs-CZ" dirty="0"/>
              <a:t>as </a:t>
            </a:r>
            <a:r>
              <a:rPr lang="cs-CZ" dirty="0" err="1"/>
              <a:t>result</a:t>
            </a:r>
            <a:r>
              <a:rPr lang="cs-CZ" dirty="0"/>
              <a:t> </a:t>
            </a:r>
            <a:r>
              <a:rPr lang="cs-CZ" dirty="0" err="1"/>
              <a:t>of</a:t>
            </a:r>
            <a:r>
              <a:rPr lang="cs-CZ" dirty="0"/>
              <a:t> his </a:t>
            </a:r>
            <a:r>
              <a:rPr lang="cs-CZ" b="1" dirty="0" err="1"/>
              <a:t>generous</a:t>
            </a:r>
            <a:r>
              <a:rPr lang="cs-CZ" dirty="0"/>
              <a:t> </a:t>
            </a:r>
            <a:r>
              <a:rPr lang="cs-CZ" dirty="0" err="1"/>
              <a:t>and</a:t>
            </a:r>
            <a:r>
              <a:rPr lang="cs-CZ" dirty="0"/>
              <a:t> </a:t>
            </a:r>
            <a:r>
              <a:rPr lang="cs-CZ" b="1" dirty="0" err="1"/>
              <a:t>humane</a:t>
            </a:r>
            <a:r>
              <a:rPr lang="cs-CZ" dirty="0"/>
              <a:t> </a:t>
            </a:r>
            <a:r>
              <a:rPr lang="cs-CZ" dirty="0" err="1"/>
              <a:t>policies</a:t>
            </a:r>
            <a:endParaRPr lang="cs-CZ" dirty="0"/>
          </a:p>
          <a:p>
            <a:pPr>
              <a:buNone/>
            </a:pPr>
            <a:r>
              <a:rPr lang="cs-CZ" sz="3000" dirty="0"/>
              <a:t>(</a:t>
            </a:r>
            <a:r>
              <a:rPr lang="cs-CZ" sz="3000" dirty="0" err="1"/>
              <a:t>Cyrus</a:t>
            </a:r>
            <a:r>
              <a:rPr lang="cs-CZ" sz="3000" dirty="0"/>
              <a:t> </a:t>
            </a:r>
            <a:r>
              <a:rPr lang="cs-CZ" sz="3000" dirty="0" err="1"/>
              <a:t>gained</a:t>
            </a:r>
            <a:r>
              <a:rPr lang="cs-CZ" sz="3000" dirty="0"/>
              <a:t> </a:t>
            </a:r>
            <a:r>
              <a:rPr lang="cs-CZ" sz="3000" dirty="0" err="1"/>
              <a:t>the</a:t>
            </a:r>
            <a:r>
              <a:rPr lang="cs-CZ" sz="3000" dirty="0"/>
              <a:t> </a:t>
            </a:r>
            <a:r>
              <a:rPr lang="cs-CZ" sz="3000" dirty="0" err="1"/>
              <a:t>overwhelming</a:t>
            </a:r>
            <a:r>
              <a:rPr lang="cs-CZ" sz="3000" dirty="0"/>
              <a:t> support </a:t>
            </a:r>
            <a:r>
              <a:rPr lang="cs-CZ" sz="3000" dirty="0" err="1"/>
              <a:t>of</a:t>
            </a:r>
            <a:r>
              <a:rPr lang="cs-CZ" sz="3000" dirty="0"/>
              <a:t> his </a:t>
            </a:r>
            <a:r>
              <a:rPr lang="cs-CZ" sz="3000" dirty="0" err="1"/>
              <a:t>subjects</a:t>
            </a:r>
            <a:r>
              <a:rPr lang="cs-CZ" sz="3000" dirty="0"/>
              <a:t>).</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en-US" dirty="0"/>
              <a:t>Cyrus the Great Cylinder</a:t>
            </a:r>
            <a:br>
              <a:rPr lang="cs-CZ" dirty="0"/>
            </a:br>
            <a:r>
              <a:rPr lang="en-US" dirty="0"/>
              <a:t>The First Charter of Rights of Nations</a:t>
            </a:r>
            <a:endParaRPr lang="cs-CZ" dirty="0"/>
          </a:p>
        </p:txBody>
      </p:sp>
      <p:sp>
        <p:nvSpPr>
          <p:cNvPr id="6" name="Zástupný symbol pro obsah 5"/>
          <p:cNvSpPr>
            <a:spLocks noGrp="1"/>
          </p:cNvSpPr>
          <p:nvPr>
            <p:ph idx="1"/>
          </p:nvPr>
        </p:nvSpPr>
        <p:spPr/>
        <p:txBody>
          <a:bodyPr>
            <a:normAutofit fontScale="92500" lnSpcReduction="10000"/>
          </a:bodyPr>
          <a:lstStyle/>
          <a:p>
            <a:pPr>
              <a:buNone/>
            </a:pPr>
            <a:r>
              <a:rPr lang="cs-CZ" dirty="0" err="1"/>
              <a:t>The</a:t>
            </a:r>
            <a:r>
              <a:rPr lang="cs-CZ" dirty="0"/>
              <a:t> </a:t>
            </a:r>
            <a:r>
              <a:rPr lang="cs-CZ" dirty="0" err="1"/>
              <a:t>Cyrus</a:t>
            </a:r>
            <a:r>
              <a:rPr lang="cs-CZ" dirty="0"/>
              <a:t> </a:t>
            </a:r>
            <a:r>
              <a:rPr lang="cs-CZ" dirty="0" err="1"/>
              <a:t>Cylinder</a:t>
            </a:r>
            <a:r>
              <a:rPr lang="cs-CZ" dirty="0"/>
              <a:t> </a:t>
            </a:r>
            <a:r>
              <a:rPr lang="cs-CZ" dirty="0" err="1"/>
              <a:t>is</a:t>
            </a:r>
            <a:r>
              <a:rPr lang="cs-CZ" dirty="0"/>
              <a:t> not </a:t>
            </a:r>
            <a:r>
              <a:rPr lang="cs-CZ" dirty="0" err="1"/>
              <a:t>the</a:t>
            </a:r>
            <a:r>
              <a:rPr lang="cs-CZ" dirty="0"/>
              <a:t> </a:t>
            </a:r>
            <a:r>
              <a:rPr lang="cs-CZ" dirty="0" err="1"/>
              <a:t>only</a:t>
            </a:r>
            <a:r>
              <a:rPr lang="cs-CZ" dirty="0"/>
              <a:t> </a:t>
            </a:r>
            <a:r>
              <a:rPr lang="cs-CZ" dirty="0" err="1"/>
              <a:t>reason</a:t>
            </a:r>
            <a:r>
              <a:rPr lang="cs-CZ" dirty="0"/>
              <a:t> </a:t>
            </a:r>
            <a:r>
              <a:rPr lang="cs-CZ" dirty="0" err="1"/>
              <a:t>that</a:t>
            </a:r>
            <a:r>
              <a:rPr lang="cs-CZ" dirty="0"/>
              <a:t> </a:t>
            </a:r>
            <a:r>
              <a:rPr lang="cs-CZ" dirty="0" err="1"/>
              <a:t>the</a:t>
            </a:r>
            <a:r>
              <a:rPr lang="cs-CZ" dirty="0"/>
              <a:t> </a:t>
            </a:r>
            <a:r>
              <a:rPr lang="cs-CZ" dirty="0" err="1"/>
              <a:t>Cyrus</a:t>
            </a:r>
            <a:r>
              <a:rPr lang="cs-CZ" dirty="0"/>
              <a:t> </a:t>
            </a:r>
            <a:r>
              <a:rPr lang="cs-CZ" dirty="0" err="1"/>
              <a:t>legacy</a:t>
            </a:r>
            <a:r>
              <a:rPr lang="cs-CZ" dirty="0"/>
              <a:t> </a:t>
            </a:r>
            <a:r>
              <a:rPr lang="cs-CZ" dirty="0" err="1"/>
              <a:t>is</a:t>
            </a:r>
            <a:r>
              <a:rPr lang="cs-CZ" dirty="0"/>
              <a:t> </a:t>
            </a:r>
            <a:r>
              <a:rPr lang="cs-CZ" dirty="0" err="1"/>
              <a:t>admired</a:t>
            </a:r>
            <a:r>
              <a:rPr lang="cs-CZ" dirty="0"/>
              <a:t>. </a:t>
            </a:r>
            <a:r>
              <a:rPr lang="cs-CZ" dirty="0" err="1"/>
              <a:t>According</a:t>
            </a:r>
            <a:r>
              <a:rPr lang="cs-CZ" dirty="0"/>
              <a:t> to </a:t>
            </a:r>
            <a:r>
              <a:rPr lang="cs-CZ" dirty="0" err="1"/>
              <a:t>Professor</a:t>
            </a:r>
            <a:r>
              <a:rPr lang="cs-CZ" dirty="0"/>
              <a:t> Richard </a:t>
            </a:r>
            <a:r>
              <a:rPr lang="cs-CZ" dirty="0" err="1"/>
              <a:t>Frye</a:t>
            </a:r>
            <a:r>
              <a:rPr lang="cs-CZ" dirty="0"/>
              <a:t>: </a:t>
            </a:r>
          </a:p>
          <a:p>
            <a:pPr marL="0" indent="0">
              <a:buNone/>
            </a:pPr>
            <a:r>
              <a:rPr lang="cs-CZ" dirty="0"/>
              <a:t>"In </a:t>
            </a:r>
            <a:r>
              <a:rPr lang="cs-CZ" dirty="0" err="1"/>
              <a:t>short</a:t>
            </a:r>
            <a:r>
              <a:rPr lang="cs-CZ" dirty="0"/>
              <a:t>, </a:t>
            </a:r>
            <a:r>
              <a:rPr lang="cs-CZ" dirty="0" err="1"/>
              <a:t>the</a:t>
            </a:r>
            <a:r>
              <a:rPr lang="cs-CZ" dirty="0"/>
              <a:t> </a:t>
            </a:r>
            <a:r>
              <a:rPr lang="cs-CZ" dirty="0" err="1"/>
              <a:t>figure</a:t>
            </a:r>
            <a:r>
              <a:rPr lang="cs-CZ" dirty="0"/>
              <a:t> </a:t>
            </a:r>
            <a:r>
              <a:rPr lang="cs-CZ" dirty="0" err="1"/>
              <a:t>of</a:t>
            </a:r>
            <a:r>
              <a:rPr lang="cs-CZ" dirty="0"/>
              <a:t> </a:t>
            </a:r>
            <a:r>
              <a:rPr lang="cs-CZ" dirty="0" err="1"/>
              <a:t>Cyrus</a:t>
            </a:r>
            <a:r>
              <a:rPr lang="cs-CZ" dirty="0"/>
              <a:t> has </a:t>
            </a:r>
            <a:r>
              <a:rPr lang="cs-CZ" dirty="0" err="1"/>
              <a:t>survived</a:t>
            </a:r>
            <a:r>
              <a:rPr lang="cs-CZ" dirty="0"/>
              <a:t> </a:t>
            </a:r>
            <a:r>
              <a:rPr lang="cs-CZ" dirty="0" err="1"/>
              <a:t>throughout</a:t>
            </a:r>
            <a:r>
              <a:rPr lang="cs-CZ" dirty="0"/>
              <a:t> </a:t>
            </a:r>
            <a:r>
              <a:rPr lang="cs-CZ" dirty="0" err="1"/>
              <a:t>history</a:t>
            </a:r>
            <a:r>
              <a:rPr lang="cs-CZ" dirty="0"/>
              <a:t> as more </a:t>
            </a:r>
            <a:r>
              <a:rPr lang="cs-CZ" dirty="0" err="1"/>
              <a:t>than</a:t>
            </a:r>
            <a:r>
              <a:rPr lang="cs-CZ" dirty="0"/>
              <a:t> a </a:t>
            </a:r>
            <a:r>
              <a:rPr lang="cs-CZ" dirty="0" err="1"/>
              <a:t>great</a:t>
            </a:r>
            <a:r>
              <a:rPr lang="cs-CZ" dirty="0"/>
              <a:t> man </a:t>
            </a:r>
            <a:r>
              <a:rPr lang="cs-CZ" dirty="0" err="1"/>
              <a:t>who</a:t>
            </a:r>
            <a:r>
              <a:rPr lang="cs-CZ" dirty="0"/>
              <a:t> </a:t>
            </a:r>
            <a:r>
              <a:rPr lang="cs-CZ" dirty="0" err="1"/>
              <a:t>founded</a:t>
            </a:r>
            <a:r>
              <a:rPr lang="cs-CZ" dirty="0"/>
              <a:t> </a:t>
            </a:r>
            <a:r>
              <a:rPr lang="cs-CZ" dirty="0" err="1"/>
              <a:t>an</a:t>
            </a:r>
            <a:r>
              <a:rPr lang="cs-CZ" dirty="0"/>
              <a:t> empire. </a:t>
            </a:r>
            <a:r>
              <a:rPr lang="cs-CZ" b="1" dirty="0"/>
              <a:t>He </a:t>
            </a:r>
            <a:r>
              <a:rPr lang="cs-CZ" b="1" dirty="0" err="1"/>
              <a:t>became</a:t>
            </a:r>
            <a:r>
              <a:rPr lang="cs-CZ" b="1" dirty="0"/>
              <a:t> </a:t>
            </a:r>
            <a:r>
              <a:rPr lang="cs-CZ" b="1" dirty="0" err="1"/>
              <a:t>the</a:t>
            </a:r>
            <a:r>
              <a:rPr lang="cs-CZ" b="1" dirty="0"/>
              <a:t> </a:t>
            </a:r>
            <a:r>
              <a:rPr lang="cs-CZ" b="1" dirty="0" err="1"/>
              <a:t>epitome</a:t>
            </a:r>
            <a:r>
              <a:rPr lang="cs-CZ" b="1" dirty="0"/>
              <a:t> </a:t>
            </a:r>
            <a:r>
              <a:rPr lang="cs-CZ" b="1" dirty="0" err="1"/>
              <a:t>of</a:t>
            </a:r>
            <a:r>
              <a:rPr lang="cs-CZ" b="1" dirty="0"/>
              <a:t> </a:t>
            </a:r>
            <a:r>
              <a:rPr lang="cs-CZ" b="1" dirty="0" err="1"/>
              <a:t>the</a:t>
            </a:r>
            <a:r>
              <a:rPr lang="cs-CZ" b="1" dirty="0"/>
              <a:t> </a:t>
            </a:r>
            <a:r>
              <a:rPr lang="cs-CZ" b="1" dirty="0" err="1"/>
              <a:t>great</a:t>
            </a:r>
            <a:r>
              <a:rPr lang="cs-CZ" b="1" dirty="0"/>
              <a:t> </a:t>
            </a:r>
            <a:r>
              <a:rPr lang="cs-CZ" b="1" dirty="0" err="1"/>
              <a:t>qualities</a:t>
            </a:r>
            <a:r>
              <a:rPr lang="cs-CZ" b="1" dirty="0"/>
              <a:t> </a:t>
            </a:r>
            <a:r>
              <a:rPr lang="cs-CZ" b="1" dirty="0" err="1"/>
              <a:t>expected</a:t>
            </a:r>
            <a:r>
              <a:rPr lang="cs-CZ" b="1" dirty="0"/>
              <a:t> </a:t>
            </a:r>
            <a:r>
              <a:rPr lang="cs-CZ" b="1" dirty="0" err="1"/>
              <a:t>of</a:t>
            </a:r>
            <a:r>
              <a:rPr lang="cs-CZ" b="1" dirty="0"/>
              <a:t> a </a:t>
            </a:r>
            <a:r>
              <a:rPr lang="cs-CZ" b="1" dirty="0" err="1"/>
              <a:t>ruler</a:t>
            </a:r>
            <a:r>
              <a:rPr lang="cs-CZ" b="1" dirty="0"/>
              <a:t> in </a:t>
            </a:r>
            <a:r>
              <a:rPr lang="cs-CZ" b="1" dirty="0" err="1"/>
              <a:t>antiquity</a:t>
            </a:r>
            <a:r>
              <a:rPr lang="cs-CZ" dirty="0"/>
              <a:t>, </a:t>
            </a:r>
            <a:r>
              <a:rPr lang="cs-CZ" dirty="0" err="1"/>
              <a:t>and</a:t>
            </a:r>
            <a:r>
              <a:rPr lang="cs-CZ" dirty="0"/>
              <a:t> he </a:t>
            </a:r>
            <a:r>
              <a:rPr lang="cs-CZ" dirty="0" err="1"/>
              <a:t>assumed</a:t>
            </a:r>
            <a:r>
              <a:rPr lang="cs-CZ" dirty="0"/>
              <a:t> </a:t>
            </a:r>
            <a:r>
              <a:rPr lang="cs-CZ" dirty="0" err="1"/>
              <a:t>heroic</a:t>
            </a:r>
            <a:r>
              <a:rPr lang="cs-CZ" dirty="0"/>
              <a:t> </a:t>
            </a:r>
            <a:r>
              <a:rPr lang="cs-CZ" dirty="0" err="1"/>
              <a:t>features</a:t>
            </a:r>
            <a:r>
              <a:rPr lang="cs-CZ" dirty="0"/>
              <a:t> as </a:t>
            </a:r>
            <a:r>
              <a:rPr lang="cs-CZ" b="1" dirty="0"/>
              <a:t>a </a:t>
            </a:r>
            <a:r>
              <a:rPr lang="cs-CZ" b="1" dirty="0" err="1"/>
              <a:t>conqueror</a:t>
            </a:r>
            <a:r>
              <a:rPr lang="cs-CZ" b="1" dirty="0"/>
              <a:t> </a:t>
            </a:r>
            <a:r>
              <a:rPr lang="cs-CZ" b="1" dirty="0" err="1"/>
              <a:t>who</a:t>
            </a:r>
            <a:r>
              <a:rPr lang="cs-CZ" b="1" dirty="0"/>
              <a:t> </a:t>
            </a:r>
            <a:r>
              <a:rPr lang="cs-CZ" b="1" dirty="0" err="1"/>
              <a:t>was</a:t>
            </a:r>
            <a:r>
              <a:rPr lang="cs-CZ" b="1" dirty="0"/>
              <a:t> </a:t>
            </a:r>
            <a:r>
              <a:rPr lang="cs-CZ" b="1" dirty="0" err="1"/>
              <a:t>tolerant</a:t>
            </a:r>
            <a:r>
              <a:rPr lang="cs-CZ" b="1" dirty="0"/>
              <a:t> </a:t>
            </a:r>
            <a:r>
              <a:rPr lang="cs-CZ" b="1" dirty="0" err="1"/>
              <a:t>and</a:t>
            </a:r>
            <a:r>
              <a:rPr lang="cs-CZ" b="1" dirty="0"/>
              <a:t> </a:t>
            </a:r>
            <a:r>
              <a:rPr lang="cs-CZ" b="1" dirty="0" err="1"/>
              <a:t>magnanimous</a:t>
            </a:r>
            <a:r>
              <a:rPr lang="cs-CZ" b="1" dirty="0"/>
              <a:t> as </a:t>
            </a:r>
            <a:r>
              <a:rPr lang="cs-CZ" b="1" dirty="0" err="1"/>
              <a:t>well</a:t>
            </a:r>
            <a:r>
              <a:rPr lang="cs-CZ" b="1" dirty="0"/>
              <a:t> as brave </a:t>
            </a:r>
            <a:r>
              <a:rPr lang="cs-CZ" b="1" dirty="0" err="1"/>
              <a:t>and</a:t>
            </a:r>
            <a:r>
              <a:rPr lang="cs-CZ" b="1" dirty="0"/>
              <a:t> </a:t>
            </a:r>
            <a:r>
              <a:rPr lang="cs-CZ" b="1" dirty="0" err="1"/>
              <a:t>daring</a:t>
            </a:r>
            <a:r>
              <a:rPr lang="cs-CZ" dirty="0"/>
              <a:t>. </a:t>
            </a:r>
            <a:r>
              <a:rPr lang="cs-CZ" b="1" dirty="0"/>
              <a:t>His personality</a:t>
            </a:r>
            <a:r>
              <a:rPr lang="cs-CZ" dirty="0"/>
              <a:t> as </a:t>
            </a:r>
            <a:r>
              <a:rPr lang="cs-CZ" dirty="0" err="1"/>
              <a:t>seen</a:t>
            </a:r>
            <a:r>
              <a:rPr lang="cs-CZ" dirty="0"/>
              <a:t> by </a:t>
            </a:r>
            <a:r>
              <a:rPr lang="cs-CZ" dirty="0" err="1"/>
              <a:t>the</a:t>
            </a:r>
            <a:r>
              <a:rPr lang="cs-CZ" dirty="0"/>
              <a:t> </a:t>
            </a:r>
            <a:r>
              <a:rPr lang="cs-CZ" dirty="0" err="1"/>
              <a:t>Greeks</a:t>
            </a:r>
            <a:r>
              <a:rPr lang="cs-CZ" dirty="0"/>
              <a:t> </a:t>
            </a:r>
            <a:r>
              <a:rPr lang="cs-CZ" dirty="0" err="1"/>
              <a:t>influenced</a:t>
            </a:r>
            <a:r>
              <a:rPr lang="cs-CZ" dirty="0"/>
              <a:t> </a:t>
            </a:r>
            <a:r>
              <a:rPr lang="cs-CZ" dirty="0" err="1"/>
              <a:t>them</a:t>
            </a:r>
            <a:r>
              <a:rPr lang="cs-CZ" dirty="0"/>
              <a:t> </a:t>
            </a:r>
            <a:r>
              <a:rPr lang="cs-CZ" dirty="0" err="1"/>
              <a:t>and</a:t>
            </a:r>
            <a:r>
              <a:rPr lang="cs-CZ" dirty="0"/>
              <a:t> Alexander </a:t>
            </a:r>
            <a:r>
              <a:rPr lang="cs-CZ" dirty="0" err="1"/>
              <a:t>the</a:t>
            </a:r>
            <a:r>
              <a:rPr lang="cs-CZ" dirty="0"/>
              <a:t> Great, </a:t>
            </a:r>
            <a:r>
              <a:rPr lang="cs-CZ" dirty="0" err="1"/>
              <a:t>and</a:t>
            </a:r>
            <a:r>
              <a:rPr lang="cs-CZ" dirty="0"/>
              <a:t>, as </a:t>
            </a:r>
            <a:r>
              <a:rPr lang="cs-CZ" dirty="0" err="1"/>
              <a:t>the</a:t>
            </a:r>
            <a:r>
              <a:rPr lang="cs-CZ" dirty="0"/>
              <a:t> </a:t>
            </a:r>
            <a:r>
              <a:rPr lang="cs-CZ" dirty="0" err="1"/>
              <a:t>tradition</a:t>
            </a:r>
            <a:r>
              <a:rPr lang="cs-CZ" dirty="0"/>
              <a:t> </a:t>
            </a:r>
            <a:r>
              <a:rPr lang="cs-CZ" dirty="0" err="1"/>
              <a:t>was</a:t>
            </a:r>
            <a:r>
              <a:rPr lang="cs-CZ" dirty="0"/>
              <a:t> </a:t>
            </a:r>
            <a:r>
              <a:rPr lang="cs-CZ" dirty="0" err="1"/>
              <a:t>transmitted</a:t>
            </a:r>
            <a:r>
              <a:rPr lang="cs-CZ" dirty="0"/>
              <a:t> by </a:t>
            </a:r>
            <a:r>
              <a:rPr lang="cs-CZ" dirty="0" err="1"/>
              <a:t>the</a:t>
            </a:r>
            <a:r>
              <a:rPr lang="cs-CZ" dirty="0"/>
              <a:t> </a:t>
            </a:r>
            <a:r>
              <a:rPr lang="cs-CZ" dirty="0" err="1"/>
              <a:t>Romans</a:t>
            </a:r>
            <a:r>
              <a:rPr lang="cs-CZ" dirty="0"/>
              <a:t>, </a:t>
            </a:r>
            <a:r>
              <a:rPr lang="cs-CZ" b="1" dirty="0" err="1"/>
              <a:t>may</a:t>
            </a:r>
            <a:r>
              <a:rPr lang="cs-CZ" b="1" dirty="0"/>
              <a:t> </a:t>
            </a:r>
            <a:r>
              <a:rPr lang="cs-CZ" b="1" dirty="0" err="1"/>
              <a:t>be</a:t>
            </a:r>
            <a:r>
              <a:rPr lang="cs-CZ" b="1" dirty="0"/>
              <a:t> </a:t>
            </a:r>
            <a:r>
              <a:rPr lang="cs-CZ" b="1" dirty="0" err="1"/>
              <a:t>considered</a:t>
            </a:r>
            <a:r>
              <a:rPr lang="cs-CZ" b="1" dirty="0"/>
              <a:t> to influence </a:t>
            </a:r>
            <a:r>
              <a:rPr lang="cs-CZ" b="1" dirty="0" err="1"/>
              <a:t>our</a:t>
            </a:r>
            <a:r>
              <a:rPr lang="cs-CZ" b="1" dirty="0"/>
              <a:t> </a:t>
            </a:r>
            <a:r>
              <a:rPr lang="cs-CZ" b="1" dirty="0" err="1"/>
              <a:t>thinking</a:t>
            </a:r>
            <a:r>
              <a:rPr lang="cs-CZ" b="1" dirty="0"/>
              <a:t> </a:t>
            </a:r>
            <a:r>
              <a:rPr lang="cs-CZ" b="1" dirty="0" err="1"/>
              <a:t>even</a:t>
            </a:r>
            <a:r>
              <a:rPr lang="cs-CZ" b="1" dirty="0"/>
              <a:t> </a:t>
            </a:r>
            <a:r>
              <a:rPr lang="cs-CZ" b="1" dirty="0" err="1"/>
              <a:t>now</a:t>
            </a:r>
            <a:r>
              <a:rPr lang="cs-CZ" dirty="0"/>
              <a:t>."</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981200" y="116632"/>
            <a:ext cx="8229600" cy="1368152"/>
          </a:xfrm>
        </p:spPr>
        <p:txBody>
          <a:bodyPr>
            <a:noAutofit/>
          </a:bodyPr>
          <a:lstStyle/>
          <a:p>
            <a:r>
              <a:rPr lang="en-US" sz="3200" dirty="0"/>
              <a:t>Cyrus the Great</a:t>
            </a:r>
            <a:br>
              <a:rPr lang="cs-CZ" sz="3200" dirty="0"/>
            </a:br>
            <a:r>
              <a:rPr lang="en-US" sz="3200" dirty="0"/>
              <a:t>The decree of return for the Jews, 539 BCE</a:t>
            </a:r>
            <a:br>
              <a:rPr lang="cs-CZ" sz="3200" dirty="0"/>
            </a:br>
            <a:r>
              <a:rPr lang="en-US" sz="3200" dirty="0"/>
              <a:t>From The Hebrew Bible, Ezra 1:1-8</a:t>
            </a:r>
            <a:endParaRPr lang="cs-CZ" sz="3200" dirty="0"/>
          </a:p>
        </p:txBody>
      </p:sp>
      <p:sp>
        <p:nvSpPr>
          <p:cNvPr id="6" name="Zástupný symbol pro obsah 5"/>
          <p:cNvSpPr>
            <a:spLocks noGrp="1"/>
          </p:cNvSpPr>
          <p:nvPr>
            <p:ph idx="1"/>
          </p:nvPr>
        </p:nvSpPr>
        <p:spPr>
          <a:xfrm>
            <a:off x="479376" y="1600200"/>
            <a:ext cx="11233248" cy="4997152"/>
          </a:xfrm>
        </p:spPr>
        <p:txBody>
          <a:bodyPr>
            <a:normAutofit fontScale="70000" lnSpcReduction="20000"/>
          </a:bodyPr>
          <a:lstStyle/>
          <a:p>
            <a:pPr marL="0" indent="0">
              <a:spcBef>
                <a:spcPts val="0"/>
              </a:spcBef>
              <a:buNone/>
            </a:pPr>
            <a:r>
              <a:rPr lang="en-US" i="1" dirty="0"/>
              <a:t>" In the first year of </a:t>
            </a:r>
            <a:r>
              <a:rPr lang="en-US" b="1" i="1" dirty="0"/>
              <a:t>Cyrus, king of Persia, in order to fulfill the word of the Lord </a:t>
            </a:r>
            <a:r>
              <a:rPr lang="en-US" i="1" dirty="0"/>
              <a:t>spoken by Jeremiah, </a:t>
            </a:r>
            <a:r>
              <a:rPr lang="en-US" b="1" i="1" dirty="0"/>
              <a:t>the Lord inspired King Cyrus of Persia to issue this proclamation throughout his kingdom, both by word of mouth and in writing</a:t>
            </a:r>
            <a:r>
              <a:rPr lang="en-US" i="1" dirty="0"/>
              <a:t>: Thus says Cyrus, king of Persia: 'All the kingdoms of the earth the Lord, the God of heaven, has given to me, and he has also charged me to build him a house in Jerusalem, which is in Judah. Whoever, therefore, among you belongs to any part of his people, </a:t>
            </a:r>
            <a:r>
              <a:rPr lang="en-US" b="1" i="1" dirty="0"/>
              <a:t>let him go up, and may his God be with him! Let everyone who has survived, in whatever place he may have dwelt</a:t>
            </a:r>
            <a:r>
              <a:rPr lang="en-US" i="1" dirty="0"/>
              <a:t>, be assisted by the people of that place with silver, gold, and goods</a:t>
            </a:r>
            <a:r>
              <a:rPr lang="en-US" b="1" i="1" dirty="0"/>
              <a:t>, together with free will offerings for the house of God in Jerusalem</a:t>
            </a:r>
            <a:r>
              <a:rPr lang="en-US" i="1" dirty="0"/>
              <a:t>.' Then the family heads of Judah and Benjamin and the priests and Levites --</a:t>
            </a:r>
            <a:r>
              <a:rPr lang="cs-CZ" i="1" dirty="0"/>
              <a:t> </a:t>
            </a:r>
            <a:r>
              <a:rPr lang="en-US" i="1" dirty="0"/>
              <a:t>everyone, that is, whom God had inspired to do so</a:t>
            </a:r>
            <a:r>
              <a:rPr lang="cs-CZ" i="1" dirty="0"/>
              <a:t> </a:t>
            </a:r>
            <a:r>
              <a:rPr lang="en-US" i="1" dirty="0"/>
              <a:t>-- prepared to go up to build the house of the Lord in Jerusalem. All their neighbors gave them help in every way, with silver, gold, goods, and cattle, and with many precious gifts besides </a:t>
            </a:r>
            <a:r>
              <a:rPr lang="en-US" b="1" i="1" dirty="0"/>
              <a:t>all their free-will offerings</a:t>
            </a:r>
            <a:r>
              <a:rPr lang="en-US" i="1" dirty="0"/>
              <a:t>. King Cyrus, too, had the utensils of the house of the Lord brought forth which Nebuchadnezzar had taken away from Jerusalem and placed in the house of his god. Cyrus, king of Persia, had them brought forth by the treasurer </a:t>
            </a:r>
            <a:r>
              <a:rPr lang="en-US" i="1" dirty="0" err="1"/>
              <a:t>Mithredath</a:t>
            </a:r>
            <a:r>
              <a:rPr lang="en-US" i="1" dirty="0"/>
              <a:t>, and counted out to </a:t>
            </a:r>
            <a:r>
              <a:rPr lang="en-US" i="1" dirty="0" err="1"/>
              <a:t>Sheshbazzar</a:t>
            </a:r>
            <a:r>
              <a:rPr lang="en-US" i="1" dirty="0"/>
              <a:t>, the prince of Judah.</a:t>
            </a:r>
            <a:r>
              <a:rPr lang="cs-CZ" i="1" dirty="0"/>
              <a:t> …</a:t>
            </a:r>
            <a:r>
              <a:rPr lang="en-US" i="1" dirty="0"/>
              <a:t>"</a:t>
            </a:r>
            <a:endParaRPr lang="cs-CZ"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a:t>
            </a:r>
            <a:r>
              <a:rPr lang="cs-CZ" dirty="0" err="1"/>
              <a:t>Old</a:t>
            </a:r>
            <a:r>
              <a:rPr lang="cs-CZ" dirty="0"/>
              <a:t> Testament </a:t>
            </a:r>
          </a:p>
        </p:txBody>
      </p:sp>
      <p:sp>
        <p:nvSpPr>
          <p:cNvPr id="3" name="Zástupný symbol pro obsah 2"/>
          <p:cNvSpPr>
            <a:spLocks noGrp="1"/>
          </p:cNvSpPr>
          <p:nvPr>
            <p:ph idx="1"/>
          </p:nvPr>
        </p:nvSpPr>
        <p:spPr/>
        <p:txBody>
          <a:bodyPr>
            <a:normAutofit/>
          </a:bodyPr>
          <a:lstStyle/>
          <a:p>
            <a:pPr marL="0" indent="0">
              <a:buNone/>
            </a:pPr>
            <a:r>
              <a:rPr lang="cs-CZ" dirty="0"/>
              <a:t>Gen 1,26: „</a:t>
            </a:r>
            <a:r>
              <a:rPr lang="en-US" dirty="0"/>
              <a:t> Then God said, Let Us </a:t>
            </a:r>
            <a:r>
              <a:rPr lang="en-US" b="1" dirty="0"/>
              <a:t>make man in Our image</a:t>
            </a:r>
            <a:r>
              <a:rPr lang="en-US" dirty="0"/>
              <a:t>, </a:t>
            </a:r>
            <a:r>
              <a:rPr lang="en-US" b="1" dirty="0"/>
              <a:t>according to Our likeness</a:t>
            </a:r>
            <a:r>
              <a:rPr lang="en-US" dirty="0"/>
              <a:t>; let them have dominion over the fish of the sea, over the flying creatures of the heavens, and over the beasts, over all the earth and over every creeping thing that moves on the earth.</a:t>
            </a:r>
            <a:r>
              <a:rPr lang="cs-CZ" dirty="0"/>
              <a:t>“ - </a:t>
            </a:r>
            <a:r>
              <a:rPr lang="en-US" u="sng" dirty="0"/>
              <a:t>The Principle</a:t>
            </a:r>
            <a:r>
              <a:rPr lang="cs-CZ" u="sng" dirty="0"/>
              <a:t>: Dignity</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a:t>
            </a:r>
            <a:r>
              <a:rPr lang="cs-CZ" dirty="0" err="1"/>
              <a:t>Old</a:t>
            </a:r>
            <a:r>
              <a:rPr lang="cs-CZ" dirty="0"/>
              <a:t> Testament </a:t>
            </a:r>
          </a:p>
        </p:txBody>
      </p:sp>
      <p:sp>
        <p:nvSpPr>
          <p:cNvPr id="3" name="Zástupný symbol pro obsah 2"/>
          <p:cNvSpPr>
            <a:spLocks noGrp="1"/>
          </p:cNvSpPr>
          <p:nvPr>
            <p:ph idx="1"/>
          </p:nvPr>
        </p:nvSpPr>
        <p:spPr/>
        <p:txBody>
          <a:bodyPr>
            <a:normAutofit lnSpcReduction="10000"/>
          </a:bodyPr>
          <a:lstStyle/>
          <a:p>
            <a:r>
              <a:rPr lang="cs-CZ" dirty="0"/>
              <a:t>Gen 2,7: „</a:t>
            </a:r>
            <a:r>
              <a:rPr lang="en-US" dirty="0"/>
              <a:t> And the LORD God formed man of the dust of the ground, and breathed into his nostrils the breath of life; and man became a living soul.</a:t>
            </a:r>
            <a:r>
              <a:rPr lang="cs-CZ" dirty="0"/>
              <a:t>“ - </a:t>
            </a:r>
            <a:r>
              <a:rPr lang="en-US" u="sng" dirty="0"/>
              <a:t>The Principle</a:t>
            </a:r>
            <a:r>
              <a:rPr lang="cs-CZ" u="sng" dirty="0"/>
              <a:t>: Dignity</a:t>
            </a:r>
            <a:endParaRPr lang="cs-CZ" dirty="0"/>
          </a:p>
          <a:p>
            <a:r>
              <a:rPr lang="cs-CZ" dirty="0"/>
              <a:t>Gen 9,5-6: „</a:t>
            </a:r>
            <a:r>
              <a:rPr lang="en-US" dirty="0"/>
              <a:t> </a:t>
            </a:r>
            <a:r>
              <a:rPr lang="cs-CZ" dirty="0"/>
              <a:t>a</a:t>
            </a:r>
            <a:r>
              <a:rPr lang="en-US" dirty="0" err="1"/>
              <a:t>nd</a:t>
            </a:r>
            <a:r>
              <a:rPr lang="en-US" dirty="0"/>
              <a:t> </a:t>
            </a:r>
            <a:r>
              <a:rPr lang="en-US" b="1" dirty="0"/>
              <a:t>surely your blood of your lives will I require</a:t>
            </a:r>
            <a:r>
              <a:rPr lang="en-US" dirty="0"/>
              <a:t>; at the hand of every beast will I require it, and at the hand of man; </a:t>
            </a:r>
            <a:r>
              <a:rPr lang="en-US" b="1" dirty="0"/>
              <a:t>at the hand of every man's brother will I require the life of man</a:t>
            </a:r>
            <a:r>
              <a:rPr lang="en-US" dirty="0"/>
              <a:t>.</a:t>
            </a:r>
            <a:r>
              <a:rPr lang="cs-CZ" dirty="0"/>
              <a:t> </a:t>
            </a:r>
            <a:r>
              <a:rPr lang="en-US" dirty="0"/>
              <a:t>Whoever sheds man's blood, by man shall his blood be shed: for in the image of God made he man.</a:t>
            </a:r>
            <a:r>
              <a:rPr lang="cs-CZ" dirty="0"/>
              <a:t>“;</a:t>
            </a:r>
            <a:r>
              <a:rPr lang="en-US" dirty="0"/>
              <a:t> </a:t>
            </a:r>
            <a:r>
              <a:rPr lang="cs-CZ" dirty="0"/>
              <a:t>- </a:t>
            </a:r>
            <a:r>
              <a:rPr lang="en-US" u="sng" dirty="0"/>
              <a:t>The Principle</a:t>
            </a:r>
            <a:r>
              <a:rPr lang="cs-CZ" u="sng" dirty="0"/>
              <a:t>s: Dignity, justice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a:t>
            </a:r>
            <a:r>
              <a:rPr lang="cs-CZ" dirty="0" err="1"/>
              <a:t>Old</a:t>
            </a:r>
            <a:r>
              <a:rPr lang="cs-CZ" dirty="0"/>
              <a:t> Testament </a:t>
            </a:r>
          </a:p>
        </p:txBody>
      </p:sp>
      <p:sp>
        <p:nvSpPr>
          <p:cNvPr id="3" name="Zástupný symbol pro obsah 2"/>
          <p:cNvSpPr>
            <a:spLocks noGrp="1"/>
          </p:cNvSpPr>
          <p:nvPr>
            <p:ph idx="1"/>
          </p:nvPr>
        </p:nvSpPr>
        <p:spPr/>
        <p:txBody>
          <a:bodyPr>
            <a:normAutofit/>
          </a:bodyPr>
          <a:lstStyle/>
          <a:p>
            <a:endParaRPr lang="cs-CZ" dirty="0"/>
          </a:p>
          <a:p>
            <a:r>
              <a:rPr lang="cs-CZ" dirty="0"/>
              <a:t>Mi 6,8: „</a:t>
            </a:r>
            <a:r>
              <a:rPr lang="en-US" dirty="0"/>
              <a:t>He has told you, O man, </a:t>
            </a:r>
            <a:r>
              <a:rPr lang="en-US" b="1" dirty="0"/>
              <a:t>what is good</a:t>
            </a:r>
            <a:r>
              <a:rPr lang="en-US" dirty="0"/>
              <a:t>; and what does the L</a:t>
            </a:r>
            <a:r>
              <a:rPr lang="cs-CZ" dirty="0"/>
              <a:t>ord </a:t>
            </a:r>
            <a:r>
              <a:rPr lang="en-US" dirty="0"/>
              <a:t>require of you but </a:t>
            </a:r>
            <a:r>
              <a:rPr lang="en-US" b="1" dirty="0"/>
              <a:t>to do justice</a:t>
            </a:r>
            <a:r>
              <a:rPr lang="en-US" dirty="0"/>
              <a:t>, and </a:t>
            </a:r>
            <a:r>
              <a:rPr lang="en-US" b="1" dirty="0"/>
              <a:t>to love kindness</a:t>
            </a:r>
            <a:r>
              <a:rPr lang="en-US" dirty="0"/>
              <a:t>, and </a:t>
            </a:r>
            <a:r>
              <a:rPr lang="en-US" b="1" dirty="0"/>
              <a:t>to walk humbly with your God</a:t>
            </a:r>
            <a:r>
              <a:rPr lang="en-US" dirty="0"/>
              <a:t>? </a:t>
            </a:r>
            <a:r>
              <a:rPr lang="cs-CZ" dirty="0"/>
              <a:t>“ - </a:t>
            </a:r>
            <a:r>
              <a:rPr lang="en-US" u="sng" dirty="0"/>
              <a:t>The Principle</a:t>
            </a:r>
            <a:r>
              <a:rPr lang="cs-CZ" u="sng" dirty="0"/>
              <a:t>: Justice</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New Testament </a:t>
            </a:r>
          </a:p>
        </p:txBody>
      </p:sp>
      <p:sp>
        <p:nvSpPr>
          <p:cNvPr id="3" name="Zástupný symbol pro obsah 2"/>
          <p:cNvSpPr>
            <a:spLocks noGrp="1"/>
          </p:cNvSpPr>
          <p:nvPr>
            <p:ph idx="1"/>
          </p:nvPr>
        </p:nvSpPr>
        <p:spPr/>
        <p:txBody>
          <a:bodyPr>
            <a:normAutofit/>
          </a:bodyPr>
          <a:lstStyle/>
          <a:p>
            <a:r>
              <a:rPr lang="cs-CZ" dirty="0" err="1"/>
              <a:t>Matthew</a:t>
            </a:r>
            <a:r>
              <a:rPr lang="cs-CZ" dirty="0"/>
              <a:t> 5-7;</a:t>
            </a:r>
          </a:p>
          <a:p>
            <a:r>
              <a:rPr lang="cs-CZ" dirty="0"/>
              <a:t>L 6,36-38: „</a:t>
            </a:r>
            <a:r>
              <a:rPr lang="en-US" dirty="0"/>
              <a:t> </a:t>
            </a:r>
            <a:r>
              <a:rPr lang="cs-CZ" b="1" dirty="0"/>
              <a:t>B</a:t>
            </a:r>
            <a:r>
              <a:rPr lang="en-US" b="1" dirty="0"/>
              <a:t>e</a:t>
            </a:r>
            <a:r>
              <a:rPr lang="en-US" dirty="0"/>
              <a:t> you therefore </a:t>
            </a:r>
            <a:r>
              <a:rPr lang="en-US" b="1" dirty="0"/>
              <a:t>merciful</a:t>
            </a:r>
            <a:r>
              <a:rPr lang="en-US" dirty="0"/>
              <a:t>, as your Father also is merciful.</a:t>
            </a:r>
            <a:r>
              <a:rPr lang="cs-CZ" dirty="0"/>
              <a:t> </a:t>
            </a:r>
            <a:r>
              <a:rPr lang="en-US" b="1" dirty="0"/>
              <a:t>Judge not</a:t>
            </a:r>
            <a:r>
              <a:rPr lang="en-US" dirty="0"/>
              <a:t>, and you shall not be judged: </a:t>
            </a:r>
            <a:r>
              <a:rPr lang="en-US" b="1" dirty="0"/>
              <a:t>condemn not</a:t>
            </a:r>
            <a:r>
              <a:rPr lang="en-US" dirty="0"/>
              <a:t>, and you shall not be condemned: </a:t>
            </a:r>
            <a:r>
              <a:rPr lang="en-US" b="1" dirty="0"/>
              <a:t>forgive</a:t>
            </a:r>
            <a:r>
              <a:rPr lang="en-US" dirty="0"/>
              <a:t>, and you shall be forgiven:</a:t>
            </a:r>
            <a:r>
              <a:rPr lang="cs-CZ" dirty="0"/>
              <a:t> </a:t>
            </a:r>
            <a:r>
              <a:rPr lang="en-US" b="1" dirty="0"/>
              <a:t>Give</a:t>
            </a:r>
            <a:r>
              <a:rPr lang="en-US" dirty="0"/>
              <a:t>, and it shall be given unto you</a:t>
            </a:r>
            <a:r>
              <a:rPr lang="cs-CZ" dirty="0"/>
              <a:t>“;</a:t>
            </a:r>
          </a:p>
          <a:p>
            <a:r>
              <a:rPr lang="cs-CZ" dirty="0"/>
              <a:t>J 17,15 „</a:t>
            </a:r>
            <a:r>
              <a:rPr lang="en-US" dirty="0"/>
              <a:t> </a:t>
            </a:r>
            <a:r>
              <a:rPr lang="cs-CZ" dirty="0"/>
              <a:t>…y</a:t>
            </a:r>
            <a:r>
              <a:rPr lang="en-US" dirty="0" err="1"/>
              <a:t>ou</a:t>
            </a:r>
            <a:r>
              <a:rPr lang="en-US" dirty="0"/>
              <a:t> should </a:t>
            </a:r>
            <a:r>
              <a:rPr lang="en-US" b="1" dirty="0"/>
              <a:t>keep them from the evil</a:t>
            </a:r>
            <a:r>
              <a:rPr lang="cs-CZ" dirty="0"/>
              <a:t>“;</a:t>
            </a:r>
          </a:p>
          <a:p>
            <a:r>
              <a:rPr lang="cs-CZ" dirty="0" err="1"/>
              <a:t>Ap</a:t>
            </a:r>
            <a:r>
              <a:rPr lang="cs-CZ" dirty="0"/>
              <a:t> 5,29: „</a:t>
            </a:r>
            <a:r>
              <a:rPr lang="en-US" dirty="0"/>
              <a:t> Then Peter and the other apostles answered and said, </a:t>
            </a:r>
            <a:r>
              <a:rPr lang="en-US" b="1" dirty="0"/>
              <a:t>We ought to obey God rather than men</a:t>
            </a:r>
            <a:r>
              <a:rPr lang="en-US" dirty="0"/>
              <a:t>.</a:t>
            </a:r>
            <a:r>
              <a:rPr lang="cs-CZ"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New Testament </a:t>
            </a:r>
          </a:p>
        </p:txBody>
      </p:sp>
      <p:sp>
        <p:nvSpPr>
          <p:cNvPr id="3" name="Zástupný symbol pro obsah 2"/>
          <p:cNvSpPr>
            <a:spLocks noGrp="1"/>
          </p:cNvSpPr>
          <p:nvPr>
            <p:ph idx="1"/>
          </p:nvPr>
        </p:nvSpPr>
        <p:spPr/>
        <p:txBody>
          <a:bodyPr>
            <a:normAutofit lnSpcReduction="10000"/>
          </a:bodyPr>
          <a:lstStyle/>
          <a:p>
            <a:r>
              <a:rPr lang="cs-CZ" dirty="0"/>
              <a:t>1C 10,23n: „</a:t>
            </a:r>
            <a:r>
              <a:rPr lang="en-US" dirty="0"/>
              <a:t> All things are lawful for me, but all things are not expedient: all things are lawful for me, but all things edify not.</a:t>
            </a:r>
            <a:r>
              <a:rPr lang="cs-CZ" dirty="0"/>
              <a:t>“;</a:t>
            </a:r>
          </a:p>
          <a:p>
            <a:r>
              <a:rPr lang="cs-CZ" dirty="0" err="1"/>
              <a:t>Ga</a:t>
            </a:r>
            <a:r>
              <a:rPr lang="cs-CZ" dirty="0"/>
              <a:t> 5,1.13n: „</a:t>
            </a:r>
            <a:r>
              <a:rPr lang="en-US" dirty="0"/>
              <a:t>Stand fast therefore in the liberty with which Christ has made us </a:t>
            </a:r>
            <a:r>
              <a:rPr lang="en-US" b="1" dirty="0"/>
              <a:t>free</a:t>
            </a:r>
            <a:r>
              <a:rPr lang="en-US" dirty="0"/>
              <a:t>, and be not entangled again with the yoke of bondage.</a:t>
            </a:r>
            <a:r>
              <a:rPr lang="cs-CZ" dirty="0"/>
              <a:t> … </a:t>
            </a:r>
            <a:r>
              <a:rPr lang="en-US" dirty="0"/>
              <a:t>or, brethren</a:t>
            </a:r>
            <a:r>
              <a:rPr lang="en-US" b="1" dirty="0"/>
              <a:t>, you have been called unto liberty</a:t>
            </a:r>
            <a:r>
              <a:rPr lang="en-US" dirty="0"/>
              <a:t>; only use not liberty for an occasion to the flesh, but </a:t>
            </a:r>
            <a:r>
              <a:rPr lang="en-US" b="1" dirty="0"/>
              <a:t>by love</a:t>
            </a:r>
            <a:r>
              <a:rPr lang="en-US" dirty="0"/>
              <a:t> </a:t>
            </a:r>
            <a:r>
              <a:rPr lang="en-US" b="1" dirty="0"/>
              <a:t>serve one another</a:t>
            </a:r>
            <a:r>
              <a:rPr lang="en-US" dirty="0"/>
              <a:t>.</a:t>
            </a:r>
            <a:r>
              <a:rPr lang="cs-CZ" dirty="0"/>
              <a:t> </a:t>
            </a:r>
            <a:r>
              <a:rPr lang="en-US" dirty="0"/>
              <a:t>For all the law is fulfilled in one word, even in this</a:t>
            </a:r>
            <a:r>
              <a:rPr lang="en-US" b="1" dirty="0"/>
              <a:t>; You shall love your neighbor as yourself</a:t>
            </a:r>
            <a:r>
              <a:rPr lang="en-US" dirty="0"/>
              <a:t>.</a:t>
            </a:r>
            <a:r>
              <a:rPr lang="cs-CZ"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E996FE-8A71-C61A-3A94-CBD1DA3FC03C}"/>
              </a:ext>
            </a:extLst>
          </p:cNvPr>
          <p:cNvSpPr>
            <a:spLocks noGrp="1"/>
          </p:cNvSpPr>
          <p:nvPr>
            <p:ph type="title"/>
          </p:nvPr>
        </p:nvSpPr>
        <p:spPr/>
        <p:txBody>
          <a:bodyPr/>
          <a:lstStyle/>
          <a:p>
            <a:r>
              <a:rPr lang="cs-CZ" dirty="0" err="1"/>
              <a:t>Result</a:t>
            </a:r>
            <a:r>
              <a:rPr lang="cs-CZ" dirty="0"/>
              <a:t>: </a:t>
            </a:r>
            <a:r>
              <a:rPr lang="cs-CZ" dirty="0" err="1"/>
              <a:t>Keywords</a:t>
            </a:r>
            <a:r>
              <a:rPr lang="cs-CZ" dirty="0"/>
              <a:t> (</a:t>
            </a:r>
            <a:r>
              <a:rPr lang="cs-CZ" dirty="0" err="1"/>
              <a:t>task</a:t>
            </a:r>
            <a:r>
              <a:rPr lang="cs-CZ" dirty="0"/>
              <a:t> </a:t>
            </a:r>
            <a:r>
              <a:rPr lang="cs-CZ" dirty="0" err="1"/>
              <a:t>from</a:t>
            </a:r>
            <a:r>
              <a:rPr lang="cs-CZ" dirty="0"/>
              <a:t> </a:t>
            </a:r>
            <a:r>
              <a:rPr lang="cs-CZ" dirty="0" err="1"/>
              <a:t>March</a:t>
            </a:r>
            <a:r>
              <a:rPr lang="cs-CZ" dirty="0"/>
              <a:t> 7)</a:t>
            </a:r>
            <a:endParaRPr lang="en-CA" dirty="0"/>
          </a:p>
        </p:txBody>
      </p:sp>
      <p:sp>
        <p:nvSpPr>
          <p:cNvPr id="3" name="Zástupný obsah 2">
            <a:extLst>
              <a:ext uri="{FF2B5EF4-FFF2-40B4-BE49-F238E27FC236}">
                <a16:creationId xmlns:a16="http://schemas.microsoft.com/office/drawing/2014/main" id="{CB7761CF-26C3-56C0-B363-A9E62D337A1C}"/>
              </a:ext>
            </a:extLst>
          </p:cNvPr>
          <p:cNvSpPr>
            <a:spLocks noGrp="1"/>
          </p:cNvSpPr>
          <p:nvPr>
            <p:ph idx="1"/>
          </p:nvPr>
        </p:nvSpPr>
        <p:spPr/>
        <p:txBody>
          <a:bodyPr/>
          <a:lstStyle/>
          <a:p>
            <a:r>
              <a:rPr lang="en-US" dirty="0"/>
              <a:t>Freedom</a:t>
            </a:r>
            <a:endParaRPr lang="cs-CZ" dirty="0"/>
          </a:p>
          <a:p>
            <a:r>
              <a:rPr lang="en-US" dirty="0"/>
              <a:t>Opportunity</a:t>
            </a:r>
            <a:endParaRPr lang="cs-CZ" dirty="0"/>
          </a:p>
          <a:p>
            <a:r>
              <a:rPr lang="en-US" dirty="0"/>
              <a:t>Human Rights, rights</a:t>
            </a:r>
            <a:r>
              <a:rPr lang="cs-CZ" dirty="0"/>
              <a:t>, p</a:t>
            </a:r>
            <a:r>
              <a:rPr lang="en-US" dirty="0" err="1"/>
              <a:t>rinciples</a:t>
            </a:r>
            <a:endParaRPr lang="cs-CZ" dirty="0"/>
          </a:p>
          <a:p>
            <a:r>
              <a:rPr lang="en-US" dirty="0"/>
              <a:t>Dignity</a:t>
            </a:r>
            <a:endParaRPr lang="cs-CZ" dirty="0"/>
          </a:p>
          <a:p>
            <a:r>
              <a:rPr lang="en-US" dirty="0"/>
              <a:t>statement, declaration, document, delegates</a:t>
            </a:r>
            <a:r>
              <a:rPr lang="cs-CZ" dirty="0"/>
              <a:t> (d</a:t>
            </a:r>
            <a:r>
              <a:rPr lang="en-US" dirty="0" err="1"/>
              <a:t>elegation</a:t>
            </a:r>
            <a:r>
              <a:rPr lang="cs-CZ" dirty="0"/>
              <a:t>)</a:t>
            </a:r>
          </a:p>
          <a:p>
            <a:r>
              <a:rPr lang="en-US" dirty="0"/>
              <a:t>approval</a:t>
            </a:r>
            <a:r>
              <a:rPr lang="cs-CZ" dirty="0"/>
              <a:t>, e</a:t>
            </a:r>
            <a:r>
              <a:rPr lang="en-US" dirty="0" err="1"/>
              <a:t>ncourage</a:t>
            </a:r>
            <a:r>
              <a:rPr lang="cs-CZ" dirty="0"/>
              <a:t>,  </a:t>
            </a:r>
            <a:r>
              <a:rPr lang="en-US" dirty="0"/>
              <a:t>observance</a:t>
            </a:r>
            <a:endParaRPr lang="en-CA" dirty="0"/>
          </a:p>
        </p:txBody>
      </p:sp>
    </p:spTree>
    <p:extLst>
      <p:ext uri="{BB962C8B-B14F-4D97-AF65-F5344CB8AC3E}">
        <p14:creationId xmlns:p14="http://schemas.microsoft.com/office/powerpoint/2010/main" val="3402780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New Testament </a:t>
            </a:r>
          </a:p>
        </p:txBody>
      </p:sp>
      <p:sp>
        <p:nvSpPr>
          <p:cNvPr id="3" name="Zástupný symbol pro obsah 2"/>
          <p:cNvSpPr>
            <a:spLocks noGrp="1"/>
          </p:cNvSpPr>
          <p:nvPr>
            <p:ph idx="1"/>
          </p:nvPr>
        </p:nvSpPr>
        <p:spPr/>
        <p:txBody>
          <a:bodyPr>
            <a:normAutofit fontScale="92500" lnSpcReduction="10000"/>
          </a:bodyPr>
          <a:lstStyle/>
          <a:p>
            <a:r>
              <a:rPr lang="cs-CZ" dirty="0"/>
              <a:t>Co 3,11.15: „</a:t>
            </a:r>
            <a:r>
              <a:rPr lang="en-US" dirty="0"/>
              <a:t> Where there is neither Greek nor Jew, circumcision nor </a:t>
            </a:r>
            <a:r>
              <a:rPr lang="en-US" dirty="0" err="1"/>
              <a:t>uncircumcision</a:t>
            </a:r>
            <a:r>
              <a:rPr lang="en-US" dirty="0"/>
              <a:t>, Barbarian, Scythian, bond nor free: but Christ is all, and in all.</a:t>
            </a:r>
            <a:r>
              <a:rPr lang="cs-CZ" dirty="0"/>
              <a:t> … a</a:t>
            </a:r>
            <a:r>
              <a:rPr lang="en-US" dirty="0" err="1"/>
              <a:t>nd</a:t>
            </a:r>
            <a:r>
              <a:rPr lang="en-US" dirty="0"/>
              <a:t> let the </a:t>
            </a:r>
            <a:r>
              <a:rPr lang="en-US" b="1" dirty="0"/>
              <a:t>peace</a:t>
            </a:r>
            <a:r>
              <a:rPr lang="en-US" dirty="0"/>
              <a:t> of God rule </a:t>
            </a:r>
            <a:r>
              <a:rPr lang="en-US" b="1" dirty="0"/>
              <a:t>in your hearts</a:t>
            </a:r>
            <a:r>
              <a:rPr lang="en-US" dirty="0"/>
              <a:t>, to which also you are called in one body; and </a:t>
            </a:r>
            <a:r>
              <a:rPr lang="en-US" b="1" dirty="0"/>
              <a:t>be thankful</a:t>
            </a:r>
            <a:r>
              <a:rPr lang="en-US" dirty="0"/>
              <a:t>.</a:t>
            </a:r>
            <a:r>
              <a:rPr lang="cs-CZ" dirty="0"/>
              <a:t>“;</a:t>
            </a:r>
          </a:p>
          <a:p>
            <a:r>
              <a:rPr lang="cs-CZ" dirty="0"/>
              <a:t>R 13,1-7: „</a:t>
            </a:r>
            <a:r>
              <a:rPr lang="en-US" dirty="0"/>
              <a:t>Whosoever therefore resists the power, resists the ordinance of God: and they that resist shall receive to themselves judgment.</a:t>
            </a:r>
            <a:r>
              <a:rPr lang="cs-CZ" dirty="0"/>
              <a:t> </a:t>
            </a:r>
            <a:r>
              <a:rPr lang="en-US" dirty="0"/>
              <a:t>For rulers are not a terror to good works, but to the evil. Will you then not be afraid of the power</a:t>
            </a:r>
            <a:r>
              <a:rPr lang="en-US" b="1" dirty="0"/>
              <a:t>? do that which is good</a:t>
            </a:r>
            <a:r>
              <a:rPr lang="en-US" dirty="0"/>
              <a:t>, and you shall have praise of the same:</a:t>
            </a:r>
            <a:r>
              <a:rPr lang="cs-CZ" dirty="0"/>
              <a:t> </a:t>
            </a:r>
            <a:r>
              <a:rPr lang="en-US" dirty="0"/>
              <a:t>For he is the minister of God to you for good.</a:t>
            </a:r>
            <a:r>
              <a:rPr lang="cs-CZ" dirty="0"/>
              <a:t>“</a:t>
            </a:r>
          </a:p>
          <a:p>
            <a:pPr>
              <a:buNone/>
            </a:pP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New Testament </a:t>
            </a:r>
          </a:p>
        </p:txBody>
      </p:sp>
      <p:sp>
        <p:nvSpPr>
          <p:cNvPr id="3" name="Zástupný symbol pro obsah 2"/>
          <p:cNvSpPr>
            <a:spLocks noGrp="1"/>
          </p:cNvSpPr>
          <p:nvPr>
            <p:ph idx="1"/>
          </p:nvPr>
        </p:nvSpPr>
        <p:spPr/>
        <p:txBody>
          <a:bodyPr>
            <a:normAutofit/>
          </a:bodyPr>
          <a:lstStyle/>
          <a:p>
            <a:pPr>
              <a:buNone/>
            </a:pPr>
            <a:r>
              <a:rPr lang="en-US" b="1" dirty="0"/>
              <a:t>The Principle</a:t>
            </a:r>
            <a:r>
              <a:rPr lang="cs-CZ" b="1" dirty="0"/>
              <a:t>s:</a:t>
            </a:r>
          </a:p>
          <a:p>
            <a:pPr>
              <a:buNone/>
            </a:pPr>
            <a:r>
              <a:rPr lang="cs-CZ" b="1" dirty="0"/>
              <a:t>Love, liberty, justice, dignity, … ?</a:t>
            </a:r>
          </a:p>
          <a:p>
            <a:pPr>
              <a:buNone/>
            </a:pP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Origins of Human Rights</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dirty="0"/>
              <a:t>personality – </a:t>
            </a:r>
            <a:r>
              <a:rPr lang="cs-CZ" dirty="0" err="1"/>
              <a:t>subject</a:t>
            </a:r>
            <a:r>
              <a:rPr lang="cs-CZ" dirty="0"/>
              <a:t> (x </a:t>
            </a:r>
            <a:r>
              <a:rPr lang="cs-CZ" dirty="0" err="1"/>
              <a:t>object</a:t>
            </a:r>
            <a:r>
              <a:rPr lang="cs-CZ" dirty="0"/>
              <a:t>, </a:t>
            </a:r>
            <a:r>
              <a:rPr lang="cs-CZ" dirty="0" err="1"/>
              <a:t>thing</a:t>
            </a:r>
            <a:r>
              <a:rPr lang="cs-CZ" dirty="0"/>
              <a:t>): „</a:t>
            </a:r>
            <a:r>
              <a:rPr lang="cs-CZ" dirty="0" err="1"/>
              <a:t>The</a:t>
            </a:r>
            <a:r>
              <a:rPr lang="cs-CZ" dirty="0"/>
              <a:t> </a:t>
            </a:r>
            <a:r>
              <a:rPr lang="cs-CZ" dirty="0" err="1"/>
              <a:t>prohibition</a:t>
            </a:r>
            <a:r>
              <a:rPr lang="cs-CZ" dirty="0"/>
              <a:t> </a:t>
            </a:r>
            <a:r>
              <a:rPr lang="cs-CZ" dirty="0" err="1"/>
              <a:t>against</a:t>
            </a:r>
            <a:r>
              <a:rPr lang="cs-CZ" dirty="0"/>
              <a:t> </a:t>
            </a:r>
            <a:r>
              <a:rPr lang="cs-CZ" dirty="0" err="1"/>
              <a:t>taking</a:t>
            </a:r>
            <a:r>
              <a:rPr lang="cs-CZ" dirty="0"/>
              <a:t> </a:t>
            </a:r>
            <a:r>
              <a:rPr lang="cs-CZ" dirty="0" err="1"/>
              <a:t>human</a:t>
            </a:r>
            <a:r>
              <a:rPr lang="cs-CZ" dirty="0"/>
              <a:t> </a:t>
            </a:r>
            <a:r>
              <a:rPr lang="cs-CZ" dirty="0" err="1"/>
              <a:t>life</a:t>
            </a:r>
            <a:r>
              <a:rPr lang="cs-CZ" dirty="0"/>
              <a:t> </a:t>
            </a:r>
            <a:r>
              <a:rPr lang="cs-CZ" dirty="0" err="1"/>
              <a:t>expresses</a:t>
            </a:r>
            <a:r>
              <a:rPr lang="cs-CZ" dirty="0"/>
              <a:t> in </a:t>
            </a:r>
            <a:r>
              <a:rPr lang="cs-CZ" dirty="0" err="1"/>
              <a:t>the</a:t>
            </a:r>
            <a:r>
              <a:rPr lang="cs-CZ" dirty="0"/>
              <a:t> most </a:t>
            </a:r>
            <a:r>
              <a:rPr lang="cs-CZ" dirty="0" err="1"/>
              <a:t>acute</a:t>
            </a:r>
            <a:r>
              <a:rPr lang="cs-CZ" dirty="0"/>
              <a:t> </a:t>
            </a:r>
            <a:r>
              <a:rPr lang="cs-CZ" dirty="0" err="1"/>
              <a:t>form</a:t>
            </a:r>
            <a:r>
              <a:rPr lang="cs-CZ" dirty="0"/>
              <a:t> </a:t>
            </a:r>
            <a:r>
              <a:rPr lang="cs-CZ" dirty="0" err="1"/>
              <a:t>the</a:t>
            </a:r>
            <a:r>
              <a:rPr lang="cs-CZ" dirty="0"/>
              <a:t> </a:t>
            </a:r>
            <a:r>
              <a:rPr lang="cs-CZ" b="1" dirty="0" err="1"/>
              <a:t>prohibition</a:t>
            </a:r>
            <a:r>
              <a:rPr lang="cs-CZ" b="1" dirty="0"/>
              <a:t> </a:t>
            </a:r>
            <a:r>
              <a:rPr lang="cs-CZ" b="1" dirty="0" err="1"/>
              <a:t>of</a:t>
            </a:r>
            <a:r>
              <a:rPr lang="cs-CZ" b="1" dirty="0"/>
              <a:t> </a:t>
            </a:r>
            <a:r>
              <a:rPr lang="cs-CZ" b="1" dirty="0" err="1"/>
              <a:t>treating</a:t>
            </a:r>
            <a:r>
              <a:rPr lang="cs-CZ" b="1" dirty="0"/>
              <a:t> a man as </a:t>
            </a:r>
            <a:r>
              <a:rPr lang="cs-CZ" b="1" dirty="0" err="1"/>
              <a:t>if</a:t>
            </a:r>
            <a:r>
              <a:rPr lang="cs-CZ" b="1" dirty="0"/>
              <a:t> he </a:t>
            </a:r>
            <a:r>
              <a:rPr lang="cs-CZ" b="1" dirty="0" err="1"/>
              <a:t>were</a:t>
            </a:r>
            <a:r>
              <a:rPr lang="cs-CZ" b="1" dirty="0"/>
              <a:t> a </a:t>
            </a:r>
            <a:r>
              <a:rPr lang="cs-CZ" b="1" dirty="0" err="1"/>
              <a:t>thing</a:t>
            </a:r>
            <a:r>
              <a:rPr lang="cs-CZ" dirty="0"/>
              <a:t>.“ (R. </a:t>
            </a:r>
            <a:r>
              <a:rPr lang="cs-CZ" dirty="0" err="1"/>
              <a:t>Guardini</a:t>
            </a:r>
            <a:r>
              <a:rPr lang="cs-CZ" dirty="0"/>
              <a:t>, 1974)</a:t>
            </a:r>
          </a:p>
          <a:p>
            <a:pPr>
              <a:buNone/>
            </a:pPr>
            <a:r>
              <a:rPr lang="cs-CZ" dirty="0" err="1"/>
              <a:t>the</a:t>
            </a:r>
            <a:r>
              <a:rPr lang="cs-CZ" dirty="0"/>
              <a:t> look </a:t>
            </a:r>
            <a:r>
              <a:rPr lang="cs-CZ" dirty="0" err="1"/>
              <a:t>of</a:t>
            </a:r>
            <a:r>
              <a:rPr lang="cs-CZ" dirty="0"/>
              <a:t> </a:t>
            </a:r>
            <a:r>
              <a:rPr lang="cs-CZ" dirty="0" err="1"/>
              <a:t>God</a:t>
            </a:r>
            <a:r>
              <a:rPr lang="cs-CZ" dirty="0"/>
              <a:t>´s </a:t>
            </a:r>
            <a:r>
              <a:rPr lang="cs-CZ" dirty="0" err="1"/>
              <a:t>mercy</a:t>
            </a:r>
            <a:r>
              <a:rPr lang="cs-CZ" dirty="0"/>
              <a:t> – look </a:t>
            </a:r>
            <a:r>
              <a:rPr lang="cs-CZ" dirty="0" err="1"/>
              <a:t>of</a:t>
            </a:r>
            <a:r>
              <a:rPr lang="cs-CZ" dirty="0"/>
              <a:t> love: </a:t>
            </a:r>
            <a:r>
              <a:rPr lang="cs-CZ" dirty="0" err="1"/>
              <a:t>essential</a:t>
            </a:r>
            <a:r>
              <a:rPr lang="cs-CZ" dirty="0"/>
              <a:t> </a:t>
            </a:r>
            <a:r>
              <a:rPr lang="cs-CZ" dirty="0" err="1"/>
              <a:t>message</a:t>
            </a:r>
            <a:r>
              <a:rPr lang="cs-CZ" dirty="0"/>
              <a:t> </a:t>
            </a:r>
            <a:r>
              <a:rPr lang="cs-CZ" dirty="0" err="1"/>
              <a:t>for</a:t>
            </a:r>
            <a:r>
              <a:rPr lang="cs-CZ" dirty="0"/>
              <a:t> man´s </a:t>
            </a:r>
            <a:r>
              <a:rPr lang="cs-CZ" dirty="0" err="1"/>
              <a:t>life</a:t>
            </a:r>
            <a:r>
              <a:rPr lang="cs-CZ" dirty="0"/>
              <a:t> </a:t>
            </a:r>
            <a:r>
              <a:rPr lang="cs-CZ" dirty="0" err="1"/>
              <a:t>and</a:t>
            </a:r>
            <a:r>
              <a:rPr lang="cs-CZ" dirty="0"/>
              <a:t> </a:t>
            </a:r>
            <a:r>
              <a:rPr lang="cs-CZ" dirty="0" err="1"/>
              <a:t>for</a:t>
            </a:r>
            <a:r>
              <a:rPr lang="cs-CZ" dirty="0"/>
              <a:t> his </a:t>
            </a:r>
            <a:r>
              <a:rPr lang="cs-CZ" dirty="0" err="1"/>
              <a:t>future</a:t>
            </a:r>
            <a:r>
              <a:rPr lang="cs-CZ" dirty="0"/>
              <a:t>:  </a:t>
            </a:r>
            <a:r>
              <a:rPr lang="cs-CZ" dirty="0" err="1"/>
              <a:t>the</a:t>
            </a:r>
            <a:r>
              <a:rPr lang="cs-CZ" dirty="0"/>
              <a:t> dignity </a:t>
            </a:r>
            <a:r>
              <a:rPr lang="cs-CZ" dirty="0" err="1"/>
              <a:t>of</a:t>
            </a:r>
            <a:r>
              <a:rPr lang="cs-CZ" dirty="0"/>
              <a:t> man </a:t>
            </a:r>
            <a:r>
              <a:rPr lang="cs-CZ" dirty="0" err="1"/>
              <a:t>and</a:t>
            </a:r>
            <a:r>
              <a:rPr lang="cs-CZ" dirty="0"/>
              <a:t> </a:t>
            </a:r>
            <a:r>
              <a:rPr lang="cs-CZ" dirty="0" err="1"/>
              <a:t>the</a:t>
            </a:r>
            <a:r>
              <a:rPr lang="cs-CZ" dirty="0"/>
              <a:t> </a:t>
            </a:r>
            <a:r>
              <a:rPr lang="cs-CZ" dirty="0" err="1"/>
              <a:t>duties</a:t>
            </a:r>
            <a:r>
              <a:rPr lang="cs-CZ" dirty="0"/>
              <a:t> </a:t>
            </a:r>
            <a:r>
              <a:rPr lang="cs-CZ" dirty="0" err="1"/>
              <a:t>respecting</a:t>
            </a:r>
            <a:r>
              <a:rPr lang="cs-CZ" dirty="0"/>
              <a:t> </a:t>
            </a:r>
            <a:r>
              <a:rPr lang="cs-CZ" dirty="0" err="1"/>
              <a:t>life</a:t>
            </a:r>
            <a:endParaRPr lang="cs-CZ" dirty="0"/>
          </a:p>
          <a:p>
            <a:pPr>
              <a:buNone/>
            </a:pPr>
            <a:r>
              <a:rPr lang="cs-CZ" dirty="0" err="1"/>
              <a:t>Letter</a:t>
            </a:r>
            <a:r>
              <a:rPr lang="cs-CZ" dirty="0"/>
              <a:t> to </a:t>
            </a:r>
            <a:r>
              <a:rPr lang="cs-CZ" dirty="0" err="1"/>
              <a:t>Diognetus</a:t>
            </a:r>
            <a:r>
              <a:rPr lang="cs-CZ" dirty="0"/>
              <a:t>: „/</a:t>
            </a:r>
            <a:r>
              <a:rPr lang="cs-CZ" dirty="0" err="1"/>
              <a:t>Christians</a:t>
            </a:r>
            <a:r>
              <a:rPr lang="cs-CZ" dirty="0"/>
              <a:t>/ </a:t>
            </a:r>
            <a:r>
              <a:rPr lang="cs-CZ" dirty="0" err="1"/>
              <a:t>obey</a:t>
            </a:r>
            <a:r>
              <a:rPr lang="cs-CZ" dirty="0"/>
              <a:t> </a:t>
            </a:r>
            <a:r>
              <a:rPr lang="cs-CZ" dirty="0" err="1"/>
              <a:t>the</a:t>
            </a:r>
            <a:r>
              <a:rPr lang="cs-CZ" dirty="0"/>
              <a:t> </a:t>
            </a:r>
            <a:r>
              <a:rPr lang="cs-CZ" dirty="0" err="1"/>
              <a:t>laws</a:t>
            </a:r>
            <a:r>
              <a:rPr lang="cs-CZ" dirty="0"/>
              <a:t> </a:t>
            </a:r>
            <a:r>
              <a:rPr lang="cs-CZ" dirty="0" err="1"/>
              <a:t>that</a:t>
            </a:r>
            <a:r>
              <a:rPr lang="cs-CZ" dirty="0"/>
              <a:t> </a:t>
            </a:r>
            <a:r>
              <a:rPr lang="cs-CZ" dirty="0" err="1"/>
              <a:t>have</a:t>
            </a:r>
            <a:r>
              <a:rPr lang="cs-CZ" dirty="0"/>
              <a:t> </a:t>
            </a:r>
            <a:r>
              <a:rPr lang="cs-CZ" dirty="0" err="1"/>
              <a:t>been</a:t>
            </a:r>
            <a:r>
              <a:rPr lang="cs-CZ" dirty="0"/>
              <a:t> </a:t>
            </a:r>
            <a:r>
              <a:rPr lang="cs-CZ" dirty="0" err="1"/>
              <a:t>laid</a:t>
            </a:r>
            <a:r>
              <a:rPr lang="cs-CZ" dirty="0"/>
              <a:t> </a:t>
            </a:r>
            <a:r>
              <a:rPr lang="cs-CZ" dirty="0" err="1"/>
              <a:t>down</a:t>
            </a:r>
            <a:r>
              <a:rPr lang="cs-CZ" dirty="0"/>
              <a:t>, </a:t>
            </a:r>
            <a:r>
              <a:rPr lang="cs-CZ" dirty="0" err="1"/>
              <a:t>but</a:t>
            </a:r>
            <a:r>
              <a:rPr lang="cs-CZ" dirty="0"/>
              <a:t> </a:t>
            </a:r>
            <a:r>
              <a:rPr lang="cs-CZ" dirty="0" err="1"/>
              <a:t>with</a:t>
            </a:r>
            <a:r>
              <a:rPr lang="cs-CZ" dirty="0"/>
              <a:t> </a:t>
            </a:r>
            <a:r>
              <a:rPr lang="cs-CZ" dirty="0" err="1"/>
              <a:t>their</a:t>
            </a:r>
            <a:r>
              <a:rPr lang="cs-CZ" dirty="0"/>
              <a:t> </a:t>
            </a:r>
            <a:r>
              <a:rPr lang="cs-CZ" dirty="0" err="1"/>
              <a:t>manner</a:t>
            </a:r>
            <a:r>
              <a:rPr lang="cs-CZ" dirty="0"/>
              <a:t> </a:t>
            </a:r>
            <a:r>
              <a:rPr lang="cs-CZ" dirty="0" err="1"/>
              <a:t>of</a:t>
            </a:r>
            <a:r>
              <a:rPr lang="cs-CZ" dirty="0"/>
              <a:t> </a:t>
            </a:r>
            <a:r>
              <a:rPr lang="cs-CZ" dirty="0" err="1"/>
              <a:t>life</a:t>
            </a:r>
            <a:r>
              <a:rPr lang="cs-CZ" dirty="0"/>
              <a:t> </a:t>
            </a:r>
            <a:r>
              <a:rPr lang="cs-CZ" dirty="0" err="1"/>
              <a:t>they</a:t>
            </a:r>
            <a:r>
              <a:rPr lang="cs-CZ" dirty="0"/>
              <a:t> </a:t>
            </a:r>
            <a:r>
              <a:rPr lang="cs-CZ" dirty="0" err="1"/>
              <a:t>rise</a:t>
            </a:r>
            <a:r>
              <a:rPr lang="cs-CZ" dirty="0"/>
              <a:t> </a:t>
            </a:r>
            <a:r>
              <a:rPr lang="cs-CZ" dirty="0" err="1"/>
              <a:t>above</a:t>
            </a:r>
            <a:r>
              <a:rPr lang="cs-CZ" dirty="0"/>
              <a:t> </a:t>
            </a:r>
            <a:r>
              <a:rPr lang="cs-CZ" dirty="0" err="1"/>
              <a:t>the</a:t>
            </a:r>
            <a:r>
              <a:rPr lang="cs-CZ" dirty="0"/>
              <a:t> </a:t>
            </a:r>
            <a:r>
              <a:rPr lang="cs-CZ" dirty="0" err="1"/>
              <a:t>laws</a:t>
            </a:r>
            <a:r>
              <a:rPr lang="cs-CZ" dirty="0"/>
              <a:t>. … </a:t>
            </a:r>
            <a:r>
              <a:rPr lang="cs-CZ" dirty="0" err="1"/>
              <a:t>God</a:t>
            </a:r>
            <a:r>
              <a:rPr lang="cs-CZ" dirty="0"/>
              <a:t> has </a:t>
            </a:r>
            <a:r>
              <a:rPr lang="cs-CZ" dirty="0" err="1"/>
              <a:t>assigned</a:t>
            </a:r>
            <a:r>
              <a:rPr lang="cs-CZ" dirty="0"/>
              <a:t> </a:t>
            </a:r>
            <a:r>
              <a:rPr lang="cs-CZ" dirty="0" err="1"/>
              <a:t>them</a:t>
            </a:r>
            <a:r>
              <a:rPr lang="cs-CZ" dirty="0"/>
              <a:t> such a </a:t>
            </a:r>
            <a:r>
              <a:rPr lang="cs-CZ" dirty="0" err="1"/>
              <a:t>high</a:t>
            </a:r>
            <a:r>
              <a:rPr lang="cs-CZ" dirty="0"/>
              <a:t> </a:t>
            </a:r>
            <a:r>
              <a:rPr lang="cs-CZ" dirty="0" err="1"/>
              <a:t>position</a:t>
            </a:r>
            <a:r>
              <a:rPr lang="cs-CZ" dirty="0"/>
              <a:t>, </a:t>
            </a:r>
            <a:r>
              <a:rPr lang="cs-CZ" dirty="0" err="1"/>
              <a:t>and</a:t>
            </a:r>
            <a:r>
              <a:rPr lang="cs-CZ" dirty="0"/>
              <a:t> </a:t>
            </a:r>
            <a:r>
              <a:rPr lang="cs-CZ" dirty="0" err="1"/>
              <a:t>they</a:t>
            </a:r>
            <a:r>
              <a:rPr lang="cs-CZ" dirty="0"/>
              <a:t> are not </a:t>
            </a:r>
            <a:r>
              <a:rPr lang="cs-CZ" dirty="0" err="1"/>
              <a:t>allowed</a:t>
            </a:r>
            <a:r>
              <a:rPr lang="cs-CZ" dirty="0"/>
              <a:t> to abandon </a:t>
            </a:r>
            <a:r>
              <a:rPr lang="cs-CZ" dirty="0" err="1"/>
              <a:t>it</a:t>
            </a:r>
            <a:r>
              <a:rPr lang="cs-CZ"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H</a:t>
            </a:r>
            <a:r>
              <a:rPr lang="en-US" dirty="0" err="1"/>
              <a:t>uman</a:t>
            </a:r>
            <a:r>
              <a:rPr lang="en-US" dirty="0"/>
              <a:t> rights</a:t>
            </a:r>
            <a:r>
              <a:rPr lang="cs-CZ" dirty="0"/>
              <a:t> as </a:t>
            </a:r>
            <a:r>
              <a:rPr lang="cs-CZ" dirty="0" err="1"/>
              <a:t>norms</a:t>
            </a:r>
            <a:endParaRPr lang="cs-CZ" dirty="0"/>
          </a:p>
        </p:txBody>
      </p:sp>
      <p:sp>
        <p:nvSpPr>
          <p:cNvPr id="3" name="Zástupný symbol pro obsah 2"/>
          <p:cNvSpPr>
            <a:spLocks noGrp="1"/>
          </p:cNvSpPr>
          <p:nvPr>
            <p:ph idx="1"/>
          </p:nvPr>
        </p:nvSpPr>
        <p:spPr/>
        <p:txBody>
          <a:bodyPr/>
          <a:lstStyle/>
          <a:p>
            <a:r>
              <a:rPr lang="en-GB" dirty="0"/>
              <a:t>As a moral doctrine, </a:t>
            </a:r>
            <a:r>
              <a:rPr lang="en-GB" u="sng" dirty="0"/>
              <a:t>human rights have to be demonstrated to be valid as </a:t>
            </a:r>
            <a:r>
              <a:rPr lang="en-GB" b="1" u="sng" dirty="0"/>
              <a:t>norms</a:t>
            </a:r>
            <a:r>
              <a:rPr lang="en-GB" u="sng" dirty="0"/>
              <a:t> and not facts</a:t>
            </a:r>
            <a:r>
              <a:rPr lang="en-GB" dirty="0"/>
              <a:t>.</a:t>
            </a:r>
            <a:endParaRPr lang="cs-CZ" dirty="0"/>
          </a:p>
          <a:p>
            <a:pPr>
              <a:buNone/>
            </a:pP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Human</a:t>
            </a:r>
            <a:r>
              <a:rPr lang="cs-CZ" dirty="0"/>
              <a:t> </a:t>
            </a:r>
            <a:r>
              <a:rPr lang="cs-CZ" dirty="0" err="1"/>
              <a:t>rights</a:t>
            </a:r>
            <a:r>
              <a:rPr lang="cs-CZ" dirty="0"/>
              <a:t> ?</a:t>
            </a:r>
          </a:p>
        </p:txBody>
      </p:sp>
      <p:sp>
        <p:nvSpPr>
          <p:cNvPr id="3" name="Zástupný symbol pro obsah 2"/>
          <p:cNvSpPr>
            <a:spLocks noGrp="1"/>
          </p:cNvSpPr>
          <p:nvPr>
            <p:ph idx="1"/>
          </p:nvPr>
        </p:nvSpPr>
        <p:spPr/>
        <p:txBody>
          <a:bodyPr>
            <a:normAutofit fontScale="92500"/>
          </a:bodyPr>
          <a:lstStyle/>
          <a:p>
            <a:r>
              <a:rPr lang="cs-CZ" dirty="0" err="1"/>
              <a:t>Rights</a:t>
            </a:r>
            <a:r>
              <a:rPr lang="cs-CZ" dirty="0"/>
              <a:t> </a:t>
            </a:r>
            <a:r>
              <a:rPr lang="cs-CZ" dirty="0" err="1"/>
              <a:t>of</a:t>
            </a:r>
            <a:r>
              <a:rPr lang="cs-CZ" dirty="0"/>
              <a:t> </a:t>
            </a:r>
            <a:r>
              <a:rPr lang="cs-CZ" dirty="0" err="1"/>
              <a:t>the</a:t>
            </a:r>
            <a:r>
              <a:rPr lang="cs-CZ" dirty="0"/>
              <a:t> </a:t>
            </a:r>
            <a:r>
              <a:rPr lang="cs-CZ" dirty="0" err="1"/>
              <a:t>human</a:t>
            </a:r>
            <a:r>
              <a:rPr lang="cs-CZ" dirty="0"/>
              <a:t> person as such.</a:t>
            </a:r>
          </a:p>
          <a:p>
            <a:pPr lvl="1"/>
            <a:r>
              <a:rPr lang="cs-CZ" dirty="0" err="1"/>
              <a:t>The</a:t>
            </a:r>
            <a:r>
              <a:rPr lang="cs-CZ" dirty="0"/>
              <a:t> </a:t>
            </a:r>
            <a:r>
              <a:rPr lang="cs-CZ" dirty="0" err="1"/>
              <a:t>right</a:t>
            </a:r>
            <a:r>
              <a:rPr lang="cs-CZ" dirty="0"/>
              <a:t> to </a:t>
            </a:r>
            <a:r>
              <a:rPr lang="cs-CZ" dirty="0" err="1"/>
              <a:t>personal</a:t>
            </a:r>
            <a:r>
              <a:rPr lang="cs-CZ" dirty="0"/>
              <a:t> liberty </a:t>
            </a:r>
            <a:r>
              <a:rPr lang="cs-CZ" dirty="0" err="1"/>
              <a:t>or</a:t>
            </a:r>
            <a:r>
              <a:rPr lang="cs-CZ" dirty="0"/>
              <a:t> </a:t>
            </a:r>
            <a:r>
              <a:rPr lang="cs-CZ" dirty="0" err="1"/>
              <a:t>the</a:t>
            </a:r>
            <a:r>
              <a:rPr lang="cs-CZ" dirty="0"/>
              <a:t> </a:t>
            </a:r>
            <a:r>
              <a:rPr lang="cs-CZ" dirty="0" err="1"/>
              <a:t>right</a:t>
            </a:r>
            <a:r>
              <a:rPr lang="cs-CZ" dirty="0"/>
              <a:t> to </a:t>
            </a:r>
            <a:r>
              <a:rPr lang="cs-CZ" dirty="0" err="1"/>
              <a:t>conduct</a:t>
            </a:r>
            <a:r>
              <a:rPr lang="cs-CZ" dirty="0"/>
              <a:t> </a:t>
            </a:r>
            <a:r>
              <a:rPr lang="cs-CZ" dirty="0" err="1"/>
              <a:t>one</a:t>
            </a:r>
            <a:r>
              <a:rPr lang="cs-CZ" dirty="0"/>
              <a:t>´s </a:t>
            </a:r>
            <a:r>
              <a:rPr lang="cs-CZ" dirty="0" err="1"/>
              <a:t>own</a:t>
            </a:r>
            <a:r>
              <a:rPr lang="cs-CZ" dirty="0"/>
              <a:t> </a:t>
            </a:r>
            <a:r>
              <a:rPr lang="cs-CZ" dirty="0" err="1"/>
              <a:t>life</a:t>
            </a:r>
            <a:r>
              <a:rPr lang="cs-CZ" dirty="0"/>
              <a:t> as master </a:t>
            </a:r>
            <a:r>
              <a:rPr lang="cs-CZ" dirty="0" err="1"/>
              <a:t>of</a:t>
            </a:r>
            <a:r>
              <a:rPr lang="cs-CZ" dirty="0"/>
              <a:t> </a:t>
            </a:r>
            <a:r>
              <a:rPr lang="cs-CZ" dirty="0" err="1"/>
              <a:t>oneself</a:t>
            </a:r>
            <a:r>
              <a:rPr lang="cs-CZ" dirty="0"/>
              <a:t> </a:t>
            </a:r>
            <a:r>
              <a:rPr lang="cs-CZ" dirty="0" err="1"/>
              <a:t>and</a:t>
            </a:r>
            <a:r>
              <a:rPr lang="cs-CZ" dirty="0"/>
              <a:t> </a:t>
            </a:r>
            <a:r>
              <a:rPr lang="cs-CZ" dirty="0" err="1"/>
              <a:t>of</a:t>
            </a:r>
            <a:r>
              <a:rPr lang="cs-CZ" dirty="0"/>
              <a:t> </a:t>
            </a:r>
            <a:r>
              <a:rPr lang="cs-CZ" dirty="0" err="1"/>
              <a:t>one</a:t>
            </a:r>
            <a:r>
              <a:rPr lang="cs-CZ" dirty="0"/>
              <a:t>´s </a:t>
            </a:r>
            <a:r>
              <a:rPr lang="cs-CZ" dirty="0" err="1"/>
              <a:t>acts</a:t>
            </a:r>
            <a:r>
              <a:rPr lang="cs-CZ" dirty="0"/>
              <a:t>, </a:t>
            </a:r>
            <a:r>
              <a:rPr lang="cs-CZ" dirty="0" err="1"/>
              <a:t>responsible</a:t>
            </a:r>
            <a:r>
              <a:rPr lang="cs-CZ" dirty="0"/>
              <a:t> </a:t>
            </a:r>
            <a:r>
              <a:rPr lang="cs-CZ" dirty="0" err="1"/>
              <a:t>for</a:t>
            </a:r>
            <a:r>
              <a:rPr lang="cs-CZ" dirty="0"/>
              <a:t> </a:t>
            </a:r>
            <a:r>
              <a:rPr lang="cs-CZ" dirty="0" err="1"/>
              <a:t>them</a:t>
            </a:r>
            <a:r>
              <a:rPr lang="cs-CZ" dirty="0"/>
              <a:t>.</a:t>
            </a:r>
          </a:p>
          <a:p>
            <a:pPr lvl="1"/>
            <a:r>
              <a:rPr lang="cs-CZ" dirty="0" err="1"/>
              <a:t>The</a:t>
            </a:r>
            <a:r>
              <a:rPr lang="cs-CZ" dirty="0"/>
              <a:t> </a:t>
            </a:r>
            <a:r>
              <a:rPr lang="cs-CZ" dirty="0" err="1"/>
              <a:t>right</a:t>
            </a:r>
            <a:r>
              <a:rPr lang="cs-CZ" dirty="0"/>
              <a:t> to </a:t>
            </a:r>
            <a:r>
              <a:rPr lang="cs-CZ" dirty="0" err="1"/>
              <a:t>the</a:t>
            </a:r>
            <a:r>
              <a:rPr lang="cs-CZ" dirty="0"/>
              <a:t> </a:t>
            </a:r>
            <a:r>
              <a:rPr lang="cs-CZ" dirty="0" err="1"/>
              <a:t>pursuit</a:t>
            </a:r>
            <a:r>
              <a:rPr lang="cs-CZ" dirty="0"/>
              <a:t> </a:t>
            </a:r>
            <a:r>
              <a:rPr lang="cs-CZ" dirty="0" err="1"/>
              <a:t>of</a:t>
            </a:r>
            <a:r>
              <a:rPr lang="cs-CZ" dirty="0"/>
              <a:t> </a:t>
            </a:r>
            <a:r>
              <a:rPr lang="cs-CZ" dirty="0" err="1"/>
              <a:t>the</a:t>
            </a:r>
            <a:r>
              <a:rPr lang="cs-CZ" dirty="0"/>
              <a:t> </a:t>
            </a:r>
            <a:r>
              <a:rPr lang="cs-CZ" dirty="0" err="1"/>
              <a:t>perfection</a:t>
            </a:r>
            <a:r>
              <a:rPr lang="cs-CZ" dirty="0"/>
              <a:t> </a:t>
            </a:r>
            <a:r>
              <a:rPr lang="cs-CZ" dirty="0" err="1"/>
              <a:t>of</a:t>
            </a:r>
            <a:r>
              <a:rPr lang="cs-CZ" dirty="0"/>
              <a:t> </a:t>
            </a:r>
            <a:r>
              <a:rPr lang="cs-CZ" dirty="0" err="1"/>
              <a:t>rational</a:t>
            </a:r>
            <a:r>
              <a:rPr lang="cs-CZ" dirty="0"/>
              <a:t> </a:t>
            </a:r>
            <a:r>
              <a:rPr lang="cs-CZ" dirty="0" err="1"/>
              <a:t>and</a:t>
            </a:r>
            <a:r>
              <a:rPr lang="cs-CZ" dirty="0"/>
              <a:t> </a:t>
            </a:r>
            <a:r>
              <a:rPr lang="cs-CZ" dirty="0" err="1"/>
              <a:t>moral</a:t>
            </a:r>
            <a:r>
              <a:rPr lang="cs-CZ" dirty="0"/>
              <a:t> </a:t>
            </a:r>
            <a:r>
              <a:rPr lang="cs-CZ" dirty="0" err="1"/>
              <a:t>human</a:t>
            </a:r>
            <a:r>
              <a:rPr lang="cs-CZ" dirty="0"/>
              <a:t> </a:t>
            </a:r>
            <a:r>
              <a:rPr lang="cs-CZ" dirty="0" err="1"/>
              <a:t>life</a:t>
            </a:r>
            <a:r>
              <a:rPr lang="cs-CZ" dirty="0"/>
              <a:t>.</a:t>
            </a:r>
          </a:p>
          <a:p>
            <a:pPr lvl="1"/>
            <a:r>
              <a:rPr lang="cs-CZ" dirty="0" err="1"/>
              <a:t>The</a:t>
            </a:r>
            <a:r>
              <a:rPr lang="cs-CZ" dirty="0"/>
              <a:t> </a:t>
            </a:r>
            <a:r>
              <a:rPr lang="cs-CZ" dirty="0" err="1"/>
              <a:t>right</a:t>
            </a:r>
            <a:r>
              <a:rPr lang="cs-CZ" dirty="0"/>
              <a:t> </a:t>
            </a:r>
            <a:r>
              <a:rPr lang="cs-CZ" dirty="0" err="1"/>
              <a:t>of</a:t>
            </a:r>
            <a:r>
              <a:rPr lang="cs-CZ" dirty="0"/>
              <a:t> </a:t>
            </a:r>
            <a:r>
              <a:rPr lang="cs-CZ" dirty="0" err="1"/>
              <a:t>every</a:t>
            </a:r>
            <a:r>
              <a:rPr lang="cs-CZ" dirty="0"/>
              <a:t> </a:t>
            </a:r>
            <a:r>
              <a:rPr lang="cs-CZ" dirty="0" err="1"/>
              <a:t>human</a:t>
            </a:r>
            <a:r>
              <a:rPr lang="cs-CZ" dirty="0"/>
              <a:t> </a:t>
            </a:r>
            <a:r>
              <a:rPr lang="cs-CZ" dirty="0" err="1"/>
              <a:t>being</a:t>
            </a:r>
            <a:r>
              <a:rPr lang="cs-CZ" dirty="0"/>
              <a:t> to </a:t>
            </a:r>
            <a:r>
              <a:rPr lang="cs-CZ" dirty="0" err="1"/>
              <a:t>be</a:t>
            </a:r>
            <a:r>
              <a:rPr lang="cs-CZ" dirty="0"/>
              <a:t> </a:t>
            </a:r>
            <a:r>
              <a:rPr lang="cs-CZ" dirty="0" err="1"/>
              <a:t>treated</a:t>
            </a:r>
            <a:r>
              <a:rPr lang="cs-CZ" dirty="0"/>
              <a:t> as a person, not as a </a:t>
            </a:r>
            <a:r>
              <a:rPr lang="cs-CZ" dirty="0" err="1"/>
              <a:t>thing</a:t>
            </a:r>
            <a:r>
              <a:rPr lang="cs-CZ" dirty="0"/>
              <a:t>.</a:t>
            </a:r>
          </a:p>
          <a:p>
            <a:pPr lvl="1"/>
            <a:r>
              <a:rPr lang="cs-CZ" dirty="0"/>
              <a:t>…</a:t>
            </a:r>
          </a:p>
          <a:p>
            <a:r>
              <a:rPr lang="cs-CZ" dirty="0" err="1"/>
              <a:t>Rights</a:t>
            </a:r>
            <a:r>
              <a:rPr lang="cs-CZ" dirty="0"/>
              <a:t> </a:t>
            </a:r>
            <a:r>
              <a:rPr lang="cs-CZ" dirty="0" err="1"/>
              <a:t>of</a:t>
            </a:r>
            <a:r>
              <a:rPr lang="cs-CZ" dirty="0"/>
              <a:t> </a:t>
            </a:r>
            <a:r>
              <a:rPr lang="cs-CZ" dirty="0" err="1"/>
              <a:t>the</a:t>
            </a:r>
            <a:r>
              <a:rPr lang="cs-CZ" dirty="0"/>
              <a:t> </a:t>
            </a:r>
            <a:r>
              <a:rPr lang="cs-CZ" dirty="0" err="1"/>
              <a:t>civic</a:t>
            </a:r>
            <a:r>
              <a:rPr lang="cs-CZ" dirty="0"/>
              <a:t> person.</a:t>
            </a:r>
          </a:p>
          <a:p>
            <a:r>
              <a:rPr lang="cs-CZ" dirty="0" err="1"/>
              <a:t>Rights</a:t>
            </a:r>
            <a:r>
              <a:rPr lang="cs-CZ" dirty="0"/>
              <a:t> </a:t>
            </a:r>
            <a:r>
              <a:rPr lang="cs-CZ" dirty="0" err="1"/>
              <a:t>of</a:t>
            </a:r>
            <a:r>
              <a:rPr lang="cs-CZ" dirty="0"/>
              <a:t> </a:t>
            </a:r>
            <a:r>
              <a:rPr lang="cs-CZ" dirty="0" err="1"/>
              <a:t>the</a:t>
            </a:r>
            <a:r>
              <a:rPr lang="cs-CZ" dirty="0"/>
              <a:t> </a:t>
            </a:r>
            <a:r>
              <a:rPr lang="cs-CZ" dirty="0" err="1"/>
              <a:t>social</a:t>
            </a:r>
            <a:r>
              <a:rPr lang="cs-CZ" dirty="0"/>
              <a:t> person, </a:t>
            </a:r>
            <a:r>
              <a:rPr lang="cs-CZ" dirty="0" err="1"/>
              <a:t>and</a:t>
            </a:r>
            <a:r>
              <a:rPr lang="cs-CZ" dirty="0"/>
              <a:t> more </a:t>
            </a:r>
            <a:r>
              <a:rPr lang="cs-CZ" dirty="0" err="1"/>
              <a:t>particularly</a:t>
            </a:r>
            <a:r>
              <a:rPr lang="cs-CZ" dirty="0"/>
              <a:t> </a:t>
            </a:r>
            <a:r>
              <a:rPr lang="cs-CZ" dirty="0" err="1"/>
              <a:t>of</a:t>
            </a:r>
            <a:r>
              <a:rPr lang="cs-CZ" dirty="0"/>
              <a:t> </a:t>
            </a:r>
            <a:r>
              <a:rPr lang="cs-CZ" dirty="0" err="1"/>
              <a:t>the</a:t>
            </a:r>
            <a:r>
              <a:rPr lang="cs-CZ" dirty="0"/>
              <a:t> </a:t>
            </a:r>
            <a:r>
              <a:rPr lang="cs-CZ" dirty="0" err="1"/>
              <a:t>working</a:t>
            </a:r>
            <a:r>
              <a:rPr lang="cs-CZ" dirty="0"/>
              <a:t> person.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Origins of Human Rights</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dirty="0"/>
              <a:t>personality – </a:t>
            </a:r>
            <a:r>
              <a:rPr lang="cs-CZ" dirty="0" err="1"/>
              <a:t>subject</a:t>
            </a:r>
            <a:r>
              <a:rPr lang="cs-CZ" dirty="0"/>
              <a:t> (x </a:t>
            </a:r>
            <a:r>
              <a:rPr lang="cs-CZ" dirty="0" err="1"/>
              <a:t>object</a:t>
            </a:r>
            <a:r>
              <a:rPr lang="cs-CZ" dirty="0"/>
              <a:t>, </a:t>
            </a:r>
            <a:r>
              <a:rPr lang="cs-CZ" dirty="0" err="1"/>
              <a:t>thing</a:t>
            </a:r>
            <a:r>
              <a:rPr lang="cs-CZ" dirty="0"/>
              <a:t>): „</a:t>
            </a:r>
            <a:r>
              <a:rPr lang="cs-CZ" dirty="0" err="1"/>
              <a:t>The</a:t>
            </a:r>
            <a:r>
              <a:rPr lang="cs-CZ" dirty="0"/>
              <a:t> </a:t>
            </a:r>
            <a:r>
              <a:rPr lang="cs-CZ" dirty="0" err="1"/>
              <a:t>prohibition</a:t>
            </a:r>
            <a:r>
              <a:rPr lang="cs-CZ" dirty="0"/>
              <a:t> </a:t>
            </a:r>
            <a:r>
              <a:rPr lang="cs-CZ" dirty="0" err="1"/>
              <a:t>against</a:t>
            </a:r>
            <a:r>
              <a:rPr lang="cs-CZ" dirty="0"/>
              <a:t> </a:t>
            </a:r>
            <a:r>
              <a:rPr lang="cs-CZ" dirty="0" err="1"/>
              <a:t>taking</a:t>
            </a:r>
            <a:r>
              <a:rPr lang="cs-CZ" dirty="0"/>
              <a:t> </a:t>
            </a:r>
            <a:r>
              <a:rPr lang="cs-CZ" dirty="0" err="1"/>
              <a:t>human</a:t>
            </a:r>
            <a:r>
              <a:rPr lang="cs-CZ" dirty="0"/>
              <a:t> </a:t>
            </a:r>
            <a:r>
              <a:rPr lang="cs-CZ" dirty="0" err="1"/>
              <a:t>life</a:t>
            </a:r>
            <a:r>
              <a:rPr lang="cs-CZ" dirty="0"/>
              <a:t> </a:t>
            </a:r>
            <a:r>
              <a:rPr lang="cs-CZ" dirty="0" err="1"/>
              <a:t>expresses</a:t>
            </a:r>
            <a:r>
              <a:rPr lang="cs-CZ" dirty="0"/>
              <a:t> in </a:t>
            </a:r>
            <a:r>
              <a:rPr lang="cs-CZ" dirty="0" err="1"/>
              <a:t>the</a:t>
            </a:r>
            <a:r>
              <a:rPr lang="cs-CZ" dirty="0"/>
              <a:t> most </a:t>
            </a:r>
            <a:r>
              <a:rPr lang="cs-CZ" dirty="0" err="1"/>
              <a:t>acute</a:t>
            </a:r>
            <a:r>
              <a:rPr lang="cs-CZ" dirty="0"/>
              <a:t> </a:t>
            </a:r>
            <a:r>
              <a:rPr lang="cs-CZ" dirty="0" err="1"/>
              <a:t>form</a:t>
            </a:r>
            <a:r>
              <a:rPr lang="cs-CZ" dirty="0"/>
              <a:t> </a:t>
            </a:r>
            <a:r>
              <a:rPr lang="cs-CZ" dirty="0" err="1"/>
              <a:t>the</a:t>
            </a:r>
            <a:r>
              <a:rPr lang="cs-CZ" dirty="0"/>
              <a:t> </a:t>
            </a:r>
            <a:r>
              <a:rPr lang="cs-CZ" dirty="0" err="1"/>
              <a:t>prohibition</a:t>
            </a:r>
            <a:r>
              <a:rPr lang="cs-CZ" dirty="0"/>
              <a:t> </a:t>
            </a:r>
            <a:r>
              <a:rPr lang="cs-CZ" dirty="0" err="1"/>
              <a:t>of</a:t>
            </a:r>
            <a:r>
              <a:rPr lang="cs-CZ" dirty="0"/>
              <a:t> </a:t>
            </a:r>
            <a:r>
              <a:rPr lang="cs-CZ" dirty="0" err="1"/>
              <a:t>treating</a:t>
            </a:r>
            <a:r>
              <a:rPr lang="cs-CZ" dirty="0"/>
              <a:t> a man as </a:t>
            </a:r>
            <a:r>
              <a:rPr lang="cs-CZ" dirty="0" err="1"/>
              <a:t>if</a:t>
            </a:r>
            <a:r>
              <a:rPr lang="cs-CZ" dirty="0"/>
              <a:t> he </a:t>
            </a:r>
            <a:r>
              <a:rPr lang="cs-CZ" dirty="0" err="1"/>
              <a:t>were</a:t>
            </a:r>
            <a:r>
              <a:rPr lang="cs-CZ" dirty="0"/>
              <a:t> a </a:t>
            </a:r>
            <a:r>
              <a:rPr lang="cs-CZ" dirty="0" err="1"/>
              <a:t>thing</a:t>
            </a:r>
            <a:r>
              <a:rPr lang="cs-CZ" dirty="0"/>
              <a:t>.“ (R. </a:t>
            </a:r>
            <a:r>
              <a:rPr lang="cs-CZ" dirty="0" err="1"/>
              <a:t>Guardini</a:t>
            </a:r>
            <a:r>
              <a:rPr lang="cs-CZ" dirty="0"/>
              <a:t>, 1974)</a:t>
            </a:r>
          </a:p>
          <a:p>
            <a:pPr>
              <a:buNone/>
            </a:pPr>
            <a:r>
              <a:rPr lang="cs-CZ" dirty="0" err="1"/>
              <a:t>the</a:t>
            </a:r>
            <a:r>
              <a:rPr lang="cs-CZ" dirty="0"/>
              <a:t> look </a:t>
            </a:r>
            <a:r>
              <a:rPr lang="cs-CZ" dirty="0" err="1"/>
              <a:t>of</a:t>
            </a:r>
            <a:r>
              <a:rPr lang="cs-CZ" dirty="0"/>
              <a:t> </a:t>
            </a:r>
            <a:r>
              <a:rPr lang="cs-CZ" dirty="0" err="1"/>
              <a:t>God</a:t>
            </a:r>
            <a:r>
              <a:rPr lang="cs-CZ" dirty="0"/>
              <a:t>´s </a:t>
            </a:r>
            <a:r>
              <a:rPr lang="cs-CZ" dirty="0" err="1"/>
              <a:t>mercy</a:t>
            </a:r>
            <a:r>
              <a:rPr lang="cs-CZ" dirty="0"/>
              <a:t> – look </a:t>
            </a:r>
            <a:r>
              <a:rPr lang="cs-CZ" dirty="0" err="1"/>
              <a:t>of</a:t>
            </a:r>
            <a:r>
              <a:rPr lang="cs-CZ" dirty="0"/>
              <a:t> love: </a:t>
            </a:r>
            <a:r>
              <a:rPr lang="cs-CZ" dirty="0" err="1"/>
              <a:t>essential</a:t>
            </a:r>
            <a:r>
              <a:rPr lang="cs-CZ" dirty="0"/>
              <a:t> </a:t>
            </a:r>
            <a:r>
              <a:rPr lang="cs-CZ" dirty="0" err="1"/>
              <a:t>message</a:t>
            </a:r>
            <a:r>
              <a:rPr lang="cs-CZ" dirty="0"/>
              <a:t> </a:t>
            </a:r>
            <a:r>
              <a:rPr lang="cs-CZ" dirty="0" err="1"/>
              <a:t>for</a:t>
            </a:r>
            <a:r>
              <a:rPr lang="cs-CZ" dirty="0"/>
              <a:t> man´s </a:t>
            </a:r>
            <a:r>
              <a:rPr lang="cs-CZ" dirty="0" err="1"/>
              <a:t>life</a:t>
            </a:r>
            <a:r>
              <a:rPr lang="cs-CZ" dirty="0"/>
              <a:t> </a:t>
            </a:r>
            <a:r>
              <a:rPr lang="cs-CZ" dirty="0" err="1"/>
              <a:t>and</a:t>
            </a:r>
            <a:r>
              <a:rPr lang="cs-CZ" dirty="0"/>
              <a:t> </a:t>
            </a:r>
            <a:r>
              <a:rPr lang="cs-CZ" dirty="0" err="1"/>
              <a:t>for</a:t>
            </a:r>
            <a:r>
              <a:rPr lang="cs-CZ" dirty="0"/>
              <a:t> his </a:t>
            </a:r>
            <a:r>
              <a:rPr lang="cs-CZ" dirty="0" err="1"/>
              <a:t>future</a:t>
            </a:r>
            <a:r>
              <a:rPr lang="cs-CZ" dirty="0"/>
              <a:t>:  </a:t>
            </a:r>
            <a:r>
              <a:rPr lang="cs-CZ" dirty="0" err="1"/>
              <a:t>the</a:t>
            </a:r>
            <a:r>
              <a:rPr lang="cs-CZ" dirty="0"/>
              <a:t> dignity </a:t>
            </a:r>
            <a:r>
              <a:rPr lang="cs-CZ" dirty="0" err="1"/>
              <a:t>of</a:t>
            </a:r>
            <a:r>
              <a:rPr lang="cs-CZ" dirty="0"/>
              <a:t> man </a:t>
            </a:r>
            <a:r>
              <a:rPr lang="cs-CZ" dirty="0" err="1"/>
              <a:t>and</a:t>
            </a:r>
            <a:r>
              <a:rPr lang="cs-CZ" dirty="0"/>
              <a:t> </a:t>
            </a:r>
            <a:r>
              <a:rPr lang="cs-CZ" dirty="0" err="1"/>
              <a:t>the</a:t>
            </a:r>
            <a:r>
              <a:rPr lang="cs-CZ" dirty="0"/>
              <a:t> </a:t>
            </a:r>
            <a:r>
              <a:rPr lang="cs-CZ" dirty="0" err="1"/>
              <a:t>duties</a:t>
            </a:r>
            <a:r>
              <a:rPr lang="cs-CZ" dirty="0"/>
              <a:t> </a:t>
            </a:r>
            <a:r>
              <a:rPr lang="cs-CZ" dirty="0" err="1"/>
              <a:t>respecting</a:t>
            </a:r>
            <a:r>
              <a:rPr lang="cs-CZ" dirty="0"/>
              <a:t> </a:t>
            </a:r>
            <a:r>
              <a:rPr lang="cs-CZ" dirty="0" err="1"/>
              <a:t>life</a:t>
            </a:r>
            <a:endParaRPr lang="cs-CZ" dirty="0"/>
          </a:p>
          <a:p>
            <a:pPr>
              <a:buNone/>
            </a:pPr>
            <a:r>
              <a:rPr lang="cs-CZ" dirty="0" err="1"/>
              <a:t>Letter</a:t>
            </a:r>
            <a:r>
              <a:rPr lang="cs-CZ" dirty="0"/>
              <a:t> to </a:t>
            </a:r>
            <a:r>
              <a:rPr lang="cs-CZ" dirty="0" err="1"/>
              <a:t>Diognetus</a:t>
            </a:r>
            <a:r>
              <a:rPr lang="cs-CZ" dirty="0"/>
              <a:t>: „/</a:t>
            </a:r>
            <a:r>
              <a:rPr lang="cs-CZ" dirty="0" err="1"/>
              <a:t>People</a:t>
            </a:r>
            <a:r>
              <a:rPr lang="cs-CZ" dirty="0"/>
              <a:t> as </a:t>
            </a:r>
            <a:r>
              <a:rPr lang="cs-CZ" dirty="0" err="1"/>
              <a:t>Christians</a:t>
            </a:r>
            <a:r>
              <a:rPr lang="cs-CZ" dirty="0"/>
              <a:t>/ </a:t>
            </a:r>
            <a:r>
              <a:rPr lang="cs-CZ" dirty="0" err="1"/>
              <a:t>obey</a:t>
            </a:r>
            <a:r>
              <a:rPr lang="cs-CZ" dirty="0"/>
              <a:t> </a:t>
            </a:r>
            <a:r>
              <a:rPr lang="cs-CZ" dirty="0" err="1"/>
              <a:t>the</a:t>
            </a:r>
            <a:r>
              <a:rPr lang="cs-CZ" dirty="0"/>
              <a:t> </a:t>
            </a:r>
            <a:r>
              <a:rPr lang="cs-CZ" dirty="0" err="1"/>
              <a:t>laws</a:t>
            </a:r>
            <a:r>
              <a:rPr lang="cs-CZ" dirty="0"/>
              <a:t> </a:t>
            </a:r>
            <a:r>
              <a:rPr lang="cs-CZ" dirty="0" err="1"/>
              <a:t>that</a:t>
            </a:r>
            <a:r>
              <a:rPr lang="cs-CZ" dirty="0"/>
              <a:t> </a:t>
            </a:r>
            <a:r>
              <a:rPr lang="cs-CZ" dirty="0" err="1"/>
              <a:t>have</a:t>
            </a:r>
            <a:r>
              <a:rPr lang="cs-CZ" dirty="0"/>
              <a:t> </a:t>
            </a:r>
            <a:r>
              <a:rPr lang="cs-CZ" dirty="0" err="1"/>
              <a:t>been</a:t>
            </a:r>
            <a:r>
              <a:rPr lang="cs-CZ" dirty="0"/>
              <a:t> </a:t>
            </a:r>
            <a:r>
              <a:rPr lang="cs-CZ" dirty="0" err="1"/>
              <a:t>laid</a:t>
            </a:r>
            <a:r>
              <a:rPr lang="cs-CZ" dirty="0"/>
              <a:t> </a:t>
            </a:r>
            <a:r>
              <a:rPr lang="cs-CZ" dirty="0" err="1"/>
              <a:t>down</a:t>
            </a:r>
            <a:r>
              <a:rPr lang="cs-CZ" dirty="0"/>
              <a:t>, </a:t>
            </a:r>
            <a:r>
              <a:rPr lang="cs-CZ" dirty="0" err="1"/>
              <a:t>but</a:t>
            </a:r>
            <a:r>
              <a:rPr lang="cs-CZ" dirty="0"/>
              <a:t> </a:t>
            </a:r>
            <a:r>
              <a:rPr lang="cs-CZ" dirty="0" err="1"/>
              <a:t>with</a:t>
            </a:r>
            <a:r>
              <a:rPr lang="cs-CZ" dirty="0"/>
              <a:t> </a:t>
            </a:r>
            <a:r>
              <a:rPr lang="cs-CZ" dirty="0" err="1"/>
              <a:t>their</a:t>
            </a:r>
            <a:r>
              <a:rPr lang="cs-CZ" dirty="0"/>
              <a:t> </a:t>
            </a:r>
            <a:r>
              <a:rPr lang="cs-CZ" dirty="0" err="1"/>
              <a:t>manner</a:t>
            </a:r>
            <a:r>
              <a:rPr lang="cs-CZ" dirty="0"/>
              <a:t> </a:t>
            </a:r>
            <a:r>
              <a:rPr lang="cs-CZ" dirty="0" err="1"/>
              <a:t>of</a:t>
            </a:r>
            <a:r>
              <a:rPr lang="cs-CZ" dirty="0"/>
              <a:t> </a:t>
            </a:r>
            <a:r>
              <a:rPr lang="cs-CZ" dirty="0" err="1"/>
              <a:t>life</a:t>
            </a:r>
            <a:r>
              <a:rPr lang="cs-CZ" dirty="0"/>
              <a:t> </a:t>
            </a:r>
            <a:r>
              <a:rPr lang="cs-CZ" dirty="0" err="1"/>
              <a:t>they</a:t>
            </a:r>
            <a:r>
              <a:rPr lang="cs-CZ" dirty="0"/>
              <a:t> </a:t>
            </a:r>
            <a:r>
              <a:rPr lang="cs-CZ" dirty="0" err="1"/>
              <a:t>rise</a:t>
            </a:r>
            <a:r>
              <a:rPr lang="cs-CZ" dirty="0"/>
              <a:t> </a:t>
            </a:r>
            <a:r>
              <a:rPr lang="cs-CZ" dirty="0" err="1"/>
              <a:t>above</a:t>
            </a:r>
            <a:r>
              <a:rPr lang="cs-CZ" dirty="0"/>
              <a:t> </a:t>
            </a:r>
            <a:r>
              <a:rPr lang="cs-CZ" dirty="0" err="1"/>
              <a:t>the</a:t>
            </a:r>
            <a:r>
              <a:rPr lang="cs-CZ" dirty="0"/>
              <a:t> </a:t>
            </a:r>
            <a:r>
              <a:rPr lang="cs-CZ" dirty="0" err="1"/>
              <a:t>laws</a:t>
            </a:r>
            <a:r>
              <a:rPr lang="cs-CZ" dirty="0"/>
              <a:t>. … </a:t>
            </a:r>
            <a:r>
              <a:rPr lang="cs-CZ" dirty="0" err="1"/>
              <a:t>God</a:t>
            </a:r>
            <a:r>
              <a:rPr lang="cs-CZ" dirty="0"/>
              <a:t> has </a:t>
            </a:r>
            <a:r>
              <a:rPr lang="cs-CZ" dirty="0" err="1"/>
              <a:t>assigned</a:t>
            </a:r>
            <a:r>
              <a:rPr lang="cs-CZ" dirty="0"/>
              <a:t> </a:t>
            </a:r>
            <a:r>
              <a:rPr lang="cs-CZ" dirty="0" err="1"/>
              <a:t>them</a:t>
            </a:r>
            <a:r>
              <a:rPr lang="cs-CZ" dirty="0"/>
              <a:t> such a </a:t>
            </a:r>
            <a:r>
              <a:rPr lang="cs-CZ" dirty="0" err="1"/>
              <a:t>high</a:t>
            </a:r>
            <a:r>
              <a:rPr lang="cs-CZ" dirty="0"/>
              <a:t> </a:t>
            </a:r>
            <a:r>
              <a:rPr lang="cs-CZ" dirty="0" err="1"/>
              <a:t>position</a:t>
            </a:r>
            <a:r>
              <a:rPr lang="cs-CZ" dirty="0"/>
              <a:t>, </a:t>
            </a:r>
            <a:r>
              <a:rPr lang="cs-CZ" dirty="0" err="1"/>
              <a:t>and</a:t>
            </a:r>
            <a:r>
              <a:rPr lang="cs-CZ" dirty="0"/>
              <a:t> </a:t>
            </a:r>
            <a:r>
              <a:rPr lang="cs-CZ" dirty="0" err="1"/>
              <a:t>they</a:t>
            </a:r>
            <a:r>
              <a:rPr lang="cs-CZ" dirty="0"/>
              <a:t> are not </a:t>
            </a:r>
            <a:r>
              <a:rPr lang="cs-CZ" dirty="0" err="1"/>
              <a:t>allowed</a:t>
            </a:r>
            <a:r>
              <a:rPr lang="cs-CZ" dirty="0"/>
              <a:t> to abandon </a:t>
            </a:r>
            <a:r>
              <a:rPr lang="cs-CZ" dirty="0" err="1"/>
              <a:t>it</a:t>
            </a:r>
            <a:r>
              <a:rPr lang="cs-CZ"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a:bodyPr>
          <a:lstStyle/>
          <a:p>
            <a:pPr>
              <a:buNone/>
            </a:pPr>
            <a:r>
              <a:rPr lang="en-US" dirty="0">
                <a:hlinkClick r:id="rId2"/>
              </a:rPr>
              <a:t>Public Responsibility in Medicine and Research</a:t>
            </a:r>
            <a:r>
              <a:rPr lang="cs-CZ" dirty="0"/>
              <a:t>: </a:t>
            </a:r>
            <a:r>
              <a:rPr lang="en-US" b="1" dirty="0"/>
              <a:t>People &amp; Perspectives: George </a:t>
            </a:r>
            <a:r>
              <a:rPr lang="en-US" b="1" dirty="0" err="1"/>
              <a:t>Annas</a:t>
            </a:r>
            <a:r>
              <a:rPr lang="en-US" b="1" dirty="0"/>
              <a:t> - Human Rights</a:t>
            </a:r>
            <a:r>
              <a:rPr lang="cs-CZ" b="1" dirty="0"/>
              <a:t>: </a:t>
            </a:r>
            <a:r>
              <a:rPr lang="cs-CZ" dirty="0">
                <a:hlinkClick r:id="rId3"/>
              </a:rPr>
              <a:t>https://youtu.be/0L2NVFcYqkM</a:t>
            </a:r>
            <a:endParaRPr lang="cs-CZ" dirty="0"/>
          </a:p>
          <a:p>
            <a:r>
              <a:rPr lang="cs-CZ" dirty="0" err="1"/>
              <a:t>Islamic</a:t>
            </a:r>
            <a:r>
              <a:rPr lang="cs-CZ" dirty="0"/>
              <a:t> </a:t>
            </a:r>
            <a:r>
              <a:rPr lang="cs-CZ" dirty="0" err="1"/>
              <a:t>Bioethics</a:t>
            </a:r>
            <a:r>
              <a:rPr lang="cs-CZ" dirty="0"/>
              <a:t>: </a:t>
            </a:r>
            <a:r>
              <a:rPr lang="cs-CZ" dirty="0">
                <a:hlinkClick r:id="rId4"/>
              </a:rPr>
              <a:t>https://youtu.be/HnweBU8UOOE</a:t>
            </a:r>
            <a:endParaRPr lang="cs-CZ" dirty="0"/>
          </a:p>
          <a:p>
            <a:r>
              <a:rPr lang="en-US" dirty="0"/>
              <a:t>Physicians for Human Rights: A Snapshot of Our Work Around the World</a:t>
            </a:r>
            <a:r>
              <a:rPr lang="cs-CZ" dirty="0"/>
              <a:t>: </a:t>
            </a:r>
            <a:r>
              <a:rPr lang="cs-CZ" dirty="0">
                <a:hlinkClick r:id="rId5"/>
              </a:rPr>
              <a:t>https://youtu.be/aKallbyio8Q</a:t>
            </a:r>
            <a:endParaRPr lang="cs-CZ" dirty="0"/>
          </a:p>
          <a:p>
            <a:endParaRPr lang="cs-CZ" dirty="0"/>
          </a:p>
          <a:p>
            <a:endParaRPr lang="cs-CZ" dirty="0"/>
          </a:p>
          <a:p>
            <a:endParaRPr lang="cs-CZ" dirty="0"/>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hlinkClick r:id="rId2"/>
              </a:rPr>
              <a:t>http://www.</a:t>
            </a:r>
            <a:r>
              <a:rPr lang="cs-CZ" dirty="0" err="1">
                <a:hlinkClick r:id="rId2"/>
              </a:rPr>
              <a:t>wma.net</a:t>
            </a:r>
            <a:r>
              <a:rPr lang="cs-CZ" dirty="0">
                <a:hlinkClick r:id="rId2"/>
              </a:rPr>
              <a:t>/</a:t>
            </a:r>
            <a:r>
              <a:rPr lang="cs-CZ" dirty="0" err="1">
                <a:hlinkClick r:id="rId2"/>
              </a:rPr>
              <a:t>en</a:t>
            </a:r>
            <a:r>
              <a:rPr lang="cs-CZ" dirty="0">
                <a:hlinkClick r:id="rId2"/>
              </a:rPr>
              <a:t>/20activities/20humanrights/index.</a:t>
            </a:r>
            <a:r>
              <a:rPr lang="cs-CZ" dirty="0" err="1">
                <a:hlinkClick r:id="rId2"/>
              </a:rPr>
              <a:t>html</a:t>
            </a:r>
            <a:endParaRPr lang="cs-CZ" dirty="0"/>
          </a:p>
          <a:p>
            <a:r>
              <a:rPr lang="cs-CZ" dirty="0">
                <a:hlinkClick r:id="rId3"/>
              </a:rPr>
              <a:t>http://www.</a:t>
            </a:r>
            <a:r>
              <a:rPr lang="cs-CZ" dirty="0" err="1">
                <a:hlinkClick r:id="rId3"/>
              </a:rPr>
              <a:t>wma.net</a:t>
            </a:r>
            <a:r>
              <a:rPr lang="cs-CZ" dirty="0">
                <a:hlinkClick r:id="rId3"/>
              </a:rPr>
              <a:t>/</a:t>
            </a:r>
            <a:r>
              <a:rPr lang="cs-CZ" dirty="0" err="1">
                <a:hlinkClick r:id="rId3"/>
              </a:rPr>
              <a:t>en</a:t>
            </a:r>
            <a:r>
              <a:rPr lang="cs-CZ" dirty="0">
                <a:hlinkClick r:id="rId3"/>
              </a:rPr>
              <a:t>/20activities/10ethics/index.</a:t>
            </a:r>
            <a:r>
              <a:rPr lang="cs-CZ" dirty="0" err="1">
                <a:hlinkClick r:id="rId3"/>
              </a:rPr>
              <a:t>html</a:t>
            </a:r>
            <a:endParaRPr lang="cs-CZ" dirty="0"/>
          </a:p>
          <a:p>
            <a:r>
              <a:rPr lang="cs-CZ" dirty="0">
                <a:hlinkClick r:id="rId4"/>
              </a:rPr>
              <a:t>http://www.</a:t>
            </a:r>
            <a:r>
              <a:rPr lang="cs-CZ" dirty="0" err="1">
                <a:hlinkClick r:id="rId4"/>
              </a:rPr>
              <a:t>unesco.org</a:t>
            </a:r>
            <a:r>
              <a:rPr lang="cs-CZ" dirty="0">
                <a:hlinkClick r:id="rId4"/>
              </a:rPr>
              <a:t>/</a:t>
            </a:r>
            <a:r>
              <a:rPr lang="cs-CZ" dirty="0" err="1">
                <a:hlinkClick r:id="rId4"/>
              </a:rPr>
              <a:t>new</a:t>
            </a:r>
            <a:r>
              <a:rPr lang="cs-CZ" dirty="0">
                <a:hlinkClick r:id="rId4"/>
              </a:rPr>
              <a:t>/</a:t>
            </a:r>
            <a:r>
              <a:rPr lang="cs-CZ" dirty="0" err="1">
                <a:hlinkClick r:id="rId4"/>
              </a:rPr>
              <a:t>en</a:t>
            </a:r>
            <a:r>
              <a:rPr lang="cs-CZ" dirty="0">
                <a:hlinkClick r:id="rId4"/>
              </a:rPr>
              <a:t>/</a:t>
            </a:r>
            <a:r>
              <a:rPr lang="cs-CZ" dirty="0" err="1">
                <a:hlinkClick r:id="rId4"/>
              </a:rPr>
              <a:t>social</a:t>
            </a:r>
            <a:r>
              <a:rPr lang="cs-CZ" dirty="0">
                <a:hlinkClick r:id="rId4"/>
              </a:rPr>
              <a:t>-</a:t>
            </a:r>
            <a:r>
              <a:rPr lang="cs-CZ" dirty="0" err="1">
                <a:hlinkClick r:id="rId4"/>
              </a:rPr>
              <a:t>and</a:t>
            </a:r>
            <a:r>
              <a:rPr lang="cs-CZ" dirty="0">
                <a:hlinkClick r:id="rId4"/>
              </a:rPr>
              <a:t>-</a:t>
            </a:r>
            <a:r>
              <a:rPr lang="cs-CZ" dirty="0" err="1">
                <a:hlinkClick r:id="rId4"/>
              </a:rPr>
              <a:t>human</a:t>
            </a:r>
            <a:r>
              <a:rPr lang="cs-CZ" dirty="0">
                <a:hlinkClick r:id="rId4"/>
              </a:rPr>
              <a:t>-</a:t>
            </a:r>
            <a:r>
              <a:rPr lang="cs-CZ" dirty="0" err="1">
                <a:hlinkClick r:id="rId4"/>
              </a:rPr>
              <a:t>sciences</a:t>
            </a:r>
            <a:r>
              <a:rPr lang="cs-CZ" dirty="0">
                <a:hlinkClick r:id="rId4"/>
              </a:rPr>
              <a:t>/</a:t>
            </a:r>
            <a:r>
              <a:rPr lang="cs-CZ" dirty="0" err="1">
                <a:hlinkClick r:id="rId4"/>
              </a:rPr>
              <a:t>themes</a:t>
            </a:r>
            <a:r>
              <a:rPr lang="cs-CZ" dirty="0">
                <a:hlinkClick r:id="rId4"/>
              </a:rPr>
              <a:t>/</a:t>
            </a:r>
            <a:r>
              <a:rPr lang="cs-CZ" dirty="0" err="1">
                <a:hlinkClick r:id="rId4"/>
              </a:rPr>
              <a:t>bioethics</a:t>
            </a:r>
            <a:r>
              <a:rPr lang="cs-CZ" dirty="0">
                <a:hlinkClick r:id="rId4"/>
              </a:rPr>
              <a:t>/</a:t>
            </a:r>
          </a:p>
          <a:p>
            <a:r>
              <a:rPr lang="cs-CZ" dirty="0">
                <a:hlinkClick r:id="rId4"/>
              </a:rPr>
              <a:t>http://www.</a:t>
            </a:r>
            <a:r>
              <a:rPr lang="cs-CZ" dirty="0" err="1">
                <a:hlinkClick r:id="rId4"/>
              </a:rPr>
              <a:t>unesco.org</a:t>
            </a:r>
            <a:r>
              <a:rPr lang="cs-CZ" dirty="0">
                <a:hlinkClick r:id="rId4"/>
              </a:rPr>
              <a:t>/</a:t>
            </a:r>
            <a:r>
              <a:rPr lang="cs-CZ" dirty="0" err="1">
                <a:hlinkClick r:id="rId4"/>
              </a:rPr>
              <a:t>new</a:t>
            </a:r>
            <a:r>
              <a:rPr lang="cs-CZ" dirty="0">
                <a:hlinkClick r:id="rId4"/>
              </a:rPr>
              <a:t>/</a:t>
            </a:r>
            <a:r>
              <a:rPr lang="cs-CZ" dirty="0" err="1">
                <a:hlinkClick r:id="rId4"/>
              </a:rPr>
              <a:t>en</a:t>
            </a:r>
            <a:r>
              <a:rPr lang="cs-CZ" dirty="0">
                <a:hlinkClick r:id="rId4"/>
              </a:rPr>
              <a:t>/</a:t>
            </a:r>
            <a:r>
              <a:rPr lang="cs-CZ" dirty="0" err="1">
                <a:hlinkClick r:id="rId4"/>
              </a:rPr>
              <a:t>social</a:t>
            </a:r>
            <a:r>
              <a:rPr lang="cs-CZ" dirty="0">
                <a:hlinkClick r:id="rId4"/>
              </a:rPr>
              <a:t>-</a:t>
            </a:r>
            <a:r>
              <a:rPr lang="cs-CZ" dirty="0" err="1">
                <a:hlinkClick r:id="rId4"/>
              </a:rPr>
              <a:t>and</a:t>
            </a:r>
            <a:r>
              <a:rPr lang="cs-CZ" dirty="0">
                <a:hlinkClick r:id="rId4"/>
              </a:rPr>
              <a:t>-</a:t>
            </a:r>
            <a:r>
              <a:rPr lang="cs-CZ" dirty="0" err="1">
                <a:hlinkClick r:id="rId4"/>
              </a:rPr>
              <a:t>human</a:t>
            </a:r>
            <a:r>
              <a:rPr lang="cs-CZ" dirty="0">
                <a:hlinkClick r:id="rId4"/>
              </a:rPr>
              <a:t>-</a:t>
            </a:r>
            <a:r>
              <a:rPr lang="cs-CZ" dirty="0" err="1">
                <a:hlinkClick r:id="rId4"/>
              </a:rPr>
              <a:t>sciences</a:t>
            </a:r>
            <a:r>
              <a:rPr lang="cs-CZ" dirty="0">
                <a:hlinkClick r:id="rId4"/>
              </a:rPr>
              <a:t>/</a:t>
            </a:r>
            <a:r>
              <a:rPr lang="cs-CZ" dirty="0" err="1">
                <a:hlinkClick r:id="rId4"/>
              </a:rPr>
              <a:t>themes</a:t>
            </a:r>
            <a:r>
              <a:rPr lang="cs-CZ" dirty="0">
                <a:hlinkClick r:id="rId4"/>
              </a:rPr>
              <a:t>/</a:t>
            </a:r>
            <a:r>
              <a:rPr lang="cs-CZ" dirty="0" err="1">
                <a:hlinkClick r:id="rId4"/>
              </a:rPr>
              <a:t>bioethics</a:t>
            </a:r>
            <a:r>
              <a:rPr lang="cs-CZ" dirty="0">
                <a:hlinkClick r:id="rId4"/>
              </a:rPr>
              <a:t>/</a:t>
            </a:r>
            <a:r>
              <a:rPr lang="cs-CZ" dirty="0" err="1">
                <a:hlinkClick r:id="rId4"/>
              </a:rPr>
              <a:t>ethics</a:t>
            </a:r>
            <a:r>
              <a:rPr lang="cs-CZ" dirty="0">
                <a:hlinkClick r:id="rId4"/>
              </a:rPr>
              <a:t>-</a:t>
            </a:r>
            <a:r>
              <a:rPr lang="cs-CZ" dirty="0" err="1">
                <a:hlinkClick r:id="rId4"/>
              </a:rPr>
              <a:t>education</a:t>
            </a:r>
            <a:r>
              <a:rPr lang="cs-CZ" dirty="0">
                <a:hlinkClick r:id="rId4"/>
              </a:rPr>
              <a:t>-</a:t>
            </a:r>
            <a:r>
              <a:rPr lang="cs-CZ" dirty="0" err="1">
                <a:hlinkClick r:id="rId4"/>
              </a:rPr>
              <a:t>programme</a:t>
            </a:r>
            <a:r>
              <a:rPr lang="cs-CZ" dirty="0">
                <a:hlinkClick r:id="rId4"/>
              </a:rPr>
              <a:t>/</a:t>
            </a:r>
            <a:endParaRPr lang="cs-CZ" dirty="0"/>
          </a:p>
          <a:p>
            <a:r>
              <a:rPr lang="cs-CZ" dirty="0">
                <a:hlinkClick r:id="rId5"/>
              </a:rPr>
              <a:t>http://www.</a:t>
            </a:r>
            <a:r>
              <a:rPr lang="cs-CZ" dirty="0" err="1">
                <a:hlinkClick r:id="rId5"/>
              </a:rPr>
              <a:t>unesco.org</a:t>
            </a:r>
            <a:r>
              <a:rPr lang="cs-CZ" dirty="0">
                <a:hlinkClick r:id="rId5"/>
              </a:rPr>
              <a:t>/</a:t>
            </a:r>
            <a:r>
              <a:rPr lang="cs-CZ" dirty="0" err="1">
                <a:hlinkClick r:id="rId5"/>
              </a:rPr>
              <a:t>new</a:t>
            </a:r>
            <a:r>
              <a:rPr lang="cs-CZ" dirty="0">
                <a:hlinkClick r:id="rId5"/>
              </a:rPr>
              <a:t>/</a:t>
            </a:r>
            <a:r>
              <a:rPr lang="cs-CZ" dirty="0" err="1">
                <a:hlinkClick r:id="rId5"/>
              </a:rPr>
              <a:t>en</a:t>
            </a:r>
            <a:r>
              <a:rPr lang="cs-CZ" dirty="0">
                <a:hlinkClick r:id="rId5"/>
              </a:rPr>
              <a:t>/</a:t>
            </a:r>
            <a:r>
              <a:rPr lang="cs-CZ" dirty="0" err="1">
                <a:hlinkClick r:id="rId5"/>
              </a:rPr>
              <a:t>social</a:t>
            </a:r>
            <a:r>
              <a:rPr lang="cs-CZ" dirty="0">
                <a:hlinkClick r:id="rId5"/>
              </a:rPr>
              <a:t>-</a:t>
            </a:r>
            <a:r>
              <a:rPr lang="cs-CZ" dirty="0" err="1">
                <a:hlinkClick r:id="rId5"/>
              </a:rPr>
              <a:t>and</a:t>
            </a:r>
            <a:r>
              <a:rPr lang="cs-CZ" dirty="0">
                <a:hlinkClick r:id="rId5"/>
              </a:rPr>
              <a:t>-</a:t>
            </a:r>
            <a:r>
              <a:rPr lang="cs-CZ" dirty="0" err="1">
                <a:hlinkClick r:id="rId5"/>
              </a:rPr>
              <a:t>human</a:t>
            </a:r>
            <a:r>
              <a:rPr lang="cs-CZ" dirty="0">
                <a:hlinkClick r:id="rId5"/>
              </a:rPr>
              <a:t>-</a:t>
            </a:r>
            <a:r>
              <a:rPr lang="cs-CZ" dirty="0" err="1">
                <a:hlinkClick r:id="rId5"/>
              </a:rPr>
              <a:t>sciences</a:t>
            </a:r>
            <a:r>
              <a:rPr lang="cs-CZ" dirty="0">
                <a:hlinkClick r:id="rId5"/>
              </a:rPr>
              <a:t>/</a:t>
            </a:r>
            <a:r>
              <a:rPr lang="cs-CZ" dirty="0" err="1">
                <a:hlinkClick r:id="rId5"/>
              </a:rPr>
              <a:t>themes</a:t>
            </a:r>
            <a:r>
              <a:rPr lang="cs-CZ" dirty="0">
                <a:hlinkClick r:id="rId5"/>
              </a:rPr>
              <a:t>/</a:t>
            </a:r>
            <a:r>
              <a:rPr lang="cs-CZ" dirty="0" err="1">
                <a:hlinkClick r:id="rId5"/>
              </a:rPr>
              <a:t>bioethics</a:t>
            </a:r>
            <a:r>
              <a:rPr lang="cs-CZ" dirty="0">
                <a:hlinkClick r:id="rId5"/>
              </a:rPr>
              <a:t>/</a:t>
            </a:r>
            <a:r>
              <a:rPr lang="cs-CZ" dirty="0" err="1">
                <a:hlinkClick r:id="rId5"/>
              </a:rPr>
              <a:t>human</a:t>
            </a:r>
            <a:r>
              <a:rPr lang="cs-CZ" dirty="0">
                <a:hlinkClick r:id="rId5"/>
              </a:rPr>
              <a:t>-genome-</a:t>
            </a:r>
            <a:r>
              <a:rPr lang="cs-CZ" dirty="0" err="1">
                <a:hlinkClick r:id="rId5"/>
              </a:rPr>
              <a:t>and</a:t>
            </a:r>
            <a:r>
              <a:rPr lang="cs-CZ" dirty="0">
                <a:hlinkClick r:id="rId5"/>
              </a:rPr>
              <a:t>-</a:t>
            </a:r>
            <a:r>
              <a:rPr lang="cs-CZ" dirty="0" err="1">
                <a:hlinkClick r:id="rId5"/>
              </a:rPr>
              <a:t>human</a:t>
            </a:r>
            <a:r>
              <a:rPr lang="cs-CZ" dirty="0">
                <a:hlinkClick r:id="rId5"/>
              </a:rPr>
              <a:t>-</a:t>
            </a:r>
            <a:r>
              <a:rPr lang="cs-CZ" dirty="0" err="1">
                <a:hlinkClick r:id="rId5"/>
              </a:rPr>
              <a:t>rights</a:t>
            </a:r>
            <a:r>
              <a:rPr lang="cs-CZ" dirty="0">
                <a:hlinkClick r:id="rId5"/>
              </a:rPr>
              <a:t>/</a:t>
            </a:r>
            <a:endParaRPr lang="cs-CZ" dirty="0"/>
          </a:p>
          <a:p>
            <a:r>
              <a:rPr lang="cs-CZ" dirty="0" err="1"/>
              <a:t>Universal</a:t>
            </a:r>
            <a:r>
              <a:rPr lang="cs-CZ" dirty="0"/>
              <a:t> </a:t>
            </a:r>
            <a:r>
              <a:rPr lang="cs-CZ" dirty="0" err="1"/>
              <a:t>Declaration</a:t>
            </a:r>
            <a:r>
              <a:rPr lang="cs-CZ" dirty="0"/>
              <a:t> on </a:t>
            </a:r>
            <a:r>
              <a:rPr lang="cs-CZ" dirty="0" err="1"/>
              <a:t>Bioethics</a:t>
            </a:r>
            <a:r>
              <a:rPr lang="cs-CZ" dirty="0"/>
              <a:t> </a:t>
            </a:r>
            <a:r>
              <a:rPr lang="cs-CZ" dirty="0" err="1"/>
              <a:t>and</a:t>
            </a:r>
            <a:r>
              <a:rPr lang="cs-CZ" dirty="0"/>
              <a:t> </a:t>
            </a:r>
            <a:r>
              <a:rPr lang="cs-CZ" dirty="0" err="1"/>
              <a:t>Human</a:t>
            </a:r>
            <a:r>
              <a:rPr lang="cs-CZ" dirty="0"/>
              <a:t> </a:t>
            </a:r>
            <a:r>
              <a:rPr lang="cs-CZ" dirty="0" err="1"/>
              <a:t>Rights</a:t>
            </a:r>
            <a:r>
              <a:rPr lang="cs-CZ" dirty="0"/>
              <a:t>. 19 </a:t>
            </a:r>
            <a:r>
              <a:rPr lang="cs-CZ" dirty="0" err="1"/>
              <a:t>October</a:t>
            </a:r>
            <a:r>
              <a:rPr lang="cs-CZ" dirty="0"/>
              <a:t> 2005: </a:t>
            </a:r>
            <a:r>
              <a:rPr lang="cs-CZ" dirty="0">
                <a:hlinkClick r:id="rId6"/>
              </a:rPr>
              <a:t>http://unesdoc.unesco.org/images/0014/001428/142825e.pdf#page=80</a:t>
            </a:r>
            <a:endParaRPr lang="cs-CZ" dirty="0"/>
          </a:p>
          <a:p>
            <a:r>
              <a:rPr lang="en-US" dirty="0"/>
              <a:t>WMA Declaration of Sydney on the Determination of Death and the Recovery of Organs</a:t>
            </a:r>
            <a:r>
              <a:rPr lang="cs-CZ" dirty="0"/>
              <a:t>:</a:t>
            </a:r>
          </a:p>
          <a:p>
            <a:pPr lvl="1"/>
            <a:r>
              <a:rPr lang="cs-CZ" dirty="0"/>
              <a:t> </a:t>
            </a:r>
            <a:r>
              <a:rPr lang="cs-CZ" dirty="0">
                <a:hlinkClick r:id="rId7"/>
              </a:rPr>
              <a:t>http://www.</a:t>
            </a:r>
            <a:r>
              <a:rPr lang="cs-CZ" dirty="0" err="1">
                <a:hlinkClick r:id="rId7"/>
              </a:rPr>
              <a:t>wma.net</a:t>
            </a:r>
            <a:r>
              <a:rPr lang="cs-CZ" dirty="0">
                <a:hlinkClick r:id="rId7"/>
              </a:rPr>
              <a:t>/</a:t>
            </a:r>
            <a:r>
              <a:rPr lang="cs-CZ" dirty="0" err="1">
                <a:hlinkClick r:id="rId7"/>
              </a:rPr>
              <a:t>en</a:t>
            </a:r>
            <a:r>
              <a:rPr lang="cs-CZ" dirty="0">
                <a:hlinkClick r:id="rId7"/>
              </a:rPr>
              <a:t>/30publications/10policies/d2/index.</a:t>
            </a:r>
            <a:r>
              <a:rPr lang="cs-CZ" dirty="0" err="1">
                <a:hlinkClick r:id="rId7"/>
              </a:rPr>
              <a:t>html</a:t>
            </a:r>
            <a:endParaRPr lang="cs-CZ" dirty="0"/>
          </a:p>
          <a:p>
            <a:pPr lvl="1"/>
            <a:r>
              <a:rPr lang="cs-CZ" dirty="0">
                <a:hlinkClick r:id="rId8"/>
              </a:rPr>
              <a:t>http://www.</a:t>
            </a:r>
            <a:r>
              <a:rPr lang="cs-CZ" dirty="0" err="1">
                <a:hlinkClick r:id="rId8"/>
              </a:rPr>
              <a:t>wma.net</a:t>
            </a:r>
            <a:r>
              <a:rPr lang="cs-CZ" dirty="0">
                <a:hlinkClick r:id="rId8"/>
              </a:rPr>
              <a:t>/</a:t>
            </a:r>
            <a:r>
              <a:rPr lang="cs-CZ" dirty="0" err="1">
                <a:hlinkClick r:id="rId8"/>
              </a:rPr>
              <a:t>en</a:t>
            </a:r>
            <a:r>
              <a:rPr lang="cs-CZ" dirty="0">
                <a:hlinkClick r:id="rId8"/>
              </a:rPr>
              <a:t>/30publications/10policies/o3/</a:t>
            </a:r>
            <a:endParaRPr lang="cs-CZ" dirty="0"/>
          </a:p>
          <a:p>
            <a:r>
              <a:rPr lang="cs-CZ" dirty="0" err="1"/>
              <a:t>Bioethics</a:t>
            </a:r>
            <a:r>
              <a:rPr lang="cs-CZ" dirty="0"/>
              <a:t> </a:t>
            </a:r>
            <a:r>
              <a:rPr lang="cs-CZ" dirty="0" err="1"/>
              <a:t>and</a:t>
            </a:r>
            <a:r>
              <a:rPr lang="cs-CZ" dirty="0"/>
              <a:t> </a:t>
            </a:r>
            <a:r>
              <a:rPr lang="cs-CZ" dirty="0" err="1"/>
              <a:t>Human</a:t>
            </a:r>
            <a:r>
              <a:rPr lang="cs-CZ" dirty="0"/>
              <a:t> Dignity: </a:t>
            </a:r>
            <a:r>
              <a:rPr lang="cs-CZ" dirty="0">
                <a:hlinkClick r:id="rId9"/>
              </a:rPr>
              <a:t>http://www3.nd.edu/~</a:t>
            </a:r>
            <a:r>
              <a:rPr lang="cs-CZ" dirty="0" err="1">
                <a:hlinkClick r:id="rId9"/>
              </a:rPr>
              <a:t>undpress</a:t>
            </a:r>
            <a:r>
              <a:rPr lang="cs-CZ" dirty="0">
                <a:hlinkClick r:id="rId9"/>
              </a:rPr>
              <a:t>/</a:t>
            </a:r>
            <a:r>
              <a:rPr lang="cs-CZ" dirty="0" err="1">
                <a:hlinkClick r:id="rId9"/>
              </a:rPr>
              <a:t>excerpts</a:t>
            </a:r>
            <a:r>
              <a:rPr lang="cs-CZ" dirty="0">
                <a:hlinkClick r:id="rId9"/>
              </a:rPr>
              <a:t>/P01307-ex.</a:t>
            </a:r>
            <a:r>
              <a:rPr lang="cs-CZ" dirty="0" err="1">
                <a:hlinkClick r:id="rId9"/>
              </a:rPr>
              <a:t>pdf</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a:t>Human</a:t>
            </a:r>
            <a:r>
              <a:rPr lang="cs-CZ" dirty="0"/>
              <a:t> Dignity </a:t>
            </a:r>
            <a:r>
              <a:rPr lang="cs-CZ" dirty="0" err="1"/>
              <a:t>and</a:t>
            </a:r>
            <a:r>
              <a:rPr lang="cs-CZ" dirty="0"/>
              <a:t> </a:t>
            </a:r>
            <a:r>
              <a:rPr lang="cs-CZ" dirty="0" err="1"/>
              <a:t>Bioethics</a:t>
            </a:r>
            <a:r>
              <a:rPr lang="cs-CZ" dirty="0"/>
              <a:t>: </a:t>
            </a:r>
            <a:r>
              <a:rPr lang="cs-CZ" dirty="0">
                <a:hlinkClick r:id="rId2"/>
              </a:rPr>
              <a:t>http://www.</a:t>
            </a:r>
            <a:r>
              <a:rPr lang="cs-CZ" dirty="0" err="1">
                <a:hlinkClick r:id="rId2"/>
              </a:rPr>
              <a:t>thenewatlantis.com</a:t>
            </a:r>
            <a:r>
              <a:rPr lang="cs-CZ" dirty="0">
                <a:hlinkClick r:id="rId2"/>
              </a:rPr>
              <a:t>/</a:t>
            </a:r>
            <a:r>
              <a:rPr lang="cs-CZ" dirty="0" err="1">
                <a:hlinkClick r:id="rId2"/>
              </a:rPr>
              <a:t>docLib</a:t>
            </a:r>
            <a:r>
              <a:rPr lang="cs-CZ" dirty="0">
                <a:hlinkClick r:id="rId2"/>
              </a:rPr>
              <a:t>/20091130_</a:t>
            </a:r>
            <a:r>
              <a:rPr lang="cs-CZ" dirty="0" err="1">
                <a:hlinkClick r:id="rId2"/>
              </a:rPr>
              <a:t>human</a:t>
            </a:r>
            <a:r>
              <a:rPr lang="cs-CZ" dirty="0">
                <a:hlinkClick r:id="rId2"/>
              </a:rPr>
              <a:t>_dignity.</a:t>
            </a:r>
            <a:r>
              <a:rPr lang="cs-CZ" dirty="0" err="1">
                <a:hlinkClick r:id="rId2"/>
              </a:rPr>
              <a:t>pdf</a:t>
            </a:r>
            <a:endParaRPr lang="cs-CZ" dirty="0"/>
          </a:p>
          <a:p>
            <a:r>
              <a:rPr lang="cs-CZ" dirty="0">
                <a:hlinkClick r:id="rId3"/>
              </a:rPr>
              <a:t>https://www.ncbi.nlm.nih.gov/pmc/articles/PMC300789/pdf/32701419.pdf</a:t>
            </a:r>
            <a:endParaRPr lang="cs-CZ" dirty="0"/>
          </a:p>
          <a:p>
            <a:r>
              <a:rPr lang="cs-CZ" dirty="0">
                <a:hlinkClick r:id="rId4"/>
              </a:rPr>
              <a:t>http://bmcmedethics.biomedcentral.com/articles/10.1186/1472-6939-7-2</a:t>
            </a:r>
            <a:endParaRPr lang="cs-CZ" dirty="0"/>
          </a:p>
          <a:p>
            <a:r>
              <a:rPr lang="cs-CZ" dirty="0" err="1"/>
              <a:t>About</a:t>
            </a:r>
            <a:r>
              <a:rPr lang="cs-CZ" dirty="0"/>
              <a:t> dignity: </a:t>
            </a:r>
            <a:r>
              <a:rPr lang="cs-CZ" dirty="0">
                <a:hlinkClick r:id="rId5"/>
              </a:rPr>
              <a:t>https://www.ncbi.nlm.nih.gov/pmc/articles/PMC300789/citedby/</a:t>
            </a:r>
            <a:endParaRPr lang="cs-CZ" dirty="0"/>
          </a:p>
          <a:p>
            <a:r>
              <a:rPr lang="en-US" dirty="0"/>
              <a:t>Peel, Michael. “Human Rights and Medical Ethics.” </a:t>
            </a:r>
            <a:r>
              <a:rPr lang="en-US" i="1" dirty="0"/>
              <a:t>Journal of the Royal Society of Medicine</a:t>
            </a:r>
            <a:r>
              <a:rPr lang="en-US" dirty="0"/>
              <a:t> 98.4 (2005): 171–173. Print.</a:t>
            </a:r>
            <a:endParaRPr lang="cs-CZ" dirty="0"/>
          </a:p>
          <a:p>
            <a:r>
              <a:rPr lang="en-US" dirty="0" err="1"/>
              <a:t>Mohanti</a:t>
            </a:r>
            <a:r>
              <a:rPr lang="en-US" dirty="0"/>
              <a:t>, </a:t>
            </a:r>
            <a:r>
              <a:rPr lang="en-US" dirty="0" err="1"/>
              <a:t>Bidhu</a:t>
            </a:r>
            <a:r>
              <a:rPr lang="en-US" dirty="0"/>
              <a:t> K. “Ethics in Palliative Care.” </a:t>
            </a:r>
            <a:r>
              <a:rPr lang="en-US" i="1" dirty="0"/>
              <a:t>Indian Journal of Palliative Care</a:t>
            </a:r>
            <a:r>
              <a:rPr lang="en-US" dirty="0"/>
              <a:t> 15.2 (2009): 89–92. </a:t>
            </a:r>
            <a:r>
              <a:rPr lang="en-US" i="1" dirty="0"/>
              <a:t>PMC</a:t>
            </a:r>
            <a:r>
              <a:rPr lang="en-US" dirty="0"/>
              <a:t>. Web. 17 Feb. 2017.</a:t>
            </a:r>
            <a:endParaRPr lang="cs-CZ" dirty="0"/>
          </a:p>
          <a:p>
            <a:r>
              <a:rPr lang="en-US" dirty="0"/>
              <a:t>Sharma, </a:t>
            </a:r>
            <a:r>
              <a:rPr lang="en-US" dirty="0" err="1"/>
              <a:t>Himanshu</a:t>
            </a:r>
            <a:r>
              <a:rPr lang="en-US" dirty="0"/>
              <a:t> et al. “End-of-Life Care: Indian Perspective.” </a:t>
            </a:r>
            <a:r>
              <a:rPr lang="en-US" i="1" dirty="0"/>
              <a:t>Indian Journal of Psychiatry</a:t>
            </a:r>
            <a:r>
              <a:rPr lang="en-US" dirty="0"/>
              <a:t> 55.Suppl 2 (2013): S293–S298. </a:t>
            </a:r>
            <a:r>
              <a:rPr lang="en-US" i="1" dirty="0"/>
              <a:t>PMC</a:t>
            </a:r>
            <a:r>
              <a:rPr lang="en-US" dirty="0"/>
              <a:t>. Web. 17 Feb. 2017.</a:t>
            </a:r>
            <a:endParaRPr lang="cs-CZ" dirty="0"/>
          </a:p>
          <a:p>
            <a:r>
              <a:rPr lang="cs-CZ" dirty="0">
                <a:hlinkClick r:id="rId6"/>
              </a:rPr>
              <a:t>https://www.amnesty.org/en/</a:t>
            </a:r>
            <a:endParaRPr lang="cs-CZ" dirty="0">
              <a:hlinkClick r:id="rId7"/>
            </a:endParaRPr>
          </a:p>
          <a:p>
            <a:r>
              <a:rPr lang="cs-CZ" dirty="0">
                <a:hlinkClick r:id="rId7"/>
              </a:rPr>
              <a:t>https://www.hrw.org/</a:t>
            </a:r>
            <a:endParaRPr lang="cs-CZ" dirty="0"/>
          </a:p>
          <a:p>
            <a:pPr>
              <a:buNone/>
            </a:pPr>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a:xfrm>
            <a:off x="1775520" y="1268760"/>
            <a:ext cx="8640960" cy="5328592"/>
          </a:xfrm>
        </p:spPr>
        <p:txBody>
          <a:bodyPr>
            <a:normAutofit fontScale="70000" lnSpcReduction="20000"/>
          </a:bodyPr>
          <a:lstStyle/>
          <a:p>
            <a:pPr>
              <a:buNone/>
            </a:pPr>
            <a:r>
              <a:rPr lang="en-US" i="1" dirty="0"/>
              <a:t>Links to study materials</a:t>
            </a:r>
            <a:r>
              <a:rPr lang="cs-CZ" i="1" dirty="0"/>
              <a:t> – </a:t>
            </a:r>
            <a:r>
              <a:rPr lang="cs-CZ" i="1" dirty="0" err="1"/>
              <a:t>also</a:t>
            </a:r>
            <a:r>
              <a:rPr lang="cs-CZ" i="1" dirty="0"/>
              <a:t> in „</a:t>
            </a:r>
            <a:r>
              <a:rPr lang="cs-CZ" i="1" dirty="0" err="1"/>
              <a:t>Vyuka</a:t>
            </a:r>
            <a:r>
              <a:rPr lang="cs-CZ" i="1" dirty="0"/>
              <a:t>“</a:t>
            </a:r>
            <a:r>
              <a:rPr lang="en-US" i="1" dirty="0"/>
              <a:t>:</a:t>
            </a:r>
            <a:endParaRPr lang="en-US" dirty="0"/>
          </a:p>
          <a:p>
            <a:r>
              <a:rPr lang="en-US" dirty="0">
                <a:hlinkClick r:id="rId2"/>
              </a:rPr>
              <a:t>R. </a:t>
            </a:r>
            <a:r>
              <a:rPr lang="en-US" dirty="0" err="1">
                <a:hlinkClick r:id="rId2"/>
              </a:rPr>
              <a:t>Rorty</a:t>
            </a:r>
            <a:r>
              <a:rPr lang="en-US" dirty="0">
                <a:hlinkClick r:id="rId2"/>
              </a:rPr>
              <a:t>: On Human Rights </a:t>
            </a:r>
            <a:endParaRPr lang="en-US" dirty="0"/>
          </a:p>
          <a:p>
            <a:r>
              <a:rPr lang="en-US" dirty="0">
                <a:hlinkClick r:id="rId3"/>
              </a:rPr>
              <a:t>B. Schaefer: Foundations of HR </a:t>
            </a:r>
            <a:endParaRPr lang="en-US" dirty="0"/>
          </a:p>
          <a:p>
            <a:r>
              <a:rPr lang="en-US" dirty="0">
                <a:hlinkClick r:id="rId4"/>
              </a:rPr>
              <a:t>M. Macdonald: Natural Rights </a:t>
            </a:r>
            <a:endParaRPr lang="en-US" dirty="0"/>
          </a:p>
          <a:p>
            <a:r>
              <a:rPr lang="en-US" dirty="0">
                <a:hlinkClick r:id="rId5"/>
              </a:rPr>
              <a:t>T. </a:t>
            </a:r>
            <a:r>
              <a:rPr lang="en-US" dirty="0" err="1">
                <a:hlinkClick r:id="rId5"/>
              </a:rPr>
              <a:t>Machula</a:t>
            </a:r>
            <a:r>
              <a:rPr lang="en-US" dirty="0">
                <a:hlinkClick r:id="rId5"/>
              </a:rPr>
              <a:t>: Natural Law </a:t>
            </a:r>
            <a:endParaRPr lang="en-US" dirty="0"/>
          </a:p>
          <a:p>
            <a:r>
              <a:rPr lang="en-US" dirty="0">
                <a:hlinkClick r:id="rId6"/>
              </a:rPr>
              <a:t>R. A. Primus: Rights Theory and Practice </a:t>
            </a:r>
            <a:endParaRPr lang="en-US" dirty="0"/>
          </a:p>
          <a:p>
            <a:r>
              <a:rPr lang="en-US" dirty="0">
                <a:hlinkClick r:id="rId7"/>
              </a:rPr>
              <a:t>M. </a:t>
            </a:r>
            <a:r>
              <a:rPr lang="en-US" dirty="0" err="1">
                <a:hlinkClick r:id="rId7"/>
              </a:rPr>
              <a:t>Poovery</a:t>
            </a:r>
            <a:r>
              <a:rPr lang="en-US" dirty="0">
                <a:hlinkClick r:id="rId7"/>
              </a:rPr>
              <a:t>: Abortion and Death </a:t>
            </a:r>
            <a:endParaRPr lang="en-US" dirty="0"/>
          </a:p>
          <a:p>
            <a:r>
              <a:rPr lang="en-US" dirty="0" err="1">
                <a:hlinkClick r:id="rId8"/>
              </a:rPr>
              <a:t>HR_Justifications</a:t>
            </a:r>
            <a:r>
              <a:rPr lang="en-US" dirty="0">
                <a:hlinkClick r:id="rId8"/>
              </a:rPr>
              <a:t> </a:t>
            </a:r>
            <a:endParaRPr lang="en-US" dirty="0"/>
          </a:p>
          <a:p>
            <a:r>
              <a:rPr lang="en-US" dirty="0">
                <a:hlinkClick r:id="rId9"/>
              </a:rPr>
              <a:t>United </a:t>
            </a:r>
            <a:r>
              <a:rPr lang="en-US" dirty="0" err="1">
                <a:hlinkClick r:id="rId9"/>
              </a:rPr>
              <a:t>Nations_HR</a:t>
            </a:r>
            <a:r>
              <a:rPr lang="en-US" dirty="0">
                <a:hlinkClick r:id="rId9"/>
              </a:rPr>
              <a:t> </a:t>
            </a:r>
            <a:endParaRPr lang="en-US" dirty="0"/>
          </a:p>
          <a:p>
            <a:r>
              <a:rPr lang="en-US" dirty="0">
                <a:hlinkClick r:id="rId10"/>
              </a:rPr>
              <a:t>Reproductive Rights </a:t>
            </a:r>
            <a:endParaRPr lang="en-US" dirty="0"/>
          </a:p>
          <a:p>
            <a:r>
              <a:rPr lang="en-US" dirty="0">
                <a:hlinkClick r:id="rId11"/>
              </a:rPr>
              <a:t>Gender </a:t>
            </a:r>
            <a:endParaRPr lang="en-US" dirty="0"/>
          </a:p>
          <a:p>
            <a:r>
              <a:rPr lang="en-US" dirty="0">
                <a:hlinkClick r:id="rId12"/>
              </a:rPr>
              <a:t>Sexual Orientation </a:t>
            </a:r>
            <a:endParaRPr lang="en-US" dirty="0"/>
          </a:p>
          <a:p>
            <a:r>
              <a:rPr lang="en-US" dirty="0">
                <a:hlinkClick r:id="rId13"/>
              </a:rPr>
              <a:t>Sexual Health </a:t>
            </a:r>
            <a:endParaRPr lang="en-US" dirty="0"/>
          </a:p>
          <a:p>
            <a:r>
              <a:rPr lang="en-US" dirty="0">
                <a:hlinkClick r:id="rId14"/>
              </a:rPr>
              <a:t>Disability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353EB1-7039-6203-37E2-99C84FE35455}"/>
              </a:ext>
            </a:extLst>
          </p:cNvPr>
          <p:cNvSpPr>
            <a:spLocks noGrp="1"/>
          </p:cNvSpPr>
          <p:nvPr>
            <p:ph type="title"/>
          </p:nvPr>
        </p:nvSpPr>
        <p:spPr/>
        <p:txBody>
          <a:bodyPr/>
          <a:lstStyle/>
          <a:p>
            <a:r>
              <a:rPr lang="cs-CZ" dirty="0" err="1"/>
              <a:t>Result</a:t>
            </a:r>
            <a:r>
              <a:rPr lang="cs-CZ" dirty="0"/>
              <a:t>: T</a:t>
            </a:r>
            <a:r>
              <a:rPr lang="en-US" dirty="0"/>
              <a:t>he reason of the UDHR</a:t>
            </a:r>
            <a:endParaRPr lang="en-CA" dirty="0"/>
          </a:p>
        </p:txBody>
      </p:sp>
      <p:sp>
        <p:nvSpPr>
          <p:cNvPr id="3" name="Zástupný obsah 2">
            <a:extLst>
              <a:ext uri="{FF2B5EF4-FFF2-40B4-BE49-F238E27FC236}">
                <a16:creationId xmlns:a16="http://schemas.microsoft.com/office/drawing/2014/main" id="{62C5BC0C-0F0D-5544-B00D-A8CC00C82B64}"/>
              </a:ext>
            </a:extLst>
          </p:cNvPr>
          <p:cNvSpPr>
            <a:spLocks noGrp="1"/>
          </p:cNvSpPr>
          <p:nvPr>
            <p:ph idx="1"/>
          </p:nvPr>
        </p:nvSpPr>
        <p:spPr/>
        <p:txBody>
          <a:bodyPr>
            <a:normAutofit fontScale="70000" lnSpcReduction="20000"/>
          </a:bodyPr>
          <a:lstStyle/>
          <a:p>
            <a:pPr marL="0" indent="0">
              <a:buNone/>
            </a:pPr>
            <a:r>
              <a:rPr lang="en-CA" dirty="0"/>
              <a:t>The reason for the UDHR is to inform about the equality of all people on earth. They prevent violence, fear and distress. Another reason is freedom (for example, freedom of speech or religion).</a:t>
            </a:r>
          </a:p>
          <a:p>
            <a:pPr marL="0" indent="0">
              <a:buNone/>
            </a:pPr>
            <a:r>
              <a:rPr lang="en-CA" dirty="0"/>
              <a:t>To provide a guideline for the future and force the world to acknowledge that during WWII, human rights had been violated on a massive scale.</a:t>
            </a:r>
          </a:p>
          <a:p>
            <a:pPr marL="0" indent="0">
              <a:buNone/>
            </a:pPr>
            <a:r>
              <a:rPr lang="en-CA" dirty="0"/>
              <a:t>The UDHR was intended to be a common standard for all nations and peoples, recognizing that the recognition of human rights is the foundation for freedom, justice, and peace in the world. The declaration affirms that all human beings are born free and equal in dignity and rights and that these rights are inherent and cannot be taken away.</a:t>
            </a:r>
          </a:p>
          <a:p>
            <a:pPr marL="0" indent="0">
              <a:buNone/>
            </a:pPr>
            <a:r>
              <a:rPr lang="en-CA" dirty="0"/>
              <a:t>It is a declaration of human rights and freedom to be stamped by the approval of the general assembly by formal vote and to serve as a common standard of achievement for all peoples of all nations. It is used to make sure that people have basic rights and to protect those rights.</a:t>
            </a:r>
          </a:p>
          <a:p>
            <a:pPr marL="0" indent="0">
              <a:buNone/>
            </a:pPr>
            <a:r>
              <a:rPr lang="en-CA" dirty="0"/>
              <a:t>It was created as a guideline for the future since human rights had been violated during the world wars. As a standard for human rights, it was a way to ensure that governments and/or government bodies were held accountable for their actions.</a:t>
            </a:r>
          </a:p>
        </p:txBody>
      </p:sp>
    </p:spTree>
    <p:extLst>
      <p:ext uri="{BB962C8B-B14F-4D97-AF65-F5344CB8AC3E}">
        <p14:creationId xmlns:p14="http://schemas.microsoft.com/office/powerpoint/2010/main" val="3344213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FA74C4-DA44-48FA-0000-31DEE958456F}"/>
              </a:ext>
            </a:extLst>
          </p:cNvPr>
          <p:cNvSpPr>
            <a:spLocks noGrp="1"/>
          </p:cNvSpPr>
          <p:nvPr>
            <p:ph type="title"/>
          </p:nvPr>
        </p:nvSpPr>
        <p:spPr/>
        <p:txBody>
          <a:bodyPr/>
          <a:lstStyle/>
          <a:p>
            <a:r>
              <a:rPr lang="cs-CZ" dirty="0" err="1"/>
              <a:t>Task</a:t>
            </a:r>
            <a:r>
              <a:rPr lang="cs-CZ" dirty="0"/>
              <a:t> </a:t>
            </a:r>
            <a:r>
              <a:rPr lang="cs-CZ" dirty="0" err="1"/>
              <a:t>for</a:t>
            </a:r>
            <a:r>
              <a:rPr lang="cs-CZ" dirty="0"/>
              <a:t> </a:t>
            </a:r>
            <a:r>
              <a:rPr lang="cs-CZ" dirty="0" err="1"/>
              <a:t>the</a:t>
            </a:r>
            <a:r>
              <a:rPr lang="cs-CZ" dirty="0"/>
              <a:t> </a:t>
            </a:r>
            <a:r>
              <a:rPr lang="cs-CZ" dirty="0" err="1"/>
              <a:t>next</a:t>
            </a:r>
            <a:r>
              <a:rPr lang="cs-CZ" dirty="0"/>
              <a:t> session</a:t>
            </a:r>
            <a:endParaRPr lang="en-CA" dirty="0"/>
          </a:p>
        </p:txBody>
      </p:sp>
      <p:sp>
        <p:nvSpPr>
          <p:cNvPr id="3" name="Zástupný obsah 2">
            <a:extLst>
              <a:ext uri="{FF2B5EF4-FFF2-40B4-BE49-F238E27FC236}">
                <a16:creationId xmlns:a16="http://schemas.microsoft.com/office/drawing/2014/main" id="{A6606A38-8763-4077-E646-C621E8AB88C2}"/>
              </a:ext>
            </a:extLst>
          </p:cNvPr>
          <p:cNvSpPr>
            <a:spLocks noGrp="1"/>
          </p:cNvSpPr>
          <p:nvPr>
            <p:ph idx="1"/>
          </p:nvPr>
        </p:nvSpPr>
        <p:spPr/>
        <p:txBody>
          <a:bodyPr>
            <a:normAutofit fontScale="85000" lnSpcReduction="10000"/>
          </a:bodyPr>
          <a:lstStyle/>
          <a:p>
            <a:r>
              <a:rPr lang="en-CA" dirty="0">
                <a:hlinkClick r:id="rId2"/>
              </a:rPr>
              <a:t>https://forms.gle/Jsq3gxUR8C5ZHXQp6</a:t>
            </a:r>
            <a:endParaRPr lang="cs-CZ" dirty="0"/>
          </a:p>
          <a:p>
            <a:endParaRPr lang="cs-CZ" dirty="0"/>
          </a:p>
          <a:p>
            <a:pPr marL="0" indent="0">
              <a:buNone/>
            </a:pPr>
            <a:r>
              <a:rPr lang="cs-CZ" b="1" dirty="0"/>
              <a:t>Positive </a:t>
            </a:r>
            <a:r>
              <a:rPr lang="cs-CZ" b="1" dirty="0" err="1"/>
              <a:t>examples</a:t>
            </a:r>
            <a:endParaRPr lang="cs-CZ" b="1" dirty="0"/>
          </a:p>
          <a:p>
            <a:pPr marL="0" indent="0" algn="l">
              <a:buNone/>
            </a:pPr>
            <a:r>
              <a:rPr lang="en-US" b="0" i="0" dirty="0">
                <a:solidFill>
                  <a:srgbClr val="202124"/>
                </a:solidFill>
                <a:effectLst/>
                <a:latin typeface="docs-Roboto"/>
              </a:rPr>
              <a:t>Watch one of the following videos and answer two following tasks to it</a:t>
            </a:r>
            <a:r>
              <a:rPr lang="cs-CZ" b="0" i="0" dirty="0">
                <a:solidFill>
                  <a:srgbClr val="202124"/>
                </a:solidFill>
                <a:effectLst/>
                <a:latin typeface="docs-Roboto"/>
              </a:rPr>
              <a:t> (to </a:t>
            </a:r>
            <a:r>
              <a:rPr lang="cs-CZ" b="0" i="0" dirty="0" err="1">
                <a:solidFill>
                  <a:srgbClr val="202124"/>
                </a:solidFill>
                <a:effectLst/>
                <a:latin typeface="docs-Roboto"/>
                <a:hlinkClick r:id="rId2"/>
              </a:rPr>
              <a:t>the</a:t>
            </a:r>
            <a:r>
              <a:rPr lang="cs-CZ" b="0" i="0" dirty="0">
                <a:solidFill>
                  <a:srgbClr val="202124"/>
                </a:solidFill>
                <a:effectLst/>
                <a:latin typeface="docs-Roboto"/>
                <a:hlinkClick r:id="rId2"/>
              </a:rPr>
              <a:t> </a:t>
            </a:r>
            <a:r>
              <a:rPr lang="cs-CZ" b="0" i="0" dirty="0" err="1">
                <a:solidFill>
                  <a:srgbClr val="202124"/>
                </a:solidFill>
                <a:effectLst/>
                <a:latin typeface="docs-Roboto"/>
                <a:hlinkClick r:id="rId2"/>
              </a:rPr>
              <a:t>form</a:t>
            </a:r>
            <a:r>
              <a:rPr lang="cs-CZ" b="0" i="0" dirty="0">
                <a:solidFill>
                  <a:srgbClr val="202124"/>
                </a:solidFill>
                <a:effectLst/>
                <a:latin typeface="docs-Roboto"/>
              </a:rPr>
              <a:t>)</a:t>
            </a:r>
            <a:r>
              <a:rPr lang="en-US" b="0" i="0" dirty="0">
                <a:solidFill>
                  <a:srgbClr val="202124"/>
                </a:solidFill>
                <a:effectLst/>
                <a:latin typeface="docs-Roboto"/>
              </a:rPr>
              <a:t>.</a:t>
            </a:r>
            <a:br>
              <a:rPr lang="en-US" dirty="0"/>
            </a:br>
            <a:r>
              <a:rPr lang="en-US" b="0" i="0" dirty="0">
                <a:solidFill>
                  <a:srgbClr val="1155CC"/>
                </a:solidFill>
                <a:effectLst/>
                <a:latin typeface="docs-Roboto"/>
                <a:hlinkClick r:id="rId3"/>
              </a:rPr>
              <a:t>https://youtu.be/VT5nsIAyCuI</a:t>
            </a:r>
            <a:r>
              <a:rPr lang="en-US" b="0" i="0" dirty="0">
                <a:solidFill>
                  <a:srgbClr val="202124"/>
                </a:solidFill>
                <a:effectLst/>
                <a:latin typeface="docs-Roboto"/>
              </a:rPr>
              <a:t> (</a:t>
            </a:r>
            <a:r>
              <a:rPr lang="en-US" sz="3200" b="0" i="0" dirty="0">
                <a:solidFill>
                  <a:srgbClr val="202124"/>
                </a:solidFill>
                <a:effectLst/>
                <a:latin typeface="docs-Roboto"/>
              </a:rPr>
              <a:t>About Dr. Denis Mukwege, Congo; 2013 Human Rights First Award; </a:t>
            </a:r>
            <a:r>
              <a:rPr lang="en-US" sz="3200" b="0" i="0" dirty="0">
                <a:solidFill>
                  <a:srgbClr val="1155CC"/>
                </a:solidFill>
                <a:effectLst/>
                <a:latin typeface="docs-Roboto"/>
                <a:hlinkClick r:id="rId4"/>
              </a:rPr>
              <a:t>https://youtu.be/IYOiqbjrZYQ</a:t>
            </a:r>
            <a:r>
              <a:rPr lang="en-US" sz="3200" b="0" i="0" dirty="0">
                <a:solidFill>
                  <a:srgbClr val="202124"/>
                </a:solidFill>
                <a:effectLst/>
                <a:latin typeface="docs-Roboto"/>
              </a:rPr>
              <a:t>);</a:t>
            </a:r>
            <a:endParaRPr lang="en-US" b="0" i="0" dirty="0">
              <a:solidFill>
                <a:srgbClr val="202124"/>
              </a:solidFill>
              <a:effectLst/>
              <a:latin typeface="docs-Roboto"/>
            </a:endParaRPr>
          </a:p>
          <a:p>
            <a:pPr marL="0" indent="0" algn="l">
              <a:buNone/>
            </a:pPr>
            <a:r>
              <a:rPr lang="en-US" b="0" i="0" dirty="0">
                <a:solidFill>
                  <a:srgbClr val="1155CC"/>
                </a:solidFill>
                <a:effectLst/>
                <a:latin typeface="docs-Roboto"/>
                <a:hlinkClick r:id="rId5"/>
              </a:rPr>
              <a:t>https://vimeo.com/133805771</a:t>
            </a:r>
            <a:r>
              <a:rPr lang="en-US" b="0" i="0" dirty="0">
                <a:solidFill>
                  <a:srgbClr val="202124"/>
                </a:solidFill>
                <a:effectLst/>
                <a:latin typeface="docs-Roboto"/>
              </a:rPr>
              <a:t> (From Vietnam to Australia; </a:t>
            </a:r>
            <a:r>
              <a:rPr lang="en-US" sz="3200" b="0" i="0" dirty="0">
                <a:solidFill>
                  <a:srgbClr val="202124"/>
                </a:solidFill>
                <a:effectLst/>
                <a:latin typeface="docs-Roboto"/>
              </a:rPr>
              <a:t>the story of Tri Nguyen's childhood escape from war-torn Vietnam, and his eventual resettlement in Australia. The film won the Audience Award and the 2015 Human Rights and Film Festival in Melbourne, Australia.)</a:t>
            </a:r>
            <a:endParaRPr lang="en-US" b="0" i="0" dirty="0">
              <a:solidFill>
                <a:srgbClr val="202124"/>
              </a:solidFill>
              <a:effectLst/>
              <a:latin typeface="docs-Roboto"/>
            </a:endParaRPr>
          </a:p>
          <a:p>
            <a:pPr marL="0" indent="0">
              <a:buNone/>
            </a:pPr>
            <a:endParaRPr lang="en-CA" dirty="0"/>
          </a:p>
        </p:txBody>
      </p:sp>
    </p:spTree>
    <p:extLst>
      <p:ext uri="{BB962C8B-B14F-4D97-AF65-F5344CB8AC3E}">
        <p14:creationId xmlns:p14="http://schemas.microsoft.com/office/powerpoint/2010/main" val="2917675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0D75CC-2BD0-8936-561E-1357541D267B}"/>
              </a:ext>
            </a:extLst>
          </p:cNvPr>
          <p:cNvSpPr>
            <a:spLocks noGrp="1"/>
          </p:cNvSpPr>
          <p:nvPr>
            <p:ph type="title"/>
          </p:nvPr>
        </p:nvSpPr>
        <p:spPr>
          <a:xfrm>
            <a:off x="407368" y="2060848"/>
            <a:ext cx="10972800" cy="1143000"/>
          </a:xfrm>
        </p:spPr>
        <p:txBody>
          <a:bodyPr>
            <a:normAutofit/>
          </a:bodyPr>
          <a:lstStyle/>
          <a:p>
            <a:r>
              <a:rPr lang="en-US" dirty="0"/>
              <a:t>Origins of human rights, fundamental sources</a:t>
            </a:r>
            <a:endParaRPr lang="en-CA" dirty="0"/>
          </a:p>
        </p:txBody>
      </p:sp>
    </p:spTree>
    <p:extLst>
      <p:ext uri="{BB962C8B-B14F-4D97-AF65-F5344CB8AC3E}">
        <p14:creationId xmlns:p14="http://schemas.microsoft.com/office/powerpoint/2010/main" val="1874069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The</a:t>
            </a:r>
            <a:r>
              <a:rPr lang="cs-CZ" dirty="0"/>
              <a:t> </a:t>
            </a:r>
            <a:r>
              <a:rPr lang="cs-CZ" dirty="0" err="1"/>
              <a:t>history</a:t>
            </a:r>
            <a:r>
              <a:rPr lang="cs-CZ" dirty="0"/>
              <a:t> </a:t>
            </a:r>
            <a:r>
              <a:rPr lang="cs-CZ" dirty="0" err="1"/>
              <a:t>of</a:t>
            </a:r>
            <a:r>
              <a:rPr lang="cs-CZ" dirty="0"/>
              <a:t> </a:t>
            </a:r>
            <a:r>
              <a:rPr lang="cs-CZ" dirty="0" err="1"/>
              <a:t>human</a:t>
            </a:r>
            <a:r>
              <a:rPr lang="cs-CZ" dirty="0"/>
              <a:t> </a:t>
            </a:r>
            <a:r>
              <a:rPr lang="cs-CZ" dirty="0" err="1"/>
              <a:t>rights</a:t>
            </a:r>
            <a:endParaRPr lang="cs-CZ" dirty="0"/>
          </a:p>
        </p:txBody>
      </p:sp>
      <p:sp>
        <p:nvSpPr>
          <p:cNvPr id="3" name="Zástupný symbol pro obsah 2"/>
          <p:cNvSpPr>
            <a:spLocks noGrp="1"/>
          </p:cNvSpPr>
          <p:nvPr>
            <p:ph idx="1"/>
          </p:nvPr>
        </p:nvSpPr>
        <p:spPr/>
        <p:txBody>
          <a:bodyPr/>
          <a:lstStyle/>
          <a:p>
            <a:r>
              <a:rPr lang="en-US" dirty="0"/>
              <a:t>The First Charter of Rights of Nations</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Beginnings</a:t>
            </a:r>
            <a:r>
              <a:rPr lang="cs-CZ" dirty="0"/>
              <a:t> </a:t>
            </a:r>
            <a:r>
              <a:rPr lang="cs-CZ" dirty="0" err="1"/>
              <a:t>of</a:t>
            </a:r>
            <a:r>
              <a:rPr lang="cs-CZ" dirty="0"/>
              <a:t> </a:t>
            </a:r>
            <a:r>
              <a:rPr lang="cs-CZ" dirty="0" err="1"/>
              <a:t>Human</a:t>
            </a:r>
            <a:r>
              <a:rPr lang="cs-CZ" dirty="0"/>
              <a:t> </a:t>
            </a:r>
            <a:r>
              <a:rPr lang="cs-CZ" dirty="0" err="1"/>
              <a:t>Rights</a:t>
            </a:r>
            <a:endParaRPr lang="cs-CZ" dirty="0"/>
          </a:p>
        </p:txBody>
      </p:sp>
      <p:sp>
        <p:nvSpPr>
          <p:cNvPr id="3" name="Zástupný symbol pro obsah 2"/>
          <p:cNvSpPr>
            <a:spLocks noGrp="1"/>
          </p:cNvSpPr>
          <p:nvPr>
            <p:ph idx="1"/>
          </p:nvPr>
        </p:nvSpPr>
        <p:spPr>
          <a:xfrm>
            <a:off x="1981200" y="1196753"/>
            <a:ext cx="8229600" cy="4929411"/>
          </a:xfrm>
        </p:spPr>
        <p:txBody>
          <a:bodyPr/>
          <a:lstStyle/>
          <a:p>
            <a:pPr algn="ctr">
              <a:buNone/>
            </a:pPr>
            <a:r>
              <a:rPr lang="cs-CZ" sz="2800" dirty="0"/>
              <a:t>“</a:t>
            </a:r>
            <a:r>
              <a:rPr lang="cs-CZ" sz="2800" dirty="0" err="1"/>
              <a:t>the</a:t>
            </a:r>
            <a:r>
              <a:rPr lang="cs-CZ" sz="2800" dirty="0"/>
              <a:t> </a:t>
            </a:r>
            <a:r>
              <a:rPr lang="cs-CZ" sz="2800" dirty="0" err="1"/>
              <a:t>first</a:t>
            </a:r>
            <a:r>
              <a:rPr lang="cs-CZ" sz="2800" dirty="0"/>
              <a:t> </a:t>
            </a:r>
            <a:r>
              <a:rPr lang="cs-CZ" sz="2800" dirty="0" err="1"/>
              <a:t>declaration</a:t>
            </a:r>
            <a:r>
              <a:rPr lang="cs-CZ" sz="2800" dirty="0"/>
              <a:t> </a:t>
            </a:r>
            <a:r>
              <a:rPr lang="cs-CZ" sz="2800" dirty="0" err="1"/>
              <a:t>of</a:t>
            </a:r>
            <a:r>
              <a:rPr lang="cs-CZ" sz="2800" dirty="0"/>
              <a:t> </a:t>
            </a:r>
            <a:r>
              <a:rPr lang="cs-CZ" sz="2800" dirty="0" err="1"/>
              <a:t>human</a:t>
            </a:r>
            <a:r>
              <a:rPr lang="cs-CZ" sz="2800" dirty="0"/>
              <a:t> </a:t>
            </a:r>
            <a:r>
              <a:rPr lang="cs-CZ" sz="2800" dirty="0" err="1"/>
              <a:t>rights</a:t>
            </a:r>
            <a:r>
              <a:rPr lang="cs-CZ" sz="2800" dirty="0"/>
              <a:t>”</a:t>
            </a:r>
          </a:p>
          <a:p>
            <a:pPr algn="ctr">
              <a:buNone/>
            </a:pPr>
            <a:r>
              <a:rPr lang="cs-CZ" sz="2800" dirty="0"/>
              <a:t>(539 BC, </a:t>
            </a:r>
            <a:r>
              <a:rPr lang="cs-CZ" sz="2800" dirty="0" err="1"/>
              <a:t>excavated</a:t>
            </a:r>
            <a:r>
              <a:rPr lang="cs-CZ" sz="2800" dirty="0"/>
              <a:t> in 1879):</a:t>
            </a:r>
          </a:p>
          <a:p>
            <a:pPr>
              <a:buNone/>
            </a:pPr>
            <a:endParaRPr lang="cs-CZ" dirty="0"/>
          </a:p>
        </p:txBody>
      </p:sp>
      <p:pic>
        <p:nvPicPr>
          <p:cNvPr id="2050" name="Picture 2" descr="http://paultanner.org/English%20HTML/CyrusCyl.jpg"/>
          <p:cNvPicPr>
            <a:picLocks noChangeAspect="1" noChangeArrowheads="1"/>
          </p:cNvPicPr>
          <p:nvPr/>
        </p:nvPicPr>
        <p:blipFill>
          <a:blip r:embed="rId2" cstate="print"/>
          <a:srcRect/>
          <a:stretch>
            <a:fillRect/>
          </a:stretch>
        </p:blipFill>
        <p:spPr bwMode="auto">
          <a:xfrm>
            <a:off x="2567608" y="2204865"/>
            <a:ext cx="7143750" cy="3886201"/>
          </a:xfrm>
          <a:prstGeom prst="rect">
            <a:avLst/>
          </a:prstGeom>
          <a:noFill/>
        </p:spPr>
      </p:pic>
      <p:sp>
        <p:nvSpPr>
          <p:cNvPr id="7" name="TextovéPole 6"/>
          <p:cNvSpPr txBox="1"/>
          <p:nvPr/>
        </p:nvSpPr>
        <p:spPr>
          <a:xfrm>
            <a:off x="5879976" y="6381328"/>
            <a:ext cx="864096" cy="369332"/>
          </a:xfrm>
          <a:prstGeom prst="rect">
            <a:avLst/>
          </a:prstGeom>
          <a:noFill/>
        </p:spPr>
        <p:txBody>
          <a:bodyPr wrap="square" rtlCol="0">
            <a:spAutoFit/>
          </a:bodyPr>
          <a:lstStyle/>
          <a:p>
            <a:r>
              <a:rPr lang="cs-CZ" dirty="0"/>
              <a:t>23 cm</a:t>
            </a:r>
          </a:p>
        </p:txBody>
      </p:sp>
      <p:cxnSp>
        <p:nvCxnSpPr>
          <p:cNvPr id="15" name="Přímá spojovací šipka 14"/>
          <p:cNvCxnSpPr/>
          <p:nvPr/>
        </p:nvCxnSpPr>
        <p:spPr>
          <a:xfrm>
            <a:off x="9840416" y="2924944"/>
            <a:ext cx="0" cy="25922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Přímá spojovací šipka 16"/>
          <p:cNvCxnSpPr/>
          <p:nvPr/>
        </p:nvCxnSpPr>
        <p:spPr>
          <a:xfrm>
            <a:off x="3071664" y="6309320"/>
            <a:ext cx="633670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ovéPole 17"/>
          <p:cNvSpPr txBox="1"/>
          <p:nvPr/>
        </p:nvSpPr>
        <p:spPr>
          <a:xfrm>
            <a:off x="9840416" y="3789041"/>
            <a:ext cx="576064" cy="646331"/>
          </a:xfrm>
          <a:prstGeom prst="rect">
            <a:avLst/>
          </a:prstGeom>
          <a:noFill/>
        </p:spPr>
        <p:txBody>
          <a:bodyPr wrap="square" rtlCol="0">
            <a:spAutoFit/>
          </a:bodyPr>
          <a:lstStyle/>
          <a:p>
            <a:r>
              <a:rPr lang="cs-CZ" dirty="0"/>
              <a:t>11</a:t>
            </a:r>
          </a:p>
          <a:p>
            <a:r>
              <a:rPr lang="cs-CZ" dirty="0"/>
              <a:t>cm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188640"/>
            <a:ext cx="8229600" cy="504056"/>
          </a:xfrm>
        </p:spPr>
        <p:txBody>
          <a:bodyPr>
            <a:noAutofit/>
          </a:bodyPr>
          <a:lstStyle/>
          <a:p>
            <a:r>
              <a:rPr lang="cs-CZ" sz="3600" b="1" dirty="0" err="1"/>
              <a:t>today</a:t>
            </a:r>
            <a:r>
              <a:rPr lang="cs-CZ" sz="3600" b="1" dirty="0"/>
              <a:t> in </a:t>
            </a:r>
            <a:r>
              <a:rPr lang="cs-CZ" sz="3600" b="1" dirty="0" err="1"/>
              <a:t>the</a:t>
            </a:r>
            <a:r>
              <a:rPr lang="cs-CZ" sz="3600" b="1" dirty="0"/>
              <a:t> </a:t>
            </a:r>
            <a:r>
              <a:rPr lang="cs-CZ" sz="3600" b="1" dirty="0" err="1"/>
              <a:t>British</a:t>
            </a:r>
            <a:r>
              <a:rPr lang="cs-CZ" sz="3600" b="1" dirty="0"/>
              <a:t> Museum in London</a:t>
            </a:r>
            <a:endParaRPr lang="cs-CZ" sz="3600" dirty="0"/>
          </a:p>
        </p:txBody>
      </p:sp>
      <p:pic>
        <p:nvPicPr>
          <p:cNvPr id="46082" name="Picture 2" descr="C:\Users\ZS\Documents\LF3\Human Rights and Medicine\cyrus_cylinder.jpg"/>
          <p:cNvPicPr>
            <a:picLocks noGrp="1" noChangeAspect="1" noChangeArrowheads="1"/>
          </p:cNvPicPr>
          <p:nvPr>
            <p:ph idx="1"/>
          </p:nvPr>
        </p:nvPicPr>
        <p:blipFill>
          <a:blip r:embed="rId2" cstate="print"/>
          <a:srcRect/>
          <a:stretch>
            <a:fillRect/>
          </a:stretch>
        </p:blipFill>
        <p:spPr bwMode="auto">
          <a:xfrm>
            <a:off x="1991544" y="623774"/>
            <a:ext cx="8424936" cy="613816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p:txBody>
          <a:bodyPr>
            <a:normAutofit fontScale="90000"/>
          </a:bodyPr>
          <a:lstStyle/>
          <a:p>
            <a:r>
              <a:rPr lang="en-US" dirty="0"/>
              <a:t>Cyrus the Great Cylinder</a:t>
            </a:r>
            <a:br>
              <a:rPr lang="cs-CZ" dirty="0"/>
            </a:br>
            <a:r>
              <a:rPr lang="en-US" dirty="0"/>
              <a:t>The First Charter of Rights of Nations</a:t>
            </a:r>
            <a:endParaRPr lang="cs-CZ" dirty="0"/>
          </a:p>
        </p:txBody>
      </p:sp>
      <p:sp>
        <p:nvSpPr>
          <p:cNvPr id="10" name="Zástupný symbol pro obsah 9"/>
          <p:cNvSpPr>
            <a:spLocks noGrp="1"/>
          </p:cNvSpPr>
          <p:nvPr>
            <p:ph sz="half" idx="1"/>
          </p:nvPr>
        </p:nvSpPr>
        <p:spPr>
          <a:xfrm>
            <a:off x="119336" y="1600201"/>
            <a:ext cx="5384800" cy="4525963"/>
          </a:xfrm>
        </p:spPr>
        <p:txBody>
          <a:bodyPr>
            <a:normAutofit fontScale="25000" lnSpcReduction="20000"/>
          </a:bodyPr>
          <a:lstStyle/>
          <a:p>
            <a:pPr>
              <a:buNone/>
            </a:pPr>
            <a:r>
              <a:rPr lang="cs-CZ" sz="4400" b="1" dirty="0" err="1"/>
              <a:t>Transliteration</a:t>
            </a:r>
            <a:br>
              <a:rPr lang="cs-CZ" sz="4400" dirty="0"/>
            </a:br>
            <a:r>
              <a:rPr lang="cs-CZ" sz="4400" dirty="0"/>
              <a:t>(</a:t>
            </a:r>
            <a:r>
              <a:rPr lang="cs-CZ" sz="4400" dirty="0" err="1"/>
              <a:t>Rogers</a:t>
            </a:r>
            <a:r>
              <a:rPr lang="cs-CZ" sz="4400" dirty="0"/>
              <a:t> 1912: 380-84)</a:t>
            </a:r>
          </a:p>
          <a:p>
            <a:pPr marL="514350" indent="-514350">
              <a:buFont typeface="+mj-lt"/>
              <a:buAutoNum type="arabicParenR"/>
            </a:pPr>
            <a:r>
              <a:rPr lang="cs-CZ" sz="4400" dirty="0"/>
              <a:t>[. . . . . . . . . . . . . . . . . . . . . . . . . .]</a:t>
            </a:r>
            <a:r>
              <a:rPr lang="cs-CZ" sz="4400" i="1" dirty="0"/>
              <a:t>-ni-</a:t>
            </a:r>
            <a:r>
              <a:rPr lang="cs-CZ" sz="4400" i="1" dirty="0" err="1"/>
              <a:t>Šu</a:t>
            </a:r>
            <a:endParaRPr lang="cs-CZ" sz="4400" dirty="0"/>
          </a:p>
          <a:p>
            <a:pPr marL="514350" indent="-514350">
              <a:buFont typeface="+mj-lt"/>
              <a:buAutoNum type="arabicParenR"/>
            </a:pPr>
            <a:r>
              <a:rPr lang="cs-CZ" sz="4400" dirty="0"/>
              <a:t>[. . . . . . . . . . . . . . . . . . . . . . . .]</a:t>
            </a:r>
            <a:r>
              <a:rPr lang="cs-CZ" sz="4400" i="1" dirty="0"/>
              <a:t>-</a:t>
            </a:r>
            <a:r>
              <a:rPr lang="cs-CZ" sz="4400" i="1" dirty="0" err="1"/>
              <a:t>ki</a:t>
            </a:r>
            <a:r>
              <a:rPr lang="cs-CZ" sz="4400" i="1" dirty="0"/>
              <a:t>-</a:t>
            </a:r>
            <a:r>
              <a:rPr lang="cs-CZ" sz="4400" i="1" dirty="0" err="1"/>
              <a:t>ib</a:t>
            </a:r>
            <a:r>
              <a:rPr lang="cs-CZ" sz="4400" i="1" dirty="0"/>
              <a:t>-</a:t>
            </a:r>
            <a:r>
              <a:rPr lang="cs-CZ" sz="4400" i="1" dirty="0" err="1"/>
              <a:t>ra</a:t>
            </a:r>
            <a:r>
              <a:rPr lang="cs-CZ" sz="4400" i="1" dirty="0"/>
              <a:t>-</a:t>
            </a:r>
            <a:r>
              <a:rPr lang="cs-CZ" sz="4400" i="1" dirty="0" err="1"/>
              <a:t>tim</a:t>
            </a:r>
            <a:endParaRPr lang="cs-CZ" sz="4400" dirty="0"/>
          </a:p>
          <a:p>
            <a:pPr marL="514350" indent="-514350">
              <a:buFont typeface="+mj-lt"/>
              <a:buAutoNum type="arabicParenR"/>
            </a:pPr>
            <a:r>
              <a:rPr lang="cs-CZ" sz="4400" dirty="0"/>
              <a:t>[. . .]</a:t>
            </a:r>
            <a:r>
              <a:rPr lang="cs-CZ" sz="4400" i="1" dirty="0"/>
              <a:t>-</a:t>
            </a:r>
            <a:r>
              <a:rPr lang="cs-CZ" sz="4400" i="1" dirty="0" err="1"/>
              <a:t>ka</a:t>
            </a:r>
            <a:r>
              <a:rPr lang="cs-CZ" sz="4400" i="1" dirty="0"/>
              <a:t> </a:t>
            </a:r>
            <a:r>
              <a:rPr lang="cs-CZ" sz="4400" i="1" dirty="0" err="1"/>
              <a:t>gal</a:t>
            </a:r>
            <a:r>
              <a:rPr lang="cs-CZ" sz="4400" i="1" dirty="0"/>
              <a:t> </a:t>
            </a:r>
            <a:r>
              <a:rPr lang="cs-CZ" sz="4400" i="1" dirty="0" err="1"/>
              <a:t>ma</a:t>
            </a:r>
            <a:r>
              <a:rPr lang="cs-CZ" sz="4400" i="1" dirty="0"/>
              <a:t> tu-û i Š -</a:t>
            </a:r>
            <a:r>
              <a:rPr lang="cs-CZ" sz="4400" i="1" dirty="0" err="1"/>
              <a:t>Šak</a:t>
            </a:r>
            <a:r>
              <a:rPr lang="cs-CZ" sz="4400" i="1" dirty="0"/>
              <a:t>-na a-na e-nu-tu </a:t>
            </a:r>
            <a:r>
              <a:rPr lang="cs-CZ" sz="4400" i="1" dirty="0" err="1"/>
              <a:t>ma</a:t>
            </a:r>
            <a:r>
              <a:rPr lang="cs-CZ" sz="4400" i="1" dirty="0"/>
              <a:t>-ti- </a:t>
            </a:r>
            <a:r>
              <a:rPr lang="cs-CZ" sz="4400" i="1" dirty="0" err="1"/>
              <a:t>Šu</a:t>
            </a:r>
            <a:endParaRPr lang="cs-CZ" sz="4400" dirty="0"/>
          </a:p>
          <a:p>
            <a:pPr marL="514350" indent="-514350">
              <a:buFont typeface="+mj-lt"/>
              <a:buAutoNum type="arabicParenR"/>
            </a:pPr>
            <a:r>
              <a:rPr lang="cs-CZ" sz="4400" i="1" dirty="0" err="1"/>
              <a:t>Ši</a:t>
            </a:r>
            <a:r>
              <a:rPr lang="cs-CZ" sz="4400" i="1" dirty="0"/>
              <a:t>-</a:t>
            </a:r>
            <a:r>
              <a:rPr lang="cs-CZ" sz="4400" dirty="0"/>
              <a:t>[. . . . . . . . . . </a:t>
            </a:r>
            <a:r>
              <a:rPr lang="cs-CZ" sz="4400" i="1" dirty="0"/>
              <a:t>ta-</a:t>
            </a:r>
            <a:r>
              <a:rPr lang="cs-CZ" sz="4400" i="1" dirty="0" err="1"/>
              <a:t>am</a:t>
            </a:r>
            <a:r>
              <a:rPr lang="cs-CZ" sz="4400" dirty="0"/>
              <a:t>]</a:t>
            </a:r>
            <a:r>
              <a:rPr lang="cs-CZ" sz="4400" i="1" dirty="0"/>
              <a:t>-</a:t>
            </a:r>
            <a:r>
              <a:rPr lang="cs-CZ" sz="4400" i="1" dirty="0" err="1"/>
              <a:t>Ši</a:t>
            </a:r>
            <a:r>
              <a:rPr lang="cs-CZ" sz="4400" i="1" dirty="0"/>
              <a:t>-li ú- </a:t>
            </a:r>
            <a:r>
              <a:rPr lang="cs-CZ" sz="4400" i="1" dirty="0" err="1"/>
              <a:t>Ša</a:t>
            </a:r>
            <a:r>
              <a:rPr lang="cs-CZ" sz="4400" i="1" dirty="0"/>
              <a:t>-</a:t>
            </a:r>
            <a:r>
              <a:rPr lang="cs-CZ" sz="4400" i="1" dirty="0" err="1"/>
              <a:t>aŠ</a:t>
            </a:r>
            <a:r>
              <a:rPr lang="cs-CZ" sz="4400" i="1" dirty="0"/>
              <a:t>-</a:t>
            </a:r>
            <a:r>
              <a:rPr lang="cs-CZ" sz="4400" i="1" dirty="0" err="1"/>
              <a:t>ki</a:t>
            </a:r>
            <a:r>
              <a:rPr lang="cs-CZ" sz="4400" i="1" dirty="0"/>
              <a:t>-na </a:t>
            </a:r>
            <a:r>
              <a:rPr lang="cs-CZ" sz="4400" i="1" u="sng" dirty="0"/>
              <a:t>s</a:t>
            </a:r>
            <a:r>
              <a:rPr lang="cs-CZ" sz="4400" i="1" dirty="0"/>
              <a:t>i-</a:t>
            </a:r>
            <a:r>
              <a:rPr lang="cs-CZ" sz="4400" i="1" dirty="0" err="1"/>
              <a:t>ru</a:t>
            </a:r>
            <a:r>
              <a:rPr lang="cs-CZ" sz="4400" i="1" dirty="0"/>
              <a:t>-Š u-</a:t>
            </a:r>
            <a:r>
              <a:rPr lang="cs-CZ" sz="4400" i="1" dirty="0" err="1"/>
              <a:t>un</a:t>
            </a:r>
            <a:endParaRPr lang="cs-CZ" sz="4400" dirty="0"/>
          </a:p>
          <a:p>
            <a:pPr marL="514350" indent="-514350">
              <a:buFont typeface="+mj-lt"/>
              <a:buAutoNum type="arabicParenR"/>
            </a:pPr>
            <a:r>
              <a:rPr lang="cs-CZ" sz="4400" i="1" dirty="0"/>
              <a:t>ta-</a:t>
            </a:r>
            <a:r>
              <a:rPr lang="cs-CZ" sz="4400" i="1" dirty="0" err="1"/>
              <a:t>am</a:t>
            </a:r>
            <a:r>
              <a:rPr lang="cs-CZ" sz="4400" i="1" dirty="0"/>
              <a:t>-</a:t>
            </a:r>
            <a:r>
              <a:rPr lang="cs-CZ" sz="4400" i="1" dirty="0" err="1"/>
              <a:t>Ši</a:t>
            </a:r>
            <a:r>
              <a:rPr lang="cs-CZ" sz="4400" i="1" dirty="0"/>
              <a:t>-li É-</a:t>
            </a:r>
            <a:r>
              <a:rPr lang="cs-CZ" sz="4400" i="1" dirty="0" err="1"/>
              <a:t>sag</a:t>
            </a:r>
            <a:r>
              <a:rPr lang="cs-CZ" sz="4400" i="1" dirty="0"/>
              <a:t>-</a:t>
            </a:r>
            <a:r>
              <a:rPr lang="cs-CZ" sz="4400" i="1" dirty="0" err="1"/>
              <a:t>ila</a:t>
            </a:r>
            <a:r>
              <a:rPr lang="cs-CZ" sz="4400" i="1" dirty="0"/>
              <a:t> i-</a:t>
            </a:r>
            <a:r>
              <a:rPr lang="cs-CZ" sz="4400" i="1" dirty="0" err="1"/>
              <a:t>te</a:t>
            </a:r>
            <a:r>
              <a:rPr lang="cs-CZ" sz="4400" i="1" dirty="0"/>
              <a:t>-</a:t>
            </a:r>
            <a:r>
              <a:rPr lang="cs-CZ" sz="4400" dirty="0"/>
              <a:t>[. . . . . . </a:t>
            </a:r>
            <a:r>
              <a:rPr lang="cs-CZ" sz="4400" i="1" dirty="0"/>
              <a:t>-ti</a:t>
            </a:r>
            <a:r>
              <a:rPr lang="cs-CZ" sz="4400" dirty="0"/>
              <a:t>]</a:t>
            </a:r>
            <a:r>
              <a:rPr lang="cs-CZ" sz="4400" i="1" dirty="0"/>
              <a:t>m a-na </a:t>
            </a:r>
            <a:r>
              <a:rPr lang="cs-CZ" sz="4400" i="1" dirty="0" err="1"/>
              <a:t>Uriki</a:t>
            </a:r>
            <a:r>
              <a:rPr lang="cs-CZ" sz="4400" i="1" dirty="0"/>
              <a:t> ù si-</a:t>
            </a:r>
            <a:r>
              <a:rPr lang="cs-CZ" sz="4400" i="1" dirty="0" err="1"/>
              <a:t>it</a:t>
            </a:r>
            <a:r>
              <a:rPr lang="cs-CZ" sz="4400" i="1" dirty="0"/>
              <a:t>-ta-</a:t>
            </a:r>
            <a:r>
              <a:rPr lang="cs-CZ" sz="4400" i="1" dirty="0" err="1"/>
              <a:t>tim</a:t>
            </a:r>
            <a:r>
              <a:rPr lang="cs-CZ" sz="4400" i="1" dirty="0"/>
              <a:t> </a:t>
            </a:r>
            <a:r>
              <a:rPr lang="cs-CZ" sz="4400" i="1" dirty="0" err="1"/>
              <a:t>ma</a:t>
            </a:r>
            <a:r>
              <a:rPr lang="cs-CZ" sz="4400" i="1" dirty="0"/>
              <a:t>-</a:t>
            </a:r>
            <a:r>
              <a:rPr lang="cs-CZ" sz="4400" i="1" u="sng" dirty="0"/>
              <a:t>h</a:t>
            </a:r>
            <a:r>
              <a:rPr lang="cs-CZ" sz="4400" i="1" dirty="0"/>
              <a:t>a-za</a:t>
            </a:r>
            <a:endParaRPr lang="cs-CZ" sz="4400" dirty="0"/>
          </a:p>
          <a:p>
            <a:pPr marL="514350" indent="-514350">
              <a:buFont typeface="+mj-lt"/>
              <a:buAutoNum type="arabicParenR"/>
            </a:pPr>
            <a:r>
              <a:rPr lang="cs-CZ" sz="4400" i="1" dirty="0" err="1"/>
              <a:t>pa</a:t>
            </a:r>
            <a:r>
              <a:rPr lang="cs-CZ" sz="4400" i="1" dirty="0"/>
              <a:t>-</a:t>
            </a:r>
            <a:r>
              <a:rPr lang="cs-CZ" sz="4400" i="1" dirty="0" err="1"/>
              <a:t>ra</a:t>
            </a:r>
            <a:r>
              <a:rPr lang="cs-CZ" sz="4400" i="1" dirty="0"/>
              <a:t>-a</a:t>
            </a:r>
            <a:r>
              <a:rPr lang="cs-CZ" sz="4400" i="1" u="sng" dirty="0"/>
              <a:t>s</a:t>
            </a:r>
            <a:r>
              <a:rPr lang="cs-CZ" sz="4400" i="1" dirty="0"/>
              <a:t> la si-</a:t>
            </a:r>
            <a:r>
              <a:rPr lang="cs-CZ" sz="4400" i="1" dirty="0" err="1"/>
              <a:t>ma</a:t>
            </a:r>
            <a:r>
              <a:rPr lang="cs-CZ" sz="4400" i="1" dirty="0"/>
              <a:t>-a-ti- </a:t>
            </a:r>
            <a:r>
              <a:rPr lang="cs-CZ" sz="4400" i="1" dirty="0" err="1"/>
              <a:t>Šu</a:t>
            </a:r>
            <a:r>
              <a:rPr lang="cs-CZ" sz="4400" i="1" dirty="0"/>
              <a:t>-nu ta-</a:t>
            </a:r>
            <a:r>
              <a:rPr lang="cs-CZ" sz="4400" dirty="0"/>
              <a:t>[. . . . . </a:t>
            </a:r>
            <a:r>
              <a:rPr lang="cs-CZ" sz="4400" i="1" dirty="0"/>
              <a:t>l</a:t>
            </a:r>
            <a:r>
              <a:rPr lang="cs-CZ" sz="4400" dirty="0"/>
              <a:t>]</a:t>
            </a:r>
            <a:r>
              <a:rPr lang="cs-CZ" sz="4400" i="1" dirty="0"/>
              <a:t>i û-mi- </a:t>
            </a:r>
            <a:r>
              <a:rPr lang="cs-CZ" sz="4400" i="1" dirty="0" err="1"/>
              <a:t>Šá</a:t>
            </a:r>
            <a:r>
              <a:rPr lang="cs-CZ" sz="4400" i="1" dirty="0"/>
              <a:t>-</a:t>
            </a:r>
            <a:r>
              <a:rPr lang="cs-CZ" sz="4400" i="1" dirty="0" err="1"/>
              <a:t>am</a:t>
            </a:r>
            <a:r>
              <a:rPr lang="cs-CZ" sz="4400" i="1" dirty="0"/>
              <a:t>-</a:t>
            </a:r>
            <a:r>
              <a:rPr lang="cs-CZ" sz="4400" i="1" dirty="0" err="1"/>
              <a:t>ma</a:t>
            </a:r>
            <a:r>
              <a:rPr lang="cs-CZ" sz="4400" i="1" dirty="0"/>
              <a:t> id-</a:t>
            </a:r>
            <a:r>
              <a:rPr lang="cs-CZ" sz="4400" i="1" dirty="0" err="1"/>
              <a:t>di</a:t>
            </a:r>
            <a:r>
              <a:rPr lang="cs-CZ" sz="4400" i="1" dirty="0"/>
              <a:t>-ni-</a:t>
            </a:r>
            <a:r>
              <a:rPr lang="cs-CZ" sz="4400" i="1" dirty="0" err="1"/>
              <a:t>ib</a:t>
            </a:r>
            <a:r>
              <a:rPr lang="cs-CZ" sz="4400" i="1" dirty="0"/>
              <a:t>-</a:t>
            </a:r>
            <a:r>
              <a:rPr lang="cs-CZ" sz="4400" i="1" dirty="0" err="1"/>
              <a:t>bu</a:t>
            </a:r>
            <a:r>
              <a:rPr lang="cs-CZ" sz="4400" i="1" dirty="0"/>
              <a:t>-</a:t>
            </a:r>
            <a:r>
              <a:rPr lang="cs-CZ" sz="4400" i="1" dirty="0" err="1"/>
              <a:t>ub</a:t>
            </a:r>
            <a:r>
              <a:rPr lang="cs-CZ" sz="4400" i="1" dirty="0"/>
              <a:t> ù </a:t>
            </a:r>
            <a:r>
              <a:rPr lang="cs-CZ" sz="4400" i="1" dirty="0" err="1"/>
              <a:t>ana</a:t>
            </a:r>
            <a:r>
              <a:rPr lang="cs-CZ" sz="4400" i="1" dirty="0"/>
              <a:t> na-</a:t>
            </a:r>
            <a:r>
              <a:rPr lang="cs-CZ" sz="4400" i="1" dirty="0" err="1"/>
              <a:t>ak</a:t>
            </a:r>
            <a:r>
              <a:rPr lang="cs-CZ" sz="4400" i="1" dirty="0"/>
              <a:t>-</a:t>
            </a:r>
            <a:r>
              <a:rPr lang="cs-CZ" sz="4400" i="1" dirty="0" err="1"/>
              <a:t>ri</a:t>
            </a:r>
            <a:r>
              <a:rPr lang="cs-CZ" sz="4400" i="1" dirty="0"/>
              <a:t>-</a:t>
            </a:r>
            <a:r>
              <a:rPr lang="cs-CZ" sz="4400" i="1" dirty="0" err="1"/>
              <a:t>tim</a:t>
            </a:r>
            <a:endParaRPr lang="cs-CZ" sz="4400" dirty="0"/>
          </a:p>
          <a:p>
            <a:pPr marL="514350" indent="-514350">
              <a:buFont typeface="+mj-lt"/>
              <a:buAutoNum type="arabicParenR"/>
            </a:pPr>
            <a:r>
              <a:rPr lang="cs-CZ" sz="4400" i="1" dirty="0" err="1"/>
              <a:t>sat</a:t>
            </a:r>
            <a:r>
              <a:rPr lang="cs-CZ" sz="4400" i="1" dirty="0"/>
              <a:t>-tuk-ku ù-</a:t>
            </a:r>
            <a:r>
              <a:rPr lang="cs-CZ" sz="4400" i="1" dirty="0" err="1"/>
              <a:t>Šab</a:t>
            </a:r>
            <a:r>
              <a:rPr lang="cs-CZ" sz="4400" i="1" dirty="0"/>
              <a:t>-ti-li ú-ad-</a:t>
            </a:r>
            <a:r>
              <a:rPr lang="cs-CZ" sz="4400" dirty="0"/>
              <a:t>[</a:t>
            </a:r>
            <a:r>
              <a:rPr lang="cs-CZ" sz="4400" i="1" dirty="0" err="1"/>
              <a:t>di</a:t>
            </a:r>
            <a:r>
              <a:rPr lang="cs-CZ" sz="4400" dirty="0"/>
              <a:t> . . . . . . </a:t>
            </a:r>
            <a:r>
              <a:rPr lang="cs-CZ" sz="4400" i="1" dirty="0" err="1"/>
              <a:t>iŠ</a:t>
            </a:r>
            <a:r>
              <a:rPr lang="cs-CZ" sz="4400" dirty="0"/>
              <a:t>]</a:t>
            </a:r>
            <a:r>
              <a:rPr lang="cs-CZ" sz="4400" i="1" dirty="0"/>
              <a:t> -tak-</a:t>
            </a:r>
            <a:r>
              <a:rPr lang="cs-CZ" sz="4400" i="1" dirty="0" err="1"/>
              <a:t>ka</a:t>
            </a:r>
            <a:r>
              <a:rPr lang="cs-CZ" sz="4400" i="1" dirty="0"/>
              <a:t>-</a:t>
            </a:r>
            <a:r>
              <a:rPr lang="cs-CZ" sz="4400" i="1" dirty="0" err="1"/>
              <a:t>an</a:t>
            </a:r>
            <a:r>
              <a:rPr lang="cs-CZ" sz="4400" i="1" dirty="0"/>
              <a:t> </a:t>
            </a:r>
            <a:r>
              <a:rPr lang="cs-CZ" sz="4400" i="1" dirty="0" err="1"/>
              <a:t>ki</a:t>
            </a:r>
            <a:r>
              <a:rPr lang="cs-CZ" sz="4400" i="1" dirty="0"/>
              <a:t>-</a:t>
            </a:r>
            <a:r>
              <a:rPr lang="cs-CZ" sz="4400" i="1" dirty="0" err="1"/>
              <a:t>rib</a:t>
            </a:r>
            <a:r>
              <a:rPr lang="cs-CZ" sz="4400" i="1" dirty="0"/>
              <a:t> </a:t>
            </a:r>
            <a:r>
              <a:rPr lang="cs-CZ" sz="4400" i="1" dirty="0" err="1"/>
              <a:t>ma</a:t>
            </a:r>
            <a:r>
              <a:rPr lang="cs-CZ" sz="4400" i="1" dirty="0"/>
              <a:t>-</a:t>
            </a:r>
            <a:r>
              <a:rPr lang="cs-CZ" sz="4400" i="1" u="sng" dirty="0"/>
              <a:t>h</a:t>
            </a:r>
            <a:r>
              <a:rPr lang="cs-CZ" sz="4400" i="1" dirty="0"/>
              <a:t>a-</a:t>
            </a:r>
            <a:r>
              <a:rPr lang="cs-CZ" sz="4400" i="1" dirty="0" err="1"/>
              <a:t>zi</a:t>
            </a:r>
            <a:r>
              <a:rPr lang="cs-CZ" sz="4400" i="1" dirty="0"/>
              <a:t> </a:t>
            </a:r>
            <a:r>
              <a:rPr lang="cs-CZ" sz="4400" i="1" dirty="0" err="1"/>
              <a:t>pa</a:t>
            </a:r>
            <a:r>
              <a:rPr lang="cs-CZ" sz="4400" i="1" dirty="0"/>
              <a:t>-la-</a:t>
            </a:r>
            <a:r>
              <a:rPr lang="cs-CZ" sz="4400" i="1" u="sng" dirty="0"/>
              <a:t>h</a:t>
            </a:r>
            <a:r>
              <a:rPr lang="cs-CZ" sz="4400" i="1" dirty="0"/>
              <a:t>a </a:t>
            </a:r>
            <a:r>
              <a:rPr lang="cs-CZ" sz="4400" i="1" dirty="0" err="1"/>
              <a:t>iluMarduk</a:t>
            </a:r>
            <a:r>
              <a:rPr lang="cs-CZ" sz="4400" i="1" dirty="0"/>
              <a:t> </a:t>
            </a:r>
            <a:r>
              <a:rPr lang="cs-CZ" sz="4400" i="1" dirty="0" err="1"/>
              <a:t>Šar</a:t>
            </a:r>
            <a:r>
              <a:rPr lang="cs-CZ" sz="4400" i="1" dirty="0"/>
              <a:t> </a:t>
            </a:r>
            <a:r>
              <a:rPr lang="cs-CZ" sz="4400" i="1" dirty="0" err="1"/>
              <a:t>ilâni</a:t>
            </a:r>
            <a:r>
              <a:rPr lang="cs-CZ" sz="4400" dirty="0"/>
              <a:t> [</a:t>
            </a:r>
            <a:r>
              <a:rPr lang="cs-CZ" sz="4400" i="1" dirty="0" err="1"/>
              <a:t>Šá</a:t>
            </a:r>
            <a:r>
              <a:rPr lang="cs-CZ" sz="4400" dirty="0"/>
              <a:t>]</a:t>
            </a:r>
            <a:r>
              <a:rPr lang="cs-CZ" sz="4400" i="1" dirty="0"/>
              <a:t>-</a:t>
            </a:r>
            <a:r>
              <a:rPr lang="cs-CZ" sz="4400" i="1" dirty="0" err="1"/>
              <a:t>qi</a:t>
            </a:r>
            <a:r>
              <a:rPr lang="cs-CZ" sz="4400" i="1" dirty="0"/>
              <a:t>- </a:t>
            </a:r>
            <a:r>
              <a:rPr lang="cs-CZ" sz="4400" i="1" dirty="0" err="1"/>
              <a:t>Še</a:t>
            </a:r>
            <a:r>
              <a:rPr lang="cs-CZ" sz="4400" i="1" dirty="0"/>
              <a:t> a-</a:t>
            </a:r>
            <a:r>
              <a:rPr lang="cs-CZ" sz="4400" i="1" dirty="0" err="1"/>
              <a:t>Šu</a:t>
            </a:r>
            <a:r>
              <a:rPr lang="cs-CZ" sz="4400" i="1" dirty="0"/>
              <a:t>-</a:t>
            </a:r>
            <a:r>
              <a:rPr lang="cs-CZ" sz="4400" i="1" dirty="0" err="1"/>
              <a:t>uŠ</a:t>
            </a:r>
            <a:r>
              <a:rPr lang="cs-CZ" sz="4400" i="1" dirty="0"/>
              <a:t>- </a:t>
            </a:r>
            <a:r>
              <a:rPr lang="cs-CZ" sz="4400" i="1" dirty="0" err="1"/>
              <a:t>Šu</a:t>
            </a:r>
            <a:endParaRPr lang="cs-CZ" sz="4400" dirty="0"/>
          </a:p>
          <a:p>
            <a:pPr marL="514350" indent="-514350">
              <a:buFont typeface="+mj-lt"/>
              <a:buAutoNum type="arabicParenR"/>
            </a:pPr>
            <a:r>
              <a:rPr lang="cs-CZ" sz="4400" i="1" dirty="0"/>
              <a:t>li-mu-</a:t>
            </a:r>
            <a:r>
              <a:rPr lang="cs-CZ" sz="4400" i="1" dirty="0" err="1"/>
              <a:t>ut</a:t>
            </a:r>
            <a:r>
              <a:rPr lang="cs-CZ" sz="4400" i="1" dirty="0"/>
              <a:t>-ti </a:t>
            </a:r>
            <a:r>
              <a:rPr lang="cs-CZ" sz="4400" i="1" dirty="0" err="1"/>
              <a:t>ali</a:t>
            </a:r>
            <a:r>
              <a:rPr lang="cs-CZ" sz="4400" i="1" dirty="0"/>
              <a:t>-</a:t>
            </a:r>
            <a:r>
              <a:rPr lang="cs-CZ" sz="4400" i="1" dirty="0" err="1"/>
              <a:t>Šu</a:t>
            </a:r>
            <a:r>
              <a:rPr lang="cs-CZ" sz="4400" dirty="0"/>
              <a:t> [</a:t>
            </a:r>
            <a:r>
              <a:rPr lang="cs-CZ" sz="4400" i="1" dirty="0"/>
              <a:t>i-</a:t>
            </a:r>
            <a:r>
              <a:rPr lang="cs-CZ" sz="4400" i="1" dirty="0" err="1"/>
              <a:t>te</a:t>
            </a:r>
            <a:r>
              <a:rPr lang="cs-CZ" sz="4400" dirty="0"/>
              <a:t>]</a:t>
            </a:r>
            <a:r>
              <a:rPr lang="cs-CZ" sz="4400" i="1" dirty="0"/>
              <a:t>-ni-</a:t>
            </a:r>
            <a:r>
              <a:rPr lang="cs-CZ" sz="4400" i="1" dirty="0" err="1"/>
              <a:t>ip</a:t>
            </a:r>
            <a:r>
              <a:rPr lang="cs-CZ" sz="4400" i="1" dirty="0"/>
              <a:t>-</a:t>
            </a:r>
            <a:r>
              <a:rPr lang="cs-CZ" sz="4400" i="1" dirty="0" err="1"/>
              <a:t>pu</a:t>
            </a:r>
            <a:r>
              <a:rPr lang="cs-CZ" sz="4400" i="1" dirty="0"/>
              <a:t>-</a:t>
            </a:r>
            <a:r>
              <a:rPr lang="cs-CZ" sz="4400" i="1" dirty="0" err="1"/>
              <a:t>uŠ</a:t>
            </a:r>
            <a:r>
              <a:rPr lang="cs-CZ" sz="4400" i="1" dirty="0"/>
              <a:t> &amp;</a:t>
            </a:r>
            <a:r>
              <a:rPr lang="cs-CZ" sz="4400" i="1" dirty="0" err="1"/>
              <a:t>ucirc</a:t>
            </a:r>
            <a:r>
              <a:rPr lang="cs-CZ" sz="4400" i="1" dirty="0"/>
              <a:t>-mi- </a:t>
            </a:r>
            <a:r>
              <a:rPr lang="cs-CZ" sz="4400" i="1" dirty="0" err="1"/>
              <a:t>Šá</a:t>
            </a:r>
            <a:r>
              <a:rPr lang="cs-CZ" sz="4400" i="1" dirty="0"/>
              <a:t>-</a:t>
            </a:r>
            <a:r>
              <a:rPr lang="cs-CZ" sz="4400" i="1" dirty="0" err="1"/>
              <a:t>am</a:t>
            </a:r>
            <a:r>
              <a:rPr lang="cs-CZ" sz="4400" i="1" dirty="0"/>
              <a:t>-</a:t>
            </a:r>
            <a:r>
              <a:rPr lang="cs-CZ" sz="4400" i="1" dirty="0" err="1"/>
              <a:t>ma</a:t>
            </a:r>
            <a:r>
              <a:rPr lang="cs-CZ" sz="4400" i="1" dirty="0"/>
              <a:t> na-</a:t>
            </a:r>
            <a:r>
              <a:rPr lang="cs-CZ" sz="4400" dirty="0"/>
              <a:t>[</a:t>
            </a:r>
            <a:r>
              <a:rPr lang="cs-CZ" sz="4400" i="1" dirty="0"/>
              <a:t>. . . . </a:t>
            </a:r>
            <a:r>
              <a:rPr lang="cs-CZ" sz="4400" i="1" dirty="0" err="1"/>
              <a:t>niŠe</a:t>
            </a:r>
            <a:r>
              <a:rPr lang="cs-CZ" sz="4400" dirty="0"/>
              <a:t> ] </a:t>
            </a:r>
            <a:r>
              <a:rPr lang="cs-CZ" sz="4400" i="1" dirty="0"/>
              <a:t>i-na ab-</a:t>
            </a:r>
            <a:r>
              <a:rPr lang="cs-CZ" sz="4400" i="1" dirty="0" err="1"/>
              <a:t>Ša</a:t>
            </a:r>
            <a:r>
              <a:rPr lang="cs-CZ" sz="4400" i="1" dirty="0"/>
              <a:t>-a-ni la ta-</a:t>
            </a:r>
            <a:r>
              <a:rPr lang="cs-CZ" sz="4400" i="1" dirty="0" err="1"/>
              <a:t>ap</a:t>
            </a:r>
            <a:r>
              <a:rPr lang="cs-CZ" sz="4400" i="1" dirty="0"/>
              <a:t>-Š ú-</a:t>
            </a:r>
            <a:r>
              <a:rPr lang="cs-CZ" sz="4400" i="1" dirty="0" err="1"/>
              <a:t>ú</a:t>
            </a:r>
            <a:r>
              <a:rPr lang="cs-CZ" sz="4400" i="1" u="sng" dirty="0" err="1"/>
              <a:t>h</a:t>
            </a:r>
            <a:r>
              <a:rPr lang="cs-CZ" sz="4400" i="1" dirty="0"/>
              <a:t> -</a:t>
            </a:r>
            <a:r>
              <a:rPr lang="cs-CZ" sz="4400" i="1" dirty="0" err="1"/>
              <a:t>tim</a:t>
            </a:r>
            <a:r>
              <a:rPr lang="cs-CZ" sz="4400" i="1" dirty="0"/>
              <a:t> ú-</a:t>
            </a:r>
            <a:r>
              <a:rPr lang="cs-CZ" sz="4400" i="1" u="sng" dirty="0"/>
              <a:t>h</a:t>
            </a:r>
            <a:r>
              <a:rPr lang="cs-CZ" sz="4400" i="1" dirty="0"/>
              <a:t>al-li-iq kul-lat-si-in</a:t>
            </a:r>
            <a:endParaRPr lang="cs-CZ" sz="4400" dirty="0"/>
          </a:p>
          <a:p>
            <a:pPr marL="514350" indent="-514350">
              <a:buFont typeface="+mj-lt"/>
              <a:buAutoNum type="arabicParenR"/>
            </a:pPr>
            <a:r>
              <a:rPr lang="cs-CZ" sz="4400" i="1" dirty="0"/>
              <a:t>a-na ta-</a:t>
            </a:r>
            <a:r>
              <a:rPr lang="cs-CZ" sz="4400" i="1" dirty="0" err="1"/>
              <a:t>zi</a:t>
            </a:r>
            <a:r>
              <a:rPr lang="cs-CZ" sz="4400" i="1" dirty="0"/>
              <a:t>-</a:t>
            </a:r>
            <a:r>
              <a:rPr lang="cs-CZ" sz="4400" i="1" dirty="0" err="1"/>
              <a:t>im</a:t>
            </a:r>
            <a:r>
              <a:rPr lang="cs-CZ" sz="4400" i="1" dirty="0"/>
              <a:t>-ti-</a:t>
            </a:r>
            <a:r>
              <a:rPr lang="cs-CZ" sz="4400" i="1" dirty="0" err="1"/>
              <a:t>Ši</a:t>
            </a:r>
            <a:r>
              <a:rPr lang="cs-CZ" sz="4400" i="1" dirty="0"/>
              <a:t>-na </a:t>
            </a:r>
            <a:r>
              <a:rPr lang="cs-CZ" sz="4400" i="1" dirty="0" err="1"/>
              <a:t>iluEllil</a:t>
            </a:r>
            <a:r>
              <a:rPr lang="cs-CZ" sz="4400" i="1" dirty="0"/>
              <a:t> </a:t>
            </a:r>
            <a:r>
              <a:rPr lang="cs-CZ" sz="4400" i="1" dirty="0" err="1"/>
              <a:t>lililani</a:t>
            </a:r>
            <a:r>
              <a:rPr lang="cs-CZ" sz="4400" i="1" dirty="0"/>
              <a:t> </a:t>
            </a:r>
            <a:r>
              <a:rPr lang="cs-CZ" sz="4400" i="1" dirty="0" err="1"/>
              <a:t>iz</a:t>
            </a:r>
            <a:r>
              <a:rPr lang="cs-CZ" sz="4400" i="1" dirty="0"/>
              <a:t>-</a:t>
            </a:r>
            <a:r>
              <a:rPr lang="cs-CZ" sz="4400" i="1" dirty="0" err="1"/>
              <a:t>zi</a:t>
            </a:r>
            <a:r>
              <a:rPr lang="cs-CZ" sz="4400" i="1" dirty="0"/>
              <a:t>-</a:t>
            </a:r>
            <a:r>
              <a:rPr lang="cs-CZ" sz="4400" i="1" dirty="0" err="1"/>
              <a:t>iŠ</a:t>
            </a:r>
            <a:r>
              <a:rPr lang="cs-CZ" sz="4400" i="1" dirty="0"/>
              <a:t> i-</a:t>
            </a:r>
            <a:r>
              <a:rPr lang="cs-CZ" sz="4400" i="1" dirty="0" err="1"/>
              <a:t>gu</a:t>
            </a:r>
            <a:r>
              <a:rPr lang="cs-CZ" sz="4400" i="1" dirty="0"/>
              <a:t>-</a:t>
            </a:r>
            <a:r>
              <a:rPr lang="cs-CZ" sz="4400" i="1" dirty="0" err="1"/>
              <a:t>ug</a:t>
            </a:r>
            <a:r>
              <a:rPr lang="cs-CZ" sz="4400" i="1" dirty="0"/>
              <a:t>-</a:t>
            </a:r>
            <a:r>
              <a:rPr lang="cs-CZ" sz="4400" i="1" dirty="0" err="1"/>
              <a:t>ma</a:t>
            </a:r>
            <a:r>
              <a:rPr lang="cs-CZ" sz="4400" dirty="0"/>
              <a:t> [. . .] </a:t>
            </a:r>
            <a:r>
              <a:rPr lang="cs-CZ" sz="4400" i="1" dirty="0" err="1"/>
              <a:t>ki</a:t>
            </a:r>
            <a:r>
              <a:rPr lang="cs-CZ" sz="4400" i="1" dirty="0"/>
              <a:t>-</a:t>
            </a:r>
            <a:r>
              <a:rPr lang="cs-CZ" sz="4400" i="1" dirty="0" err="1"/>
              <a:t>su</a:t>
            </a:r>
            <a:r>
              <a:rPr lang="cs-CZ" sz="4400" i="1" dirty="0"/>
              <a:t>-</a:t>
            </a:r>
            <a:r>
              <a:rPr lang="cs-CZ" sz="4400" i="1" dirty="0" err="1"/>
              <a:t>úr</a:t>
            </a:r>
            <a:r>
              <a:rPr lang="cs-CZ" sz="4400" i="1" dirty="0"/>
              <a:t>-</a:t>
            </a:r>
            <a:r>
              <a:rPr lang="cs-CZ" sz="4400" i="1" dirty="0" err="1"/>
              <a:t>Šú</a:t>
            </a:r>
            <a:r>
              <a:rPr lang="cs-CZ" sz="4400" i="1" dirty="0"/>
              <a:t>-</a:t>
            </a:r>
            <a:r>
              <a:rPr lang="cs-CZ" sz="4400" i="1" dirty="0" err="1"/>
              <a:t>un</a:t>
            </a:r>
            <a:r>
              <a:rPr lang="cs-CZ" sz="4400" i="1" dirty="0"/>
              <a:t> </a:t>
            </a:r>
            <a:r>
              <a:rPr lang="cs-CZ" sz="4400" i="1" dirty="0" err="1"/>
              <a:t>ilâni</a:t>
            </a:r>
            <a:r>
              <a:rPr lang="cs-CZ" sz="4400" i="1" dirty="0"/>
              <a:t> a- </a:t>
            </a:r>
            <a:r>
              <a:rPr lang="cs-CZ" sz="4400" i="1" dirty="0" err="1"/>
              <a:t>Ši</a:t>
            </a:r>
            <a:r>
              <a:rPr lang="cs-CZ" sz="4400" i="1" dirty="0"/>
              <a:t>-</a:t>
            </a:r>
            <a:r>
              <a:rPr lang="cs-CZ" sz="4400" i="1" dirty="0" err="1"/>
              <a:t>ib</a:t>
            </a:r>
            <a:r>
              <a:rPr lang="cs-CZ" sz="4400" i="1" dirty="0"/>
              <a:t> lib-</a:t>
            </a:r>
            <a:r>
              <a:rPr lang="cs-CZ" sz="4400" i="1" dirty="0" err="1"/>
              <a:t>bi</a:t>
            </a:r>
            <a:r>
              <a:rPr lang="cs-CZ" sz="4400" i="1" dirty="0"/>
              <a:t>-Š ú-nu i-</a:t>
            </a:r>
            <a:r>
              <a:rPr lang="cs-CZ" sz="4400" i="1" dirty="0" err="1"/>
              <a:t>zi</a:t>
            </a:r>
            <a:r>
              <a:rPr lang="cs-CZ" sz="4400" i="1" dirty="0"/>
              <a:t>-</a:t>
            </a:r>
            <a:r>
              <a:rPr lang="cs-CZ" sz="4400" i="1" dirty="0" err="1"/>
              <a:t>bu</a:t>
            </a:r>
            <a:r>
              <a:rPr lang="cs-CZ" sz="4400" i="1" dirty="0"/>
              <a:t> ad-</a:t>
            </a:r>
            <a:r>
              <a:rPr lang="cs-CZ" sz="4400" i="1" dirty="0" err="1"/>
              <a:t>ma</a:t>
            </a:r>
            <a:r>
              <a:rPr lang="cs-CZ" sz="4400" i="1" dirty="0"/>
              <a:t>-</a:t>
            </a:r>
            <a:r>
              <a:rPr lang="cs-CZ" sz="4400" i="1" dirty="0" err="1"/>
              <a:t>an</a:t>
            </a:r>
            <a:r>
              <a:rPr lang="cs-CZ" sz="4400" i="1" dirty="0"/>
              <a:t>- </a:t>
            </a:r>
            <a:r>
              <a:rPr lang="cs-CZ" sz="4400" i="1" dirty="0" err="1"/>
              <a:t>Šú</a:t>
            </a:r>
            <a:r>
              <a:rPr lang="cs-CZ" sz="4400" i="1" dirty="0"/>
              <a:t>-</a:t>
            </a:r>
            <a:r>
              <a:rPr lang="cs-CZ" sz="4400" i="1" dirty="0" err="1"/>
              <a:t>un</a:t>
            </a:r>
            <a:endParaRPr lang="cs-CZ" sz="4400" dirty="0"/>
          </a:p>
          <a:p>
            <a:pPr marL="514350" indent="-514350">
              <a:buFont typeface="+mj-lt"/>
              <a:buAutoNum type="arabicParenR"/>
            </a:pPr>
            <a:r>
              <a:rPr lang="cs-CZ" sz="4400" i="1" dirty="0"/>
              <a:t>i-na </a:t>
            </a:r>
            <a:r>
              <a:rPr lang="cs-CZ" sz="4400" i="1" dirty="0" err="1"/>
              <a:t>ug</a:t>
            </a:r>
            <a:r>
              <a:rPr lang="cs-CZ" sz="4400" i="1" dirty="0"/>
              <a:t>-</a:t>
            </a:r>
            <a:r>
              <a:rPr lang="cs-CZ" sz="4400" i="1" dirty="0" err="1"/>
              <a:t>ga</a:t>
            </a:r>
            <a:r>
              <a:rPr lang="cs-CZ" sz="4400" i="1" dirty="0"/>
              <a:t>-ti </a:t>
            </a:r>
            <a:r>
              <a:rPr lang="cs-CZ" sz="4400" i="1" dirty="0" err="1"/>
              <a:t>Šá</a:t>
            </a:r>
            <a:r>
              <a:rPr lang="cs-CZ" sz="4400" i="1" dirty="0"/>
              <a:t> ú- </a:t>
            </a:r>
            <a:r>
              <a:rPr lang="cs-CZ" sz="4400" i="1" dirty="0" err="1"/>
              <a:t>Še</a:t>
            </a:r>
            <a:r>
              <a:rPr lang="cs-CZ" sz="4400" i="1" dirty="0"/>
              <a:t>-</a:t>
            </a:r>
            <a:r>
              <a:rPr lang="cs-CZ" sz="4400" i="1" dirty="0" err="1"/>
              <a:t>ri</a:t>
            </a:r>
            <a:r>
              <a:rPr lang="cs-CZ" sz="4400" i="1" dirty="0"/>
              <a:t>-</a:t>
            </a:r>
            <a:r>
              <a:rPr lang="cs-CZ" sz="4400" i="1" dirty="0" err="1"/>
              <a:t>bi</a:t>
            </a:r>
            <a:r>
              <a:rPr lang="cs-CZ" sz="4400" i="1" dirty="0"/>
              <a:t> a-na </a:t>
            </a:r>
            <a:r>
              <a:rPr lang="cs-CZ" sz="4400" i="1" dirty="0" err="1"/>
              <a:t>ki</a:t>
            </a:r>
            <a:r>
              <a:rPr lang="cs-CZ" sz="4400" i="1" dirty="0"/>
              <a:t>-</a:t>
            </a:r>
            <a:r>
              <a:rPr lang="cs-CZ" sz="4400" i="1" dirty="0" err="1"/>
              <a:t>rib</a:t>
            </a:r>
            <a:r>
              <a:rPr lang="cs-CZ" sz="4400" i="1" dirty="0"/>
              <a:t> </a:t>
            </a:r>
            <a:r>
              <a:rPr lang="cs-CZ" sz="4400" i="1" dirty="0" err="1"/>
              <a:t>Babili</a:t>
            </a:r>
            <a:r>
              <a:rPr lang="cs-CZ" sz="4400" i="1" dirty="0"/>
              <a:t> </a:t>
            </a:r>
            <a:r>
              <a:rPr lang="cs-CZ" sz="4400" i="1" dirty="0" err="1"/>
              <a:t>ilu</a:t>
            </a:r>
            <a:r>
              <a:rPr lang="cs-CZ" sz="4400" i="1" dirty="0"/>
              <a:t> </a:t>
            </a:r>
            <a:r>
              <a:rPr lang="cs-CZ" sz="4400" i="1" dirty="0" err="1"/>
              <a:t>Marduk</a:t>
            </a:r>
            <a:r>
              <a:rPr lang="cs-CZ" sz="4400" i="1" dirty="0"/>
              <a:t> ti-</a:t>
            </a:r>
            <a:r>
              <a:rPr lang="cs-CZ" sz="4400" dirty="0"/>
              <a:t>[. . . .] </a:t>
            </a:r>
            <a:r>
              <a:rPr lang="cs-CZ" sz="4400" i="1" dirty="0"/>
              <a:t>li-</a:t>
            </a:r>
            <a:r>
              <a:rPr lang="cs-CZ" sz="4400" i="1" dirty="0" err="1"/>
              <a:t>sa</a:t>
            </a:r>
            <a:r>
              <a:rPr lang="cs-CZ" sz="4400" i="1" dirty="0"/>
              <a:t>-</a:t>
            </a:r>
            <a:r>
              <a:rPr lang="cs-CZ" sz="4400" i="1" dirty="0" err="1"/>
              <a:t>a</a:t>
            </a:r>
            <a:r>
              <a:rPr lang="cs-CZ" sz="4400" i="1" u="sng" dirty="0" err="1"/>
              <a:t>h</a:t>
            </a:r>
            <a:r>
              <a:rPr lang="cs-CZ" sz="4400" i="1" dirty="0"/>
              <a:t>-</a:t>
            </a:r>
            <a:r>
              <a:rPr lang="cs-CZ" sz="4400" i="1" dirty="0" err="1"/>
              <a:t>ra</a:t>
            </a:r>
            <a:r>
              <a:rPr lang="cs-CZ" sz="4400" i="1" dirty="0"/>
              <a:t> a-na nap-</a:t>
            </a:r>
            <a:r>
              <a:rPr lang="cs-CZ" sz="4400" i="1" u="sng" dirty="0" err="1"/>
              <a:t>h</a:t>
            </a:r>
            <a:r>
              <a:rPr lang="cs-CZ" sz="4400" i="1" dirty="0" err="1"/>
              <a:t>ar</a:t>
            </a:r>
            <a:r>
              <a:rPr lang="cs-CZ" sz="4400" i="1" dirty="0"/>
              <a:t> </a:t>
            </a:r>
            <a:r>
              <a:rPr lang="cs-CZ" sz="4400" i="1" dirty="0" err="1"/>
              <a:t>da</a:t>
            </a:r>
            <a:r>
              <a:rPr lang="cs-CZ" sz="4400" i="1" dirty="0"/>
              <a:t>-</a:t>
            </a:r>
            <a:r>
              <a:rPr lang="cs-CZ" sz="4400" i="1" dirty="0" err="1"/>
              <a:t>ád</a:t>
            </a:r>
            <a:r>
              <a:rPr lang="cs-CZ" sz="4400" i="1" dirty="0"/>
              <a:t>-mi </a:t>
            </a:r>
            <a:r>
              <a:rPr lang="cs-CZ" sz="4400" i="1" dirty="0" err="1"/>
              <a:t>Šá</a:t>
            </a:r>
            <a:r>
              <a:rPr lang="cs-CZ" sz="4400" i="1" dirty="0"/>
              <a:t> in-na-</a:t>
            </a:r>
            <a:r>
              <a:rPr lang="cs-CZ" sz="4400" i="1" dirty="0" err="1"/>
              <a:t>du</a:t>
            </a:r>
            <a:r>
              <a:rPr lang="cs-CZ" sz="4400" i="1" dirty="0"/>
              <a:t>-ú </a:t>
            </a:r>
            <a:r>
              <a:rPr lang="cs-CZ" sz="4400" i="1" dirty="0" err="1"/>
              <a:t>Šú</a:t>
            </a:r>
            <a:r>
              <a:rPr lang="cs-CZ" sz="4400" i="1" dirty="0"/>
              <a:t>-</a:t>
            </a:r>
            <a:r>
              <a:rPr lang="cs-CZ" sz="4400" i="1" dirty="0" err="1"/>
              <a:t>bat</a:t>
            </a:r>
            <a:r>
              <a:rPr lang="cs-CZ" sz="4400" i="1" dirty="0"/>
              <a:t>-</a:t>
            </a:r>
            <a:r>
              <a:rPr lang="cs-CZ" sz="4400" i="1" dirty="0" err="1"/>
              <a:t>su</a:t>
            </a:r>
            <a:r>
              <a:rPr lang="cs-CZ" sz="4400" i="1" dirty="0"/>
              <a:t>-</a:t>
            </a:r>
            <a:r>
              <a:rPr lang="cs-CZ" sz="4400" i="1" dirty="0" err="1"/>
              <a:t>un</a:t>
            </a:r>
            <a:endParaRPr lang="cs-CZ" sz="4400" dirty="0"/>
          </a:p>
          <a:p>
            <a:pPr marL="514350" indent="-514350">
              <a:buFont typeface="+mj-lt"/>
              <a:buAutoNum type="arabicParenR"/>
            </a:pPr>
            <a:r>
              <a:rPr lang="cs-CZ" sz="4400" i="1" dirty="0"/>
              <a:t>ù </a:t>
            </a:r>
            <a:r>
              <a:rPr lang="cs-CZ" sz="4400" i="1" dirty="0" err="1"/>
              <a:t>niŠe</a:t>
            </a:r>
            <a:r>
              <a:rPr lang="cs-CZ" sz="4400" i="1" dirty="0"/>
              <a:t> </a:t>
            </a:r>
            <a:r>
              <a:rPr lang="cs-CZ" sz="4400" i="1" dirty="0" err="1"/>
              <a:t>mât</a:t>
            </a:r>
            <a:r>
              <a:rPr lang="cs-CZ" sz="4400" i="1" dirty="0"/>
              <a:t> </a:t>
            </a:r>
            <a:r>
              <a:rPr lang="cs-CZ" sz="4400" i="1" dirty="0" err="1"/>
              <a:t>Šú</a:t>
            </a:r>
            <a:r>
              <a:rPr lang="cs-CZ" sz="4400" i="1" dirty="0"/>
              <a:t>-</a:t>
            </a:r>
            <a:r>
              <a:rPr lang="cs-CZ" sz="4400" i="1" dirty="0" err="1"/>
              <a:t>me</a:t>
            </a:r>
            <a:r>
              <a:rPr lang="cs-CZ" sz="4400" i="1" dirty="0"/>
              <a:t>-</a:t>
            </a:r>
            <a:r>
              <a:rPr lang="cs-CZ" sz="4400" i="1" dirty="0" err="1"/>
              <a:t>ri</a:t>
            </a:r>
            <a:r>
              <a:rPr lang="cs-CZ" sz="4400" i="1" dirty="0"/>
              <a:t> ù </a:t>
            </a:r>
            <a:r>
              <a:rPr lang="cs-CZ" sz="4400" i="1" dirty="0" err="1"/>
              <a:t>Ak</a:t>
            </a:r>
            <a:r>
              <a:rPr lang="cs-CZ" sz="4400" i="1" dirty="0"/>
              <a:t>-</a:t>
            </a:r>
            <a:r>
              <a:rPr lang="cs-CZ" sz="4400" i="1" dirty="0" err="1"/>
              <a:t>ka</a:t>
            </a:r>
            <a:r>
              <a:rPr lang="cs-CZ" sz="4400" i="1" dirty="0"/>
              <a:t>-</a:t>
            </a:r>
            <a:r>
              <a:rPr lang="cs-CZ" sz="4400" i="1" dirty="0" err="1"/>
              <a:t>dikiŠ</a:t>
            </a:r>
            <a:r>
              <a:rPr lang="cs-CZ" sz="4400" i="1" dirty="0"/>
              <a:t> a i-mu-ú </a:t>
            </a:r>
            <a:r>
              <a:rPr lang="cs-CZ" sz="4400" i="1" dirty="0" err="1"/>
              <a:t>Ša</a:t>
            </a:r>
            <a:r>
              <a:rPr lang="cs-CZ" sz="4400" i="1" dirty="0"/>
              <a:t>-lam-ta-</a:t>
            </a:r>
            <a:r>
              <a:rPr lang="cs-CZ" sz="4400" i="1" dirty="0" err="1"/>
              <a:t>aŠ</a:t>
            </a:r>
            <a:r>
              <a:rPr lang="cs-CZ" sz="4400" i="1" dirty="0"/>
              <a:t> ú-</a:t>
            </a:r>
            <a:r>
              <a:rPr lang="cs-CZ" sz="4400" i="1" dirty="0" err="1"/>
              <a:t>sa</a:t>
            </a:r>
            <a:r>
              <a:rPr lang="cs-CZ" sz="4400" i="1" dirty="0"/>
              <a:t>-</a:t>
            </a:r>
            <a:r>
              <a:rPr lang="cs-CZ" sz="4400" i="1" dirty="0" err="1"/>
              <a:t>a</a:t>
            </a:r>
            <a:r>
              <a:rPr lang="cs-CZ" sz="4400" i="1" u="sng" dirty="0" err="1"/>
              <a:t>h</a:t>
            </a:r>
            <a:r>
              <a:rPr lang="cs-CZ" sz="4400" i="1" dirty="0"/>
              <a:t>-</a:t>
            </a:r>
            <a:r>
              <a:rPr lang="cs-CZ" sz="4400" i="1" u="sng" dirty="0" err="1"/>
              <a:t>h</a:t>
            </a:r>
            <a:r>
              <a:rPr lang="cs-CZ" sz="4400" i="1" dirty="0" err="1"/>
              <a:t>i</a:t>
            </a:r>
            <a:r>
              <a:rPr lang="cs-CZ" sz="4400" i="1" dirty="0"/>
              <a:t>-</a:t>
            </a:r>
            <a:r>
              <a:rPr lang="cs-CZ" sz="4400" i="1" dirty="0" err="1"/>
              <a:t>ir</a:t>
            </a:r>
            <a:r>
              <a:rPr lang="cs-CZ" sz="4400" i="1" dirty="0"/>
              <a:t> </a:t>
            </a:r>
            <a:r>
              <a:rPr lang="cs-CZ" sz="4400" i="1" dirty="0" err="1"/>
              <a:t>ka</a:t>
            </a:r>
            <a:r>
              <a:rPr lang="cs-CZ" sz="4400" i="1" dirty="0"/>
              <a:t>-</a:t>
            </a:r>
            <a:r>
              <a:rPr lang="cs-CZ" sz="4400" dirty="0"/>
              <a:t> [. . . .]</a:t>
            </a:r>
            <a:r>
              <a:rPr lang="cs-CZ" sz="4400" i="1" dirty="0"/>
              <a:t>- </a:t>
            </a:r>
            <a:r>
              <a:rPr lang="cs-CZ" sz="4400" i="1" dirty="0" err="1"/>
              <a:t>Ši</a:t>
            </a:r>
            <a:r>
              <a:rPr lang="cs-CZ" sz="4400" i="1" dirty="0"/>
              <a:t> </a:t>
            </a:r>
            <a:r>
              <a:rPr lang="cs-CZ" sz="4400" i="1" dirty="0" err="1"/>
              <a:t>ir</a:t>
            </a:r>
            <a:r>
              <a:rPr lang="cs-CZ" sz="4400" i="1" dirty="0"/>
              <a:t>-ta-Š i ta-a-a-</a:t>
            </a:r>
            <a:r>
              <a:rPr lang="cs-CZ" sz="4400" i="1" dirty="0" err="1"/>
              <a:t>ra</a:t>
            </a:r>
            <a:r>
              <a:rPr lang="cs-CZ" sz="4400" i="1" dirty="0"/>
              <a:t> kul-lat </a:t>
            </a:r>
            <a:r>
              <a:rPr lang="cs-CZ" sz="4400" i="1" dirty="0" err="1"/>
              <a:t>ma</a:t>
            </a:r>
            <a:r>
              <a:rPr lang="cs-CZ" sz="4400" i="1" dirty="0"/>
              <a:t>-ta-a-ta </a:t>
            </a:r>
            <a:r>
              <a:rPr lang="cs-CZ" sz="4400" i="1" dirty="0" err="1"/>
              <a:t>ka</a:t>
            </a:r>
            <a:r>
              <a:rPr lang="cs-CZ" sz="4400" i="1" dirty="0"/>
              <a:t>-li- </a:t>
            </a:r>
            <a:r>
              <a:rPr lang="cs-CZ" sz="4400" i="1" dirty="0" err="1"/>
              <a:t>Ši</a:t>
            </a:r>
            <a:r>
              <a:rPr lang="cs-CZ" sz="4400" i="1" dirty="0"/>
              <a:t>-na i-</a:t>
            </a:r>
            <a:r>
              <a:rPr lang="cs-CZ" sz="4400" i="1" u="sng" dirty="0"/>
              <a:t>h</a:t>
            </a:r>
            <a:r>
              <a:rPr lang="cs-CZ" sz="4400" i="1" dirty="0"/>
              <a:t> i-</a:t>
            </a:r>
            <a:r>
              <a:rPr lang="cs-CZ" sz="4400" i="1" dirty="0" err="1"/>
              <a:t>it</a:t>
            </a:r>
            <a:r>
              <a:rPr lang="cs-CZ" sz="4400" i="1" dirty="0"/>
              <a:t> </a:t>
            </a:r>
            <a:r>
              <a:rPr lang="cs-CZ" sz="4400" i="1" dirty="0" err="1"/>
              <a:t>ib</a:t>
            </a:r>
            <a:r>
              <a:rPr lang="cs-CZ" sz="4400" i="1" dirty="0"/>
              <a:t>-</a:t>
            </a:r>
            <a:r>
              <a:rPr lang="cs-CZ" sz="4400" i="1" dirty="0" err="1"/>
              <a:t>ri</a:t>
            </a:r>
            <a:r>
              <a:rPr lang="cs-CZ" sz="4400" i="1" dirty="0"/>
              <a:t>-e-</a:t>
            </a:r>
            <a:r>
              <a:rPr lang="cs-CZ" sz="4400" i="1" dirty="0" err="1"/>
              <a:t>Šu</a:t>
            </a:r>
            <a:endParaRPr lang="cs-CZ" sz="4400" dirty="0"/>
          </a:p>
          <a:p>
            <a:pPr marL="514350" indent="-514350">
              <a:buFont typeface="+mj-lt"/>
              <a:buAutoNum type="arabicParenR"/>
            </a:pPr>
            <a:r>
              <a:rPr lang="cs-CZ" sz="4400" i="1" dirty="0" err="1"/>
              <a:t>iŠ</a:t>
            </a:r>
            <a:r>
              <a:rPr lang="cs-CZ" sz="4400" i="1" dirty="0"/>
              <a:t>-</a:t>
            </a:r>
            <a:r>
              <a:rPr lang="cs-CZ" sz="4400" i="1" dirty="0" err="1"/>
              <a:t>te</a:t>
            </a:r>
            <a:r>
              <a:rPr lang="cs-CZ" sz="4400" i="1" dirty="0"/>
              <a:t>-'-e-</a:t>
            </a:r>
            <a:r>
              <a:rPr lang="cs-CZ" sz="4400" i="1" dirty="0" err="1"/>
              <a:t>ma</a:t>
            </a:r>
            <a:r>
              <a:rPr lang="cs-CZ" sz="4400" i="1" dirty="0"/>
              <a:t> </a:t>
            </a:r>
            <a:r>
              <a:rPr lang="cs-CZ" sz="4400" i="1" dirty="0" err="1"/>
              <a:t>ma</a:t>
            </a:r>
            <a:r>
              <a:rPr lang="cs-CZ" sz="4400" i="1" dirty="0"/>
              <a:t>-</a:t>
            </a:r>
            <a:r>
              <a:rPr lang="cs-CZ" sz="4400" i="1" dirty="0" err="1"/>
              <a:t>al</a:t>
            </a:r>
            <a:r>
              <a:rPr lang="cs-CZ" sz="4400" i="1" dirty="0"/>
              <a:t>-</a:t>
            </a:r>
            <a:r>
              <a:rPr lang="cs-CZ" sz="4400" i="1" dirty="0" err="1"/>
              <a:t>ki</a:t>
            </a:r>
            <a:r>
              <a:rPr lang="cs-CZ" sz="4400" i="1" dirty="0"/>
              <a:t> i- </a:t>
            </a:r>
            <a:r>
              <a:rPr lang="cs-CZ" sz="4400" i="1" dirty="0" err="1"/>
              <a:t>Ša</a:t>
            </a:r>
            <a:r>
              <a:rPr lang="cs-CZ" sz="4400" i="1" dirty="0"/>
              <a:t>-</a:t>
            </a:r>
            <a:r>
              <a:rPr lang="cs-CZ" sz="4400" i="1" dirty="0" err="1"/>
              <a:t>ru</a:t>
            </a:r>
            <a:r>
              <a:rPr lang="cs-CZ" sz="4400" i="1" dirty="0"/>
              <a:t> </a:t>
            </a:r>
            <a:r>
              <a:rPr lang="cs-CZ" sz="4400" i="1" dirty="0" err="1"/>
              <a:t>bi</a:t>
            </a:r>
            <a:r>
              <a:rPr lang="cs-CZ" sz="4400" i="1" dirty="0"/>
              <a:t>-bil lib-</a:t>
            </a:r>
            <a:r>
              <a:rPr lang="cs-CZ" sz="4400" i="1" dirty="0" err="1"/>
              <a:t>bi</a:t>
            </a:r>
            <a:r>
              <a:rPr lang="cs-CZ" sz="4400" i="1" dirty="0"/>
              <a:t> </a:t>
            </a:r>
            <a:r>
              <a:rPr lang="cs-CZ" sz="4400" i="1" dirty="0" err="1"/>
              <a:t>Šá</a:t>
            </a:r>
            <a:r>
              <a:rPr lang="cs-CZ" sz="4400" i="1" dirty="0"/>
              <a:t> </a:t>
            </a:r>
            <a:r>
              <a:rPr lang="cs-CZ" sz="4400" i="1" dirty="0" err="1"/>
              <a:t>it</a:t>
            </a:r>
            <a:r>
              <a:rPr lang="cs-CZ" sz="4400" i="1" dirty="0"/>
              <a:t>-ta-</a:t>
            </a:r>
            <a:r>
              <a:rPr lang="cs-CZ" sz="4400" i="1" dirty="0" err="1"/>
              <a:t>ma</a:t>
            </a:r>
            <a:r>
              <a:rPr lang="cs-CZ" sz="4400" i="1" dirty="0"/>
              <a:t>-a</a:t>
            </a:r>
            <a:r>
              <a:rPr lang="cs-CZ" sz="4400" i="1" u="sng" dirty="0"/>
              <a:t> h</a:t>
            </a:r>
            <a:r>
              <a:rPr lang="cs-CZ" sz="4400" i="1" dirty="0"/>
              <a:t> </a:t>
            </a:r>
            <a:r>
              <a:rPr lang="cs-CZ" sz="4400" i="1" dirty="0" err="1"/>
              <a:t>qa</a:t>
            </a:r>
            <a:r>
              <a:rPr lang="cs-CZ" sz="4400" i="1" dirty="0"/>
              <a:t>-tu-</a:t>
            </a:r>
            <a:r>
              <a:rPr lang="cs-CZ" sz="4400" i="1" dirty="0" err="1"/>
              <a:t>uŠ</a:t>
            </a:r>
            <a:r>
              <a:rPr lang="cs-CZ" sz="4400" i="1" dirty="0"/>
              <a:t>-</a:t>
            </a:r>
            <a:r>
              <a:rPr lang="cs-CZ" sz="4400" i="1" dirty="0" err="1"/>
              <a:t>Šú</a:t>
            </a:r>
            <a:r>
              <a:rPr lang="cs-CZ" sz="4400" i="1" dirty="0"/>
              <a:t> m Ku-</a:t>
            </a:r>
            <a:r>
              <a:rPr lang="cs-CZ" sz="4400" i="1" dirty="0" err="1"/>
              <a:t>ra</a:t>
            </a:r>
            <a:r>
              <a:rPr lang="cs-CZ" sz="4400" i="1" dirty="0"/>
              <a:t>-</a:t>
            </a:r>
            <a:r>
              <a:rPr lang="cs-CZ" sz="4400" i="1" dirty="0" err="1"/>
              <a:t>aŠŠar</a:t>
            </a:r>
            <a:r>
              <a:rPr lang="cs-CZ" sz="4400" i="1" dirty="0"/>
              <a:t> </a:t>
            </a:r>
            <a:r>
              <a:rPr lang="cs-CZ" sz="4400" i="1" dirty="0" err="1"/>
              <a:t>ali</a:t>
            </a:r>
            <a:r>
              <a:rPr lang="cs-CZ" sz="4400" i="1" dirty="0"/>
              <a:t> </a:t>
            </a:r>
            <a:r>
              <a:rPr lang="cs-CZ" sz="4400" i="1" dirty="0" err="1"/>
              <a:t>An</a:t>
            </a:r>
            <a:r>
              <a:rPr lang="cs-CZ" sz="4400" i="1" dirty="0"/>
              <a:t>- </a:t>
            </a:r>
            <a:r>
              <a:rPr lang="cs-CZ" sz="4400" i="1" dirty="0" err="1"/>
              <a:t>Šá</a:t>
            </a:r>
            <a:r>
              <a:rPr lang="cs-CZ" sz="4400" i="1" dirty="0"/>
              <a:t>-</a:t>
            </a:r>
            <a:r>
              <a:rPr lang="cs-CZ" sz="4400" i="1" dirty="0" err="1"/>
              <a:t>an</a:t>
            </a:r>
            <a:r>
              <a:rPr lang="cs-CZ" sz="4400" i="1" dirty="0"/>
              <a:t> </a:t>
            </a:r>
            <a:r>
              <a:rPr lang="cs-CZ" sz="4400" i="1" dirty="0" err="1"/>
              <a:t>it</a:t>
            </a:r>
            <a:r>
              <a:rPr lang="cs-CZ" sz="4400" i="1" dirty="0"/>
              <a:t>-ta-</a:t>
            </a:r>
            <a:r>
              <a:rPr lang="cs-CZ" sz="4400" i="1" dirty="0" err="1"/>
              <a:t>bi</a:t>
            </a:r>
            <a:r>
              <a:rPr lang="cs-CZ" sz="4400" i="1" dirty="0"/>
              <a:t> ni-</a:t>
            </a:r>
            <a:r>
              <a:rPr lang="cs-CZ" sz="4400" i="1" dirty="0" err="1"/>
              <a:t>bi</a:t>
            </a:r>
            <a:r>
              <a:rPr lang="cs-CZ" sz="4400" i="1" dirty="0"/>
              <a:t>-</a:t>
            </a:r>
            <a:r>
              <a:rPr lang="cs-CZ" sz="4400" i="1" dirty="0" err="1"/>
              <a:t>it</a:t>
            </a:r>
            <a:r>
              <a:rPr lang="cs-CZ" sz="4400" i="1" dirty="0"/>
              <a:t>-</a:t>
            </a:r>
            <a:r>
              <a:rPr lang="cs-CZ" sz="4400" i="1" dirty="0" err="1"/>
              <a:t>su</a:t>
            </a:r>
            <a:r>
              <a:rPr lang="cs-CZ" sz="4400" i="1" dirty="0"/>
              <a:t> a-na </a:t>
            </a:r>
            <a:r>
              <a:rPr lang="cs-CZ" sz="4400" i="1" dirty="0" err="1"/>
              <a:t>ma</a:t>
            </a:r>
            <a:r>
              <a:rPr lang="cs-CZ" sz="4400" i="1" dirty="0"/>
              <a:t>-li-ku-</a:t>
            </a:r>
            <a:r>
              <a:rPr lang="cs-CZ" sz="4400" i="1" dirty="0" err="1"/>
              <a:t>tim</a:t>
            </a:r>
            <a:r>
              <a:rPr lang="cs-CZ" sz="4400" i="1" dirty="0"/>
              <a:t> kul-la-ta nap-</a:t>
            </a:r>
            <a:r>
              <a:rPr lang="cs-CZ" sz="4400" i="1" u="sng" dirty="0"/>
              <a:t> h</a:t>
            </a:r>
            <a:r>
              <a:rPr lang="cs-CZ" sz="4400" i="1" dirty="0"/>
              <a:t> ar </a:t>
            </a:r>
            <a:r>
              <a:rPr lang="cs-CZ" sz="4400" i="1" dirty="0" err="1"/>
              <a:t>iz</a:t>
            </a:r>
            <a:r>
              <a:rPr lang="cs-CZ" sz="4400" i="1" dirty="0"/>
              <a:t>-</a:t>
            </a:r>
            <a:r>
              <a:rPr lang="cs-CZ" sz="4400" i="1" dirty="0" err="1"/>
              <a:t>zak</a:t>
            </a:r>
            <a:r>
              <a:rPr lang="cs-CZ" sz="4400" i="1" dirty="0"/>
              <a:t>-</a:t>
            </a:r>
            <a:r>
              <a:rPr lang="cs-CZ" sz="4400" i="1" dirty="0" err="1"/>
              <a:t>ra</a:t>
            </a:r>
            <a:r>
              <a:rPr lang="cs-CZ" sz="4400" i="1" dirty="0"/>
              <a:t> </a:t>
            </a:r>
            <a:r>
              <a:rPr lang="cs-CZ" sz="4400" i="1" dirty="0" err="1"/>
              <a:t>Šú</a:t>
            </a:r>
            <a:r>
              <a:rPr lang="cs-CZ" sz="4400" i="1" dirty="0"/>
              <a:t>-</a:t>
            </a:r>
            <a:r>
              <a:rPr lang="cs-CZ" sz="4400" dirty="0"/>
              <a:t>[</a:t>
            </a:r>
            <a:r>
              <a:rPr lang="cs-CZ" sz="4400" i="1" dirty="0" err="1"/>
              <a:t>ma</a:t>
            </a:r>
            <a:r>
              <a:rPr lang="cs-CZ" sz="4400" i="1" dirty="0"/>
              <a:t>- Š u</a:t>
            </a:r>
            <a:r>
              <a:rPr lang="cs-CZ" sz="4400" dirty="0"/>
              <a:t>]</a:t>
            </a:r>
          </a:p>
          <a:p>
            <a:pPr>
              <a:buNone/>
            </a:pPr>
            <a:endParaRPr lang="cs-CZ" dirty="0"/>
          </a:p>
        </p:txBody>
      </p:sp>
      <p:sp>
        <p:nvSpPr>
          <p:cNvPr id="11" name="Zástupný symbol pro obsah 10"/>
          <p:cNvSpPr>
            <a:spLocks noGrp="1"/>
          </p:cNvSpPr>
          <p:nvPr>
            <p:ph sz="half" idx="2"/>
          </p:nvPr>
        </p:nvSpPr>
        <p:spPr>
          <a:xfrm>
            <a:off x="5375920" y="1600201"/>
            <a:ext cx="6552728" cy="5069159"/>
          </a:xfrm>
        </p:spPr>
        <p:txBody>
          <a:bodyPr>
            <a:normAutofit fontScale="25000" lnSpcReduction="20000"/>
          </a:bodyPr>
          <a:lstStyle/>
          <a:p>
            <a:pPr>
              <a:buNone/>
            </a:pPr>
            <a:r>
              <a:rPr lang="cs-CZ" sz="5600" b="1" dirty="0" err="1"/>
              <a:t>Translation</a:t>
            </a:r>
            <a:br>
              <a:rPr lang="cs-CZ" sz="5600" dirty="0"/>
            </a:br>
            <a:r>
              <a:rPr lang="cs-CZ" sz="5600" dirty="0"/>
              <a:t>(</a:t>
            </a:r>
            <a:r>
              <a:rPr lang="cs-CZ" sz="5600" dirty="0" err="1"/>
              <a:t>Adapted</a:t>
            </a:r>
            <a:r>
              <a:rPr lang="cs-CZ" sz="5600" dirty="0"/>
              <a:t> </a:t>
            </a:r>
            <a:r>
              <a:rPr lang="cs-CZ" sz="5600" dirty="0" err="1"/>
              <a:t>from</a:t>
            </a:r>
            <a:r>
              <a:rPr lang="cs-CZ" sz="5600" dirty="0"/>
              <a:t> </a:t>
            </a:r>
            <a:r>
              <a:rPr lang="cs-CZ" sz="5600" dirty="0" err="1"/>
              <a:t>Rogers</a:t>
            </a:r>
            <a:r>
              <a:rPr lang="cs-CZ" sz="5600" dirty="0"/>
              <a:t> 1912: 380-84)</a:t>
            </a:r>
          </a:p>
          <a:p>
            <a:pPr marL="514350" indent="-514350">
              <a:buFont typeface="+mj-lt"/>
              <a:buAutoNum type="arabicParenR"/>
            </a:pPr>
            <a:r>
              <a:rPr lang="cs-CZ" sz="5600" dirty="0"/>
              <a:t>[. . . . . . . . . . . . . . . . . . . . . . .] his </a:t>
            </a:r>
            <a:r>
              <a:rPr lang="cs-CZ" sz="5600" dirty="0" err="1"/>
              <a:t>troops</a:t>
            </a:r>
            <a:endParaRPr lang="cs-CZ" sz="5600" dirty="0"/>
          </a:p>
          <a:p>
            <a:pPr marL="514350" indent="-514350">
              <a:buFont typeface="+mj-lt"/>
              <a:buAutoNum type="arabicParenR"/>
            </a:pPr>
            <a:r>
              <a:rPr lang="cs-CZ" sz="5600" dirty="0"/>
              <a:t>[. . . . . . . . . . . . </a:t>
            </a:r>
            <a:r>
              <a:rPr lang="cs-CZ" sz="5600" dirty="0" err="1"/>
              <a:t>four</a:t>
            </a:r>
            <a:r>
              <a:rPr lang="cs-CZ" sz="5600" dirty="0"/>
              <a:t>] </a:t>
            </a:r>
            <a:r>
              <a:rPr lang="cs-CZ" sz="5600" dirty="0" err="1"/>
              <a:t>quarters</a:t>
            </a:r>
            <a:r>
              <a:rPr lang="cs-CZ" sz="5600" dirty="0"/>
              <a:t> </a:t>
            </a:r>
            <a:r>
              <a:rPr lang="cs-CZ" sz="5600" dirty="0" err="1"/>
              <a:t>of</a:t>
            </a:r>
            <a:r>
              <a:rPr lang="cs-CZ" sz="5600" dirty="0"/>
              <a:t> </a:t>
            </a:r>
            <a:r>
              <a:rPr lang="cs-CZ" sz="5600" dirty="0" err="1"/>
              <a:t>the</a:t>
            </a:r>
            <a:r>
              <a:rPr lang="cs-CZ" sz="5600" dirty="0"/>
              <a:t> </a:t>
            </a:r>
            <a:r>
              <a:rPr lang="cs-CZ" sz="5600" dirty="0" err="1"/>
              <a:t>world</a:t>
            </a:r>
            <a:endParaRPr lang="cs-CZ" sz="5600" dirty="0"/>
          </a:p>
          <a:p>
            <a:pPr marL="514350" indent="-514350">
              <a:buFont typeface="+mj-lt"/>
              <a:buAutoNum type="arabicParenR"/>
            </a:pPr>
            <a:r>
              <a:rPr lang="cs-CZ" sz="5600" dirty="0"/>
              <a:t>[. . .] a </a:t>
            </a:r>
            <a:r>
              <a:rPr lang="cs-CZ" sz="5600" dirty="0" err="1"/>
              <a:t>weakling</a:t>
            </a:r>
            <a:r>
              <a:rPr lang="cs-CZ" sz="5600" dirty="0"/>
              <a:t> </a:t>
            </a:r>
            <a:r>
              <a:rPr lang="cs-CZ" sz="5600" dirty="0" err="1"/>
              <a:t>was</a:t>
            </a:r>
            <a:r>
              <a:rPr lang="cs-CZ" sz="5600" dirty="0"/>
              <a:t> </a:t>
            </a:r>
            <a:r>
              <a:rPr lang="cs-CZ" sz="5600" dirty="0" err="1"/>
              <a:t>established</a:t>
            </a:r>
            <a:r>
              <a:rPr lang="cs-CZ" sz="5600" dirty="0"/>
              <a:t> as </a:t>
            </a:r>
            <a:r>
              <a:rPr lang="cs-CZ" sz="5600" dirty="0" err="1"/>
              <a:t>ruler</a:t>
            </a:r>
            <a:r>
              <a:rPr lang="cs-CZ" sz="5600" dirty="0"/>
              <a:t> </a:t>
            </a:r>
            <a:r>
              <a:rPr lang="cs-CZ" sz="5600" dirty="0" err="1"/>
              <a:t>over</a:t>
            </a:r>
            <a:r>
              <a:rPr lang="cs-CZ" sz="5600" dirty="0"/>
              <a:t> his </a:t>
            </a:r>
            <a:r>
              <a:rPr lang="cs-CZ" sz="5600" dirty="0" err="1"/>
              <a:t>land</a:t>
            </a:r>
            <a:endParaRPr lang="cs-CZ" sz="5600" dirty="0"/>
          </a:p>
          <a:p>
            <a:pPr marL="514350" indent="-514350">
              <a:buFont typeface="+mj-lt"/>
              <a:buAutoNum type="arabicParenR"/>
            </a:pPr>
            <a:r>
              <a:rPr lang="cs-CZ" sz="5600" dirty="0" err="1"/>
              <a:t>and</a:t>
            </a:r>
            <a:r>
              <a:rPr lang="cs-CZ" sz="5600" dirty="0"/>
              <a:t> [. . . . .] a </a:t>
            </a:r>
            <a:r>
              <a:rPr lang="cs-CZ" sz="5600" dirty="0" err="1"/>
              <a:t>similar</a:t>
            </a:r>
            <a:r>
              <a:rPr lang="cs-CZ" sz="5600" dirty="0"/>
              <a:t> </a:t>
            </a:r>
            <a:r>
              <a:rPr lang="cs-CZ" sz="5600" dirty="0" err="1"/>
              <a:t>one</a:t>
            </a:r>
            <a:r>
              <a:rPr lang="cs-CZ" sz="5600" dirty="0"/>
              <a:t> he </a:t>
            </a:r>
            <a:r>
              <a:rPr lang="cs-CZ" sz="5600" dirty="0" err="1"/>
              <a:t>appointed</a:t>
            </a:r>
            <a:r>
              <a:rPr lang="cs-CZ" sz="5600" dirty="0"/>
              <a:t> </a:t>
            </a:r>
            <a:r>
              <a:rPr lang="cs-CZ" sz="5600" dirty="0" err="1"/>
              <a:t>over</a:t>
            </a:r>
            <a:r>
              <a:rPr lang="cs-CZ" sz="5600" dirty="0"/>
              <a:t> </a:t>
            </a:r>
            <a:r>
              <a:rPr lang="cs-CZ" sz="5600" dirty="0" err="1"/>
              <a:t>them</a:t>
            </a:r>
            <a:r>
              <a:rPr lang="cs-CZ" sz="5600" dirty="0"/>
              <a:t>,</a:t>
            </a:r>
          </a:p>
          <a:p>
            <a:pPr marL="514350" indent="-514350">
              <a:buFont typeface="+mj-lt"/>
              <a:buAutoNum type="arabicParenR"/>
            </a:pPr>
            <a:r>
              <a:rPr lang="cs-CZ" sz="5600" dirty="0" err="1"/>
              <a:t>like</a:t>
            </a:r>
            <a:r>
              <a:rPr lang="cs-CZ" sz="5600" dirty="0"/>
              <a:t> </a:t>
            </a:r>
            <a:r>
              <a:rPr lang="cs-CZ" sz="5600" dirty="0" err="1"/>
              <a:t>Esagila</a:t>
            </a:r>
            <a:r>
              <a:rPr lang="cs-CZ" sz="5600" dirty="0"/>
              <a:t> he </a:t>
            </a:r>
            <a:r>
              <a:rPr lang="cs-CZ" sz="5600" dirty="0" err="1"/>
              <a:t>made</a:t>
            </a:r>
            <a:r>
              <a:rPr lang="cs-CZ" sz="5600" dirty="0"/>
              <a:t> [. . .] to Ur </a:t>
            </a:r>
            <a:r>
              <a:rPr lang="cs-CZ" sz="5600" dirty="0" err="1"/>
              <a:t>and</a:t>
            </a:r>
            <a:r>
              <a:rPr lang="cs-CZ" sz="5600" dirty="0"/>
              <a:t> </a:t>
            </a:r>
            <a:r>
              <a:rPr lang="cs-CZ" sz="5600" dirty="0" err="1"/>
              <a:t>the</a:t>
            </a:r>
            <a:r>
              <a:rPr lang="cs-CZ" sz="5600" dirty="0"/>
              <a:t> rest </a:t>
            </a:r>
            <a:r>
              <a:rPr lang="cs-CZ" sz="5600" dirty="0" err="1"/>
              <a:t>of</a:t>
            </a:r>
            <a:r>
              <a:rPr lang="cs-CZ" sz="5600" dirty="0"/>
              <a:t> </a:t>
            </a:r>
            <a:r>
              <a:rPr lang="cs-CZ" sz="5600" dirty="0" err="1"/>
              <a:t>the</a:t>
            </a:r>
            <a:r>
              <a:rPr lang="cs-CZ" sz="5600" dirty="0"/>
              <a:t> </a:t>
            </a:r>
            <a:r>
              <a:rPr lang="cs-CZ" sz="5600" dirty="0" err="1"/>
              <a:t>cities</a:t>
            </a:r>
            <a:r>
              <a:rPr lang="cs-CZ" sz="5600" dirty="0"/>
              <a:t>,</a:t>
            </a:r>
          </a:p>
          <a:p>
            <a:pPr marL="514350" indent="-514350">
              <a:buFont typeface="+mj-lt"/>
              <a:buAutoNum type="arabicParenR"/>
            </a:pPr>
            <a:r>
              <a:rPr lang="cs-CZ" sz="5600" dirty="0"/>
              <a:t>a </a:t>
            </a:r>
            <a:r>
              <a:rPr lang="cs-CZ" sz="5600" dirty="0" err="1"/>
              <a:t>command</a:t>
            </a:r>
            <a:r>
              <a:rPr lang="cs-CZ" sz="5600" dirty="0"/>
              <a:t> </a:t>
            </a:r>
            <a:r>
              <a:rPr lang="cs-CZ" sz="5600" dirty="0" err="1"/>
              <a:t>dishonouring</a:t>
            </a:r>
            <a:r>
              <a:rPr lang="cs-CZ" sz="5600" dirty="0"/>
              <a:t> </a:t>
            </a:r>
            <a:r>
              <a:rPr lang="cs-CZ" sz="5600" dirty="0" err="1"/>
              <a:t>them</a:t>
            </a:r>
            <a:r>
              <a:rPr lang="cs-CZ" sz="5600" dirty="0"/>
              <a:t> [. . . . .] he </a:t>
            </a:r>
            <a:r>
              <a:rPr lang="cs-CZ" sz="5600" dirty="0" err="1"/>
              <a:t>planned</a:t>
            </a:r>
            <a:r>
              <a:rPr lang="cs-CZ" sz="5600" dirty="0"/>
              <a:t> </a:t>
            </a:r>
            <a:r>
              <a:rPr lang="cs-CZ" sz="5600" dirty="0" err="1"/>
              <a:t>daily</a:t>
            </a:r>
            <a:r>
              <a:rPr lang="cs-CZ" sz="5600" dirty="0"/>
              <a:t> </a:t>
            </a:r>
            <a:r>
              <a:rPr lang="cs-CZ" sz="5600" dirty="0" err="1"/>
              <a:t>and</a:t>
            </a:r>
            <a:r>
              <a:rPr lang="cs-CZ" sz="5600" dirty="0"/>
              <a:t> in </a:t>
            </a:r>
            <a:r>
              <a:rPr lang="cs-CZ" sz="5600" dirty="0" err="1"/>
              <a:t>enmity</a:t>
            </a:r>
            <a:r>
              <a:rPr lang="cs-CZ" sz="5600" dirty="0"/>
              <a:t>,</a:t>
            </a:r>
          </a:p>
          <a:p>
            <a:pPr marL="514350" indent="-514350">
              <a:buFont typeface="+mj-lt"/>
              <a:buAutoNum type="arabicParenR"/>
            </a:pPr>
            <a:r>
              <a:rPr lang="cs-CZ" sz="5600" dirty="0"/>
              <a:t>he </a:t>
            </a:r>
            <a:r>
              <a:rPr lang="cs-CZ" sz="5600" dirty="0" err="1"/>
              <a:t>caused</a:t>
            </a:r>
            <a:r>
              <a:rPr lang="cs-CZ" sz="5600" dirty="0"/>
              <a:t> </a:t>
            </a:r>
            <a:r>
              <a:rPr lang="cs-CZ" sz="5600" dirty="0" err="1"/>
              <a:t>the</a:t>
            </a:r>
            <a:r>
              <a:rPr lang="cs-CZ" sz="5600" dirty="0"/>
              <a:t> </a:t>
            </a:r>
            <a:r>
              <a:rPr lang="cs-CZ" sz="5600" dirty="0" err="1"/>
              <a:t>daily</a:t>
            </a:r>
            <a:r>
              <a:rPr lang="cs-CZ" sz="5600" dirty="0"/>
              <a:t> </a:t>
            </a:r>
            <a:r>
              <a:rPr lang="cs-CZ" sz="5600" dirty="0" err="1"/>
              <a:t>offering</a:t>
            </a:r>
            <a:r>
              <a:rPr lang="cs-CZ" sz="5600" dirty="0"/>
              <a:t> to </a:t>
            </a:r>
            <a:r>
              <a:rPr lang="cs-CZ" sz="5600" dirty="0" err="1"/>
              <a:t>cease</a:t>
            </a:r>
            <a:r>
              <a:rPr lang="cs-CZ" sz="5600" dirty="0"/>
              <a:t>; he </a:t>
            </a:r>
            <a:r>
              <a:rPr lang="cs-CZ" sz="5600" dirty="0" err="1"/>
              <a:t>appointed</a:t>
            </a:r>
            <a:r>
              <a:rPr lang="cs-CZ" sz="5600" dirty="0"/>
              <a:t> [. . .] he </a:t>
            </a:r>
            <a:r>
              <a:rPr lang="cs-CZ" sz="5600" dirty="0" err="1"/>
              <a:t>established</a:t>
            </a:r>
            <a:r>
              <a:rPr lang="cs-CZ" sz="5600" dirty="0"/>
              <a:t> </a:t>
            </a:r>
            <a:r>
              <a:rPr lang="cs-CZ" sz="5600" dirty="0" err="1"/>
              <a:t>within</a:t>
            </a:r>
            <a:r>
              <a:rPr lang="cs-CZ" sz="5600" dirty="0"/>
              <a:t> </a:t>
            </a:r>
            <a:r>
              <a:rPr lang="cs-CZ" sz="5600" dirty="0" err="1"/>
              <a:t>the</a:t>
            </a:r>
            <a:r>
              <a:rPr lang="cs-CZ" sz="5600" dirty="0"/>
              <a:t> city. </a:t>
            </a:r>
            <a:r>
              <a:rPr lang="cs-CZ" sz="5600" dirty="0" err="1"/>
              <a:t>The</a:t>
            </a:r>
            <a:r>
              <a:rPr lang="cs-CZ" sz="5600" dirty="0"/>
              <a:t> </a:t>
            </a:r>
            <a:r>
              <a:rPr lang="cs-CZ" sz="5600" dirty="0" err="1"/>
              <a:t>worship</a:t>
            </a:r>
            <a:r>
              <a:rPr lang="cs-CZ" sz="5600" dirty="0"/>
              <a:t> </a:t>
            </a:r>
            <a:r>
              <a:rPr lang="cs-CZ" sz="5600" dirty="0" err="1"/>
              <a:t>of</a:t>
            </a:r>
            <a:r>
              <a:rPr lang="cs-CZ" sz="5600" dirty="0"/>
              <a:t> </a:t>
            </a:r>
            <a:r>
              <a:rPr lang="cs-CZ" sz="5600" dirty="0" err="1"/>
              <a:t>Marduk</a:t>
            </a:r>
            <a:r>
              <a:rPr lang="cs-CZ" sz="5600" dirty="0"/>
              <a:t>, king </a:t>
            </a:r>
            <a:r>
              <a:rPr lang="cs-CZ" sz="5600" dirty="0" err="1"/>
              <a:t>of</a:t>
            </a:r>
            <a:r>
              <a:rPr lang="cs-CZ" sz="5600" dirty="0"/>
              <a:t> </a:t>
            </a:r>
            <a:r>
              <a:rPr lang="cs-CZ" sz="5600" dirty="0" err="1"/>
              <a:t>the</a:t>
            </a:r>
            <a:r>
              <a:rPr lang="cs-CZ" sz="5600" dirty="0"/>
              <a:t> </a:t>
            </a:r>
            <a:r>
              <a:rPr lang="cs-CZ" sz="5600" dirty="0" err="1"/>
              <a:t>gods</a:t>
            </a:r>
            <a:r>
              <a:rPr lang="cs-CZ" sz="5600" dirty="0"/>
              <a:t> [ . . . ]</a:t>
            </a:r>
          </a:p>
          <a:p>
            <a:pPr marL="514350" indent="-514350">
              <a:buFont typeface="+mj-lt"/>
              <a:buAutoNum type="arabicParenR"/>
            </a:pPr>
            <a:endParaRPr lang="cs-CZ" sz="5600" dirty="0"/>
          </a:p>
          <a:p>
            <a:pPr marL="514350" indent="-514350">
              <a:buFont typeface="+mj-lt"/>
              <a:buAutoNum type="arabicParenR"/>
            </a:pPr>
            <a:r>
              <a:rPr lang="cs-CZ" sz="5600" dirty="0"/>
              <a:t>he </a:t>
            </a:r>
            <a:r>
              <a:rPr lang="cs-CZ" sz="5600" dirty="0" err="1"/>
              <a:t>showed</a:t>
            </a:r>
            <a:r>
              <a:rPr lang="cs-CZ" sz="5600" dirty="0"/>
              <a:t> </a:t>
            </a:r>
            <a:r>
              <a:rPr lang="cs-CZ" sz="5600" dirty="0" err="1"/>
              <a:t>hostility</a:t>
            </a:r>
            <a:r>
              <a:rPr lang="cs-CZ" sz="5600" dirty="0"/>
              <a:t> </a:t>
            </a:r>
            <a:r>
              <a:rPr lang="cs-CZ" sz="5600" dirty="0" err="1"/>
              <a:t>toward</a:t>
            </a:r>
            <a:r>
              <a:rPr lang="cs-CZ" sz="5600" dirty="0"/>
              <a:t> his city </a:t>
            </a:r>
            <a:r>
              <a:rPr lang="cs-CZ" sz="5600" dirty="0" err="1"/>
              <a:t>daily</a:t>
            </a:r>
            <a:br>
              <a:rPr lang="cs-CZ" sz="5600" dirty="0"/>
            </a:br>
            <a:r>
              <a:rPr lang="cs-CZ" sz="5600" dirty="0"/>
              <a:t>[. . .] his </a:t>
            </a:r>
            <a:r>
              <a:rPr lang="cs-CZ" sz="5600" dirty="0" err="1"/>
              <a:t>people</a:t>
            </a:r>
            <a:r>
              <a:rPr lang="cs-CZ" sz="5600" dirty="0"/>
              <a:t>; he </a:t>
            </a:r>
            <a:r>
              <a:rPr lang="cs-CZ" sz="5600" dirty="0" err="1"/>
              <a:t>brought</a:t>
            </a:r>
            <a:r>
              <a:rPr lang="cs-CZ" sz="5600" dirty="0"/>
              <a:t> </a:t>
            </a:r>
            <a:r>
              <a:rPr lang="cs-CZ" sz="5600" dirty="0" err="1"/>
              <a:t>all</a:t>
            </a:r>
            <a:r>
              <a:rPr lang="cs-CZ" sz="5600" dirty="0"/>
              <a:t> </a:t>
            </a:r>
            <a:r>
              <a:rPr lang="cs-CZ" sz="5600" dirty="0" err="1"/>
              <a:t>of</a:t>
            </a:r>
            <a:r>
              <a:rPr lang="cs-CZ" sz="5600" dirty="0"/>
              <a:t> </a:t>
            </a:r>
            <a:r>
              <a:rPr lang="cs-CZ" sz="5600" dirty="0" err="1"/>
              <a:t>them</a:t>
            </a:r>
            <a:r>
              <a:rPr lang="cs-CZ" sz="5600" dirty="0"/>
              <a:t> to ruin </a:t>
            </a:r>
            <a:r>
              <a:rPr lang="cs-CZ" sz="5600" dirty="0" err="1"/>
              <a:t>through</a:t>
            </a:r>
            <a:r>
              <a:rPr lang="cs-CZ" sz="5600" dirty="0"/>
              <a:t> </a:t>
            </a:r>
            <a:r>
              <a:rPr lang="cs-CZ" sz="5600" dirty="0" err="1"/>
              <a:t>servitude</a:t>
            </a:r>
            <a:r>
              <a:rPr lang="cs-CZ" sz="5600" dirty="0"/>
              <a:t> </a:t>
            </a:r>
            <a:r>
              <a:rPr lang="cs-CZ" sz="5600" dirty="0" err="1"/>
              <a:t>without</a:t>
            </a:r>
            <a:r>
              <a:rPr lang="cs-CZ" sz="5600" dirty="0"/>
              <a:t> rest.</a:t>
            </a:r>
          </a:p>
          <a:p>
            <a:pPr marL="514350" indent="-514350">
              <a:buFont typeface="+mj-lt"/>
              <a:buAutoNum type="arabicParenR"/>
            </a:pPr>
            <a:r>
              <a:rPr lang="cs-CZ" sz="5600" dirty="0"/>
              <a:t>On </a:t>
            </a:r>
            <a:r>
              <a:rPr lang="cs-CZ" sz="5600" dirty="0" err="1"/>
              <a:t>account</a:t>
            </a:r>
            <a:r>
              <a:rPr lang="cs-CZ" sz="5600" dirty="0"/>
              <a:t> </a:t>
            </a:r>
            <a:r>
              <a:rPr lang="cs-CZ" sz="5600" dirty="0" err="1"/>
              <a:t>of</a:t>
            </a:r>
            <a:r>
              <a:rPr lang="cs-CZ" sz="5600" dirty="0"/>
              <a:t> </a:t>
            </a:r>
            <a:r>
              <a:rPr lang="cs-CZ" sz="5600" dirty="0" err="1"/>
              <a:t>their</a:t>
            </a:r>
            <a:r>
              <a:rPr lang="cs-CZ" sz="5600" dirty="0"/>
              <a:t> </a:t>
            </a:r>
            <a:r>
              <a:rPr lang="cs-CZ" sz="5600" dirty="0" err="1"/>
              <a:t>complaints</a:t>
            </a:r>
            <a:r>
              <a:rPr lang="cs-CZ" sz="5600" dirty="0"/>
              <a:t>, </a:t>
            </a:r>
            <a:r>
              <a:rPr lang="cs-CZ" sz="5600" dirty="0" err="1"/>
              <a:t>the</a:t>
            </a:r>
            <a:r>
              <a:rPr lang="cs-CZ" sz="5600" dirty="0"/>
              <a:t> </a:t>
            </a:r>
            <a:r>
              <a:rPr lang="cs-CZ" sz="5600" dirty="0" err="1"/>
              <a:t>lords</a:t>
            </a:r>
            <a:r>
              <a:rPr lang="cs-CZ" sz="5600" dirty="0"/>
              <a:t> </a:t>
            </a:r>
            <a:r>
              <a:rPr lang="cs-CZ" sz="5600" dirty="0" err="1"/>
              <a:t>of</a:t>
            </a:r>
            <a:r>
              <a:rPr lang="cs-CZ" sz="5600" dirty="0"/>
              <a:t> </a:t>
            </a:r>
            <a:r>
              <a:rPr lang="cs-CZ" sz="5600" dirty="0" err="1"/>
              <a:t>the</a:t>
            </a:r>
            <a:r>
              <a:rPr lang="cs-CZ" sz="5600" dirty="0"/>
              <a:t> </a:t>
            </a:r>
            <a:r>
              <a:rPr lang="cs-CZ" sz="5600" dirty="0" err="1"/>
              <a:t>gods</a:t>
            </a:r>
            <a:r>
              <a:rPr lang="cs-CZ" sz="5600" dirty="0"/>
              <a:t> </a:t>
            </a:r>
            <a:r>
              <a:rPr lang="cs-CZ" sz="5600" dirty="0" err="1"/>
              <a:t>became</a:t>
            </a:r>
            <a:r>
              <a:rPr lang="cs-CZ" sz="5600" dirty="0"/>
              <a:t> </a:t>
            </a:r>
            <a:r>
              <a:rPr lang="cs-CZ" sz="5600" dirty="0" err="1"/>
              <a:t>furiously</a:t>
            </a:r>
            <a:r>
              <a:rPr lang="cs-CZ" sz="5600" dirty="0"/>
              <a:t> </a:t>
            </a:r>
            <a:r>
              <a:rPr lang="cs-CZ" sz="5600" dirty="0" err="1"/>
              <a:t>angry</a:t>
            </a:r>
            <a:r>
              <a:rPr lang="cs-CZ" sz="5600" dirty="0"/>
              <a:t> </a:t>
            </a:r>
            <a:r>
              <a:rPr lang="cs-CZ" sz="5600" dirty="0" err="1"/>
              <a:t>and</a:t>
            </a:r>
            <a:r>
              <a:rPr lang="cs-CZ" sz="5600" dirty="0"/>
              <a:t> </a:t>
            </a:r>
            <a:r>
              <a:rPr lang="cs-CZ" sz="5600" dirty="0" err="1"/>
              <a:t>left</a:t>
            </a:r>
            <a:r>
              <a:rPr lang="cs-CZ" sz="5600" dirty="0"/>
              <a:t> </a:t>
            </a:r>
            <a:r>
              <a:rPr lang="cs-CZ" sz="5600" dirty="0" err="1"/>
              <a:t>their</a:t>
            </a:r>
            <a:r>
              <a:rPr lang="cs-CZ" sz="5600" dirty="0"/>
              <a:t> </a:t>
            </a:r>
            <a:r>
              <a:rPr lang="cs-CZ" sz="5600" dirty="0" err="1"/>
              <a:t>land</a:t>
            </a:r>
            <a:r>
              <a:rPr lang="cs-CZ" sz="5600" dirty="0"/>
              <a:t>; </a:t>
            </a:r>
            <a:r>
              <a:rPr lang="cs-CZ" sz="5600" dirty="0" err="1"/>
              <a:t>the</a:t>
            </a:r>
            <a:r>
              <a:rPr lang="cs-CZ" sz="5600" dirty="0"/>
              <a:t> </a:t>
            </a:r>
            <a:r>
              <a:rPr lang="cs-CZ" sz="5600" dirty="0" err="1"/>
              <a:t>gods</a:t>
            </a:r>
            <a:r>
              <a:rPr lang="cs-CZ" sz="5600" dirty="0"/>
              <a:t>, </a:t>
            </a:r>
            <a:r>
              <a:rPr lang="cs-CZ" sz="5600" dirty="0" err="1"/>
              <a:t>who</a:t>
            </a:r>
            <a:r>
              <a:rPr lang="cs-CZ" sz="5600" dirty="0"/>
              <a:t> </a:t>
            </a:r>
            <a:r>
              <a:rPr lang="cs-CZ" sz="5600" dirty="0" err="1"/>
              <a:t>dwelt</a:t>
            </a:r>
            <a:r>
              <a:rPr lang="cs-CZ" sz="5600" dirty="0"/>
              <a:t> </a:t>
            </a:r>
            <a:r>
              <a:rPr lang="cs-CZ" sz="5600" dirty="0" err="1"/>
              <a:t>among</a:t>
            </a:r>
            <a:r>
              <a:rPr lang="cs-CZ" sz="5600" dirty="0"/>
              <a:t> </a:t>
            </a:r>
            <a:r>
              <a:rPr lang="cs-CZ" sz="5600" dirty="0" err="1"/>
              <a:t>them</a:t>
            </a:r>
            <a:r>
              <a:rPr lang="cs-CZ" sz="5600" dirty="0"/>
              <a:t>, </a:t>
            </a:r>
            <a:r>
              <a:rPr lang="cs-CZ" sz="5600" dirty="0" err="1"/>
              <a:t>left</a:t>
            </a:r>
            <a:r>
              <a:rPr lang="cs-CZ" sz="5600" dirty="0"/>
              <a:t> </a:t>
            </a:r>
            <a:r>
              <a:rPr lang="cs-CZ" sz="5600" dirty="0" err="1"/>
              <a:t>their</a:t>
            </a:r>
            <a:r>
              <a:rPr lang="cs-CZ" sz="5600" dirty="0"/>
              <a:t> </a:t>
            </a:r>
            <a:r>
              <a:rPr lang="cs-CZ" sz="5600" dirty="0" err="1"/>
              <a:t>homes</a:t>
            </a:r>
            <a:r>
              <a:rPr lang="cs-CZ" sz="5600" dirty="0"/>
              <a:t>,</a:t>
            </a:r>
          </a:p>
          <a:p>
            <a:pPr marL="514350" indent="-514350">
              <a:buFont typeface="+mj-lt"/>
              <a:buAutoNum type="arabicParenR"/>
            </a:pPr>
            <a:r>
              <a:rPr lang="cs-CZ" sz="5600" dirty="0"/>
              <a:t>in </a:t>
            </a:r>
            <a:r>
              <a:rPr lang="cs-CZ" sz="5600" dirty="0" err="1"/>
              <a:t>anger</a:t>
            </a:r>
            <a:r>
              <a:rPr lang="cs-CZ" sz="5600" dirty="0"/>
              <a:t> </a:t>
            </a:r>
            <a:r>
              <a:rPr lang="cs-CZ" sz="5600" dirty="0" err="1"/>
              <a:t>over</a:t>
            </a:r>
            <a:r>
              <a:rPr lang="cs-CZ" sz="5600" dirty="0"/>
              <a:t> his </a:t>
            </a:r>
            <a:r>
              <a:rPr lang="cs-CZ" sz="5600" dirty="0" err="1"/>
              <a:t>bringing</a:t>
            </a:r>
            <a:r>
              <a:rPr lang="cs-CZ" sz="5600" dirty="0"/>
              <a:t> </a:t>
            </a:r>
            <a:r>
              <a:rPr lang="cs-CZ" sz="5600" dirty="0" err="1"/>
              <a:t>into</a:t>
            </a:r>
            <a:r>
              <a:rPr lang="cs-CZ" sz="5600" dirty="0"/>
              <a:t> Babylon. </a:t>
            </a:r>
            <a:r>
              <a:rPr lang="cs-CZ" sz="5600" dirty="0" err="1"/>
              <a:t>Marduk</a:t>
            </a:r>
            <a:r>
              <a:rPr lang="cs-CZ" sz="5600" dirty="0"/>
              <a:t> [. . .] to </a:t>
            </a:r>
            <a:r>
              <a:rPr lang="cs-CZ" sz="5600" dirty="0" err="1"/>
              <a:t>all</a:t>
            </a:r>
            <a:r>
              <a:rPr lang="cs-CZ" sz="5600" dirty="0"/>
              <a:t> </a:t>
            </a:r>
            <a:r>
              <a:rPr lang="cs-CZ" sz="5600" dirty="0" err="1"/>
              <a:t>the</a:t>
            </a:r>
            <a:r>
              <a:rPr lang="cs-CZ" sz="5600" dirty="0"/>
              <a:t> </a:t>
            </a:r>
            <a:r>
              <a:rPr lang="cs-CZ" sz="5600" dirty="0" err="1"/>
              <a:t>dwelling</a:t>
            </a:r>
            <a:r>
              <a:rPr lang="cs-CZ" sz="5600" dirty="0"/>
              <a:t> </a:t>
            </a:r>
            <a:r>
              <a:rPr lang="cs-CZ" sz="5600" dirty="0" err="1"/>
              <a:t>places</a:t>
            </a:r>
            <a:r>
              <a:rPr lang="cs-CZ" sz="5600" dirty="0"/>
              <a:t>, </a:t>
            </a:r>
            <a:r>
              <a:rPr lang="cs-CZ" sz="5600" dirty="0" err="1"/>
              <a:t>which</a:t>
            </a:r>
            <a:r>
              <a:rPr lang="cs-CZ" sz="5600" dirty="0"/>
              <a:t> had </a:t>
            </a:r>
            <a:r>
              <a:rPr lang="cs-CZ" sz="5600" dirty="0" err="1"/>
              <a:t>become</a:t>
            </a:r>
            <a:r>
              <a:rPr lang="cs-CZ" sz="5600" dirty="0"/>
              <a:t> </a:t>
            </a:r>
            <a:r>
              <a:rPr lang="cs-CZ" sz="5600" dirty="0" err="1"/>
              <a:t>ruins</a:t>
            </a:r>
            <a:r>
              <a:rPr lang="cs-CZ" sz="5600" dirty="0"/>
              <a:t>,</a:t>
            </a:r>
          </a:p>
          <a:p>
            <a:pPr marL="514350" indent="-514350">
              <a:buFont typeface="+mj-lt"/>
              <a:buAutoNum type="arabicParenR"/>
            </a:pPr>
            <a:r>
              <a:rPr lang="cs-CZ" sz="5600" dirty="0" err="1"/>
              <a:t>and</a:t>
            </a:r>
            <a:r>
              <a:rPr lang="cs-CZ" sz="5600" dirty="0"/>
              <a:t> </a:t>
            </a:r>
            <a:r>
              <a:rPr lang="cs-CZ" sz="5600" dirty="0" err="1"/>
              <a:t>the</a:t>
            </a:r>
            <a:r>
              <a:rPr lang="cs-CZ" sz="5600" dirty="0"/>
              <a:t> </a:t>
            </a:r>
            <a:r>
              <a:rPr lang="cs-CZ" sz="5600" dirty="0" err="1"/>
              <a:t>people</a:t>
            </a:r>
            <a:r>
              <a:rPr lang="cs-CZ" sz="5600" dirty="0"/>
              <a:t> </a:t>
            </a:r>
            <a:r>
              <a:rPr lang="cs-CZ" sz="5600" dirty="0" err="1"/>
              <a:t>of</a:t>
            </a:r>
            <a:r>
              <a:rPr lang="cs-CZ" sz="5600" dirty="0"/>
              <a:t> Sumer </a:t>
            </a:r>
            <a:r>
              <a:rPr lang="cs-CZ" sz="5600" dirty="0" err="1"/>
              <a:t>and</a:t>
            </a:r>
            <a:r>
              <a:rPr lang="cs-CZ" sz="5600" dirty="0"/>
              <a:t> </a:t>
            </a:r>
            <a:r>
              <a:rPr lang="cs-CZ" sz="5600" dirty="0" err="1"/>
              <a:t>Akkad</a:t>
            </a:r>
            <a:r>
              <a:rPr lang="cs-CZ" sz="5600" dirty="0"/>
              <a:t>, </a:t>
            </a:r>
            <a:r>
              <a:rPr lang="cs-CZ" sz="5600" dirty="0" err="1"/>
              <a:t>who</a:t>
            </a:r>
            <a:r>
              <a:rPr lang="cs-CZ" sz="5600" dirty="0"/>
              <a:t> </a:t>
            </a:r>
            <a:r>
              <a:rPr lang="cs-CZ" sz="5600" dirty="0" err="1"/>
              <a:t>were</a:t>
            </a:r>
            <a:r>
              <a:rPr lang="cs-CZ" sz="5600" dirty="0"/>
              <a:t> </a:t>
            </a:r>
            <a:r>
              <a:rPr lang="cs-CZ" sz="5600" dirty="0" err="1"/>
              <a:t>like</a:t>
            </a:r>
            <a:r>
              <a:rPr lang="cs-CZ" sz="5600" dirty="0"/>
              <a:t> </a:t>
            </a:r>
            <a:r>
              <a:rPr lang="cs-CZ" sz="5600" dirty="0" err="1"/>
              <a:t>corpses</a:t>
            </a:r>
            <a:r>
              <a:rPr lang="cs-CZ" sz="5600" dirty="0"/>
              <a:t> [. . . .] he </a:t>
            </a:r>
            <a:r>
              <a:rPr lang="cs-CZ" sz="5600" dirty="0" err="1"/>
              <a:t>turned</a:t>
            </a:r>
            <a:r>
              <a:rPr lang="cs-CZ" sz="5600" dirty="0"/>
              <a:t> </a:t>
            </a:r>
            <a:r>
              <a:rPr lang="cs-CZ" sz="5600" dirty="0" err="1"/>
              <a:t>and</a:t>
            </a:r>
            <a:r>
              <a:rPr lang="cs-CZ" sz="5600" dirty="0"/>
              <a:t> </a:t>
            </a:r>
            <a:r>
              <a:rPr lang="cs-CZ" sz="5600" dirty="0" err="1"/>
              <a:t>granted</a:t>
            </a:r>
            <a:r>
              <a:rPr lang="cs-CZ" sz="5600" dirty="0"/>
              <a:t> </a:t>
            </a:r>
            <a:r>
              <a:rPr lang="cs-CZ" sz="5600" dirty="0" err="1"/>
              <a:t>mercy</a:t>
            </a:r>
            <a:r>
              <a:rPr lang="cs-CZ" sz="5600" dirty="0"/>
              <a:t>. In </a:t>
            </a:r>
            <a:r>
              <a:rPr lang="cs-CZ" sz="5600" dirty="0" err="1"/>
              <a:t>all</a:t>
            </a:r>
            <a:r>
              <a:rPr lang="cs-CZ" sz="5600" dirty="0"/>
              <a:t> </a:t>
            </a:r>
            <a:r>
              <a:rPr lang="cs-CZ" sz="5600" dirty="0" err="1"/>
              <a:t>lands</a:t>
            </a:r>
            <a:r>
              <a:rPr lang="cs-CZ" sz="5600" dirty="0"/>
              <a:t> </a:t>
            </a:r>
            <a:r>
              <a:rPr lang="cs-CZ" sz="5600" dirty="0" err="1"/>
              <a:t>everywhere</a:t>
            </a:r>
            <a:endParaRPr lang="cs-CZ" sz="5600" dirty="0"/>
          </a:p>
          <a:p>
            <a:pPr marL="514350" indent="-514350">
              <a:buFont typeface="+mj-lt"/>
              <a:buAutoNum type="arabicParenR"/>
            </a:pPr>
            <a:endParaRPr lang="cs-CZ" sz="5600" dirty="0"/>
          </a:p>
          <a:p>
            <a:pPr marL="514350" indent="-514350">
              <a:buFont typeface="+mj-lt"/>
              <a:buAutoNum type="arabicParenR"/>
            </a:pPr>
            <a:r>
              <a:rPr lang="cs-CZ" sz="5600" dirty="0"/>
              <a:t>he </a:t>
            </a:r>
            <a:r>
              <a:rPr lang="cs-CZ" sz="5600" dirty="0" err="1"/>
              <a:t>searched</a:t>
            </a:r>
            <a:r>
              <a:rPr lang="cs-CZ" sz="5600" dirty="0"/>
              <a:t>; prince </a:t>
            </a:r>
            <a:r>
              <a:rPr lang="cs-CZ" sz="5600" dirty="0" err="1"/>
              <a:t>after</a:t>
            </a:r>
            <a:r>
              <a:rPr lang="cs-CZ" sz="5600" dirty="0"/>
              <a:t> his </a:t>
            </a:r>
            <a:r>
              <a:rPr lang="cs-CZ" sz="5600" dirty="0" err="1"/>
              <a:t>own</a:t>
            </a:r>
            <a:r>
              <a:rPr lang="cs-CZ" sz="5600" dirty="0"/>
              <a:t> </a:t>
            </a:r>
            <a:r>
              <a:rPr lang="cs-CZ" sz="5600" dirty="0" err="1"/>
              <a:t>heart</a:t>
            </a:r>
            <a:r>
              <a:rPr lang="cs-CZ" sz="5600" dirty="0"/>
              <a:t>, </a:t>
            </a:r>
            <a:r>
              <a:rPr lang="cs-CZ" sz="5600" dirty="0" err="1"/>
              <a:t>whom</a:t>
            </a:r>
            <a:r>
              <a:rPr lang="cs-CZ" sz="5600" dirty="0"/>
              <a:t> he </a:t>
            </a:r>
            <a:r>
              <a:rPr lang="cs-CZ" sz="5600" dirty="0" err="1"/>
              <a:t>took</a:t>
            </a:r>
            <a:r>
              <a:rPr lang="cs-CZ" sz="5600" dirty="0"/>
              <a:t> by </a:t>
            </a:r>
            <a:r>
              <a:rPr lang="cs-CZ" sz="5600" dirty="0" err="1"/>
              <a:t>the</a:t>
            </a:r>
            <a:r>
              <a:rPr lang="cs-CZ" sz="5600" dirty="0"/>
              <a:t> </a:t>
            </a:r>
            <a:r>
              <a:rPr lang="cs-CZ" sz="5600" dirty="0" err="1"/>
              <a:t>hand</a:t>
            </a:r>
            <a:r>
              <a:rPr lang="cs-CZ" sz="5600" dirty="0"/>
              <a:t>. </a:t>
            </a:r>
            <a:r>
              <a:rPr lang="cs-CZ" sz="5600" b="1" dirty="0"/>
              <a:t>He </a:t>
            </a:r>
            <a:r>
              <a:rPr lang="cs-CZ" sz="5600" b="1" dirty="0" err="1"/>
              <a:t>called</a:t>
            </a:r>
            <a:r>
              <a:rPr lang="cs-CZ" sz="5600" b="1" dirty="0"/>
              <a:t> </a:t>
            </a:r>
            <a:r>
              <a:rPr lang="cs-CZ" sz="5600" b="1" dirty="0" err="1"/>
              <a:t>Cyrushe</a:t>
            </a:r>
            <a:r>
              <a:rPr lang="cs-CZ" sz="5600" b="1" dirty="0"/>
              <a:t> </a:t>
            </a:r>
            <a:r>
              <a:rPr lang="cs-CZ" sz="5600" b="1" dirty="0" err="1"/>
              <a:t>looked</a:t>
            </a:r>
            <a:r>
              <a:rPr lang="cs-CZ" sz="5600" b="1" dirty="0"/>
              <a:t> </a:t>
            </a:r>
            <a:r>
              <a:rPr lang="cs-CZ" sz="5600" b="1" dirty="0" err="1"/>
              <a:t>through</a:t>
            </a:r>
            <a:r>
              <a:rPr lang="cs-CZ" sz="5600" b="1" dirty="0"/>
              <a:t> </a:t>
            </a:r>
            <a:r>
              <a:rPr lang="cs-CZ" sz="5600" b="1" dirty="0" err="1"/>
              <a:t>them</a:t>
            </a:r>
            <a:r>
              <a:rPr lang="cs-CZ" sz="5600" b="1" dirty="0"/>
              <a:t> </a:t>
            </a:r>
            <a:r>
              <a:rPr lang="cs-CZ" sz="5600" b="1" dirty="0" err="1"/>
              <a:t>and</a:t>
            </a:r>
            <a:r>
              <a:rPr lang="cs-CZ" sz="5600" b="1" dirty="0"/>
              <a:t> </a:t>
            </a:r>
            <a:r>
              <a:rPr lang="cs-CZ" sz="5600" b="1" dirty="0" err="1"/>
              <a:t>sought</a:t>
            </a:r>
            <a:r>
              <a:rPr lang="cs-CZ" sz="5600" b="1" dirty="0"/>
              <a:t> a </a:t>
            </a:r>
            <a:r>
              <a:rPr lang="cs-CZ" sz="5600" b="1" dirty="0" err="1"/>
              <a:t>righteous</a:t>
            </a:r>
            <a:r>
              <a:rPr lang="cs-CZ" sz="5600" dirty="0"/>
              <a:t>, king </a:t>
            </a:r>
            <a:r>
              <a:rPr lang="cs-CZ" sz="5600" dirty="0" err="1"/>
              <a:t>of</a:t>
            </a:r>
            <a:r>
              <a:rPr lang="cs-CZ" sz="5600" dirty="0"/>
              <a:t> </a:t>
            </a:r>
            <a:r>
              <a:rPr lang="cs-CZ" sz="5600" dirty="0" err="1"/>
              <a:t>Anshan</a:t>
            </a:r>
            <a:r>
              <a:rPr lang="cs-CZ" sz="5600" dirty="0"/>
              <a:t>, by </a:t>
            </a:r>
            <a:r>
              <a:rPr lang="cs-CZ" sz="5600" dirty="0" err="1"/>
              <a:t>name</a:t>
            </a:r>
            <a:r>
              <a:rPr lang="cs-CZ" sz="5600" dirty="0"/>
              <a:t>; he </a:t>
            </a:r>
            <a:r>
              <a:rPr lang="cs-CZ" sz="5600" dirty="0" err="1"/>
              <a:t>appointed</a:t>
            </a:r>
            <a:r>
              <a:rPr lang="cs-CZ" sz="5600" dirty="0"/>
              <a:t> </a:t>
            </a:r>
            <a:r>
              <a:rPr lang="cs-CZ" sz="5600" dirty="0" err="1"/>
              <a:t>him</a:t>
            </a:r>
            <a:r>
              <a:rPr lang="cs-CZ" sz="5600" dirty="0"/>
              <a:t> to </a:t>
            </a:r>
            <a:r>
              <a:rPr lang="cs-CZ" sz="5600" dirty="0" err="1"/>
              <a:t>lordship</a:t>
            </a:r>
            <a:r>
              <a:rPr lang="cs-CZ" sz="5600" dirty="0"/>
              <a:t> </a:t>
            </a:r>
            <a:r>
              <a:rPr lang="cs-CZ" sz="5600" dirty="0" err="1"/>
              <a:t>over</a:t>
            </a:r>
            <a:r>
              <a:rPr lang="cs-CZ" sz="5600" dirty="0"/>
              <a:t> </a:t>
            </a:r>
            <a:r>
              <a:rPr lang="cs-CZ" sz="5600" dirty="0" err="1"/>
              <a:t>the</a:t>
            </a:r>
            <a:r>
              <a:rPr lang="cs-CZ" sz="5600" dirty="0"/>
              <a:t> </a:t>
            </a:r>
            <a:r>
              <a:rPr lang="cs-CZ" sz="5600" dirty="0" err="1"/>
              <a:t>whole</a:t>
            </a:r>
            <a:r>
              <a:rPr lang="cs-CZ" sz="5600" dirty="0"/>
              <a:t> </a:t>
            </a:r>
            <a:r>
              <a:rPr lang="cs-CZ" sz="5600" dirty="0" err="1"/>
              <a:t>world</a:t>
            </a:r>
            <a:r>
              <a:rPr lang="cs-CZ" sz="5600" dirty="0"/>
              <a:t>.</a:t>
            </a:r>
          </a:p>
          <a:p>
            <a:pPr>
              <a:buNone/>
            </a:pP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1911</TotalTime>
  <Words>4464</Words>
  <Application>Microsoft Office PowerPoint</Application>
  <PresentationFormat>Širokoúhlá obrazovka</PresentationFormat>
  <Paragraphs>212</Paragraphs>
  <Slides>29</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Arial</vt:lpstr>
      <vt:lpstr>Calibri</vt:lpstr>
      <vt:lpstr>docs-Roboto</vt:lpstr>
      <vt:lpstr>Motiv sady Office</vt:lpstr>
      <vt:lpstr>Human Rights and Medicine 2</vt:lpstr>
      <vt:lpstr>Result: Keywords (task from March 7)</vt:lpstr>
      <vt:lpstr>Result: The reason of the UDHR</vt:lpstr>
      <vt:lpstr>Task for the next session</vt:lpstr>
      <vt:lpstr>Origins of human rights, fundamental sources</vt:lpstr>
      <vt:lpstr>The history of human rights</vt:lpstr>
      <vt:lpstr>The Beginnings of Human Rights</vt:lpstr>
      <vt:lpstr>today in the British Museum in London</vt:lpstr>
      <vt:lpstr>Cyrus the Great Cylinder The First Charter of Rights of Nations</vt:lpstr>
      <vt:lpstr>Cyrus the Great Cylinder The First Charter of Rights of Nations</vt:lpstr>
      <vt:lpstr>Cyrus the Great Cylinder The First Charter of Rights of Nations</vt:lpstr>
      <vt:lpstr>Cyrus the Great Cylinder The First Charter of Rights of Nations</vt:lpstr>
      <vt:lpstr>Cyrus the Great Cylinder The First Charter of Rights of Nations</vt:lpstr>
      <vt:lpstr>Cyrus the Great The decree of return for the Jews, 539 BCE From The Hebrew Bible, Ezra 1:1-8</vt:lpstr>
      <vt:lpstr>Bible, Old Testament </vt:lpstr>
      <vt:lpstr>Bible, Old Testament </vt:lpstr>
      <vt:lpstr>Bible, Old Testament </vt:lpstr>
      <vt:lpstr>Bible, New Testament </vt:lpstr>
      <vt:lpstr>Bible, New Testament </vt:lpstr>
      <vt:lpstr>Bible, New Testament </vt:lpstr>
      <vt:lpstr>Bible, New Testament </vt:lpstr>
      <vt:lpstr>Origins of Human Rights</vt:lpstr>
      <vt:lpstr>Human rights as norms</vt:lpstr>
      <vt:lpstr>Human rights ?</vt:lpstr>
      <vt:lpstr>Origins of Human Rights</vt:lpstr>
      <vt:lpstr>Bibliography</vt:lpstr>
      <vt:lpstr>Bibliography</vt:lpstr>
      <vt:lpstr>Bibliography</vt:lpstr>
      <vt:lpstr>Bibliography</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Theology and Human Rights</dc:title>
  <dc:creator>ZS</dc:creator>
  <cp:lastModifiedBy>Svobodová Zuzana PhDr. Ph.D.</cp:lastModifiedBy>
  <cp:revision>97</cp:revision>
  <dcterms:created xsi:type="dcterms:W3CDTF">2015-09-25T09:15:20Z</dcterms:created>
  <dcterms:modified xsi:type="dcterms:W3CDTF">2023-03-14T17:40:10Z</dcterms:modified>
</cp:coreProperties>
</file>