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5" r:id="rId9"/>
    <p:sldId id="271" r:id="rId10"/>
    <p:sldId id="272" r:id="rId11"/>
    <p:sldId id="266" r:id="rId12"/>
    <p:sldId id="268" r:id="rId13"/>
    <p:sldId id="273" r:id="rId14"/>
    <p:sldId id="267" r:id="rId15"/>
    <p:sldId id="270" r:id="rId16"/>
    <p:sldId id="264" r:id="rId17"/>
    <p:sldId id="263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9"/>
    <p:restoredTop sz="94674"/>
  </p:normalViewPr>
  <p:slideViewPr>
    <p:cSldViewPr snapToGrid="0" snapToObjects="1">
      <p:cViewPr>
        <p:scale>
          <a:sx n="100" d="100"/>
          <a:sy n="100" d="100"/>
        </p:scale>
        <p:origin x="1600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elineX\Disk%20Google\PhD\article1\SVK-PLN-HUN-CZK-period1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novak:Disk%20Google:PhD:article1:SVK-PLN-HUN-CZK-period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novak:Disk%20Google:PhD:article1:Libya-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cs-CZ" sz="1400">
                <a:latin typeface="Arial" pitchFamily="34" charset="0"/>
                <a:cs typeface="Arial" pitchFamily="34" charset="0"/>
              </a:rPr>
              <a:t>Chart</a:t>
            </a:r>
            <a:r>
              <a:rPr lang="cs-CZ" sz="1400" baseline="0">
                <a:latin typeface="Arial" pitchFamily="34" charset="0"/>
                <a:cs typeface="Arial" pitchFamily="34" charset="0"/>
              </a:rPr>
              <a:t> 1: Text frequency distribution for Period 1</a:t>
            </a:r>
            <a:endParaRPr lang="cs-CZ" sz="14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012709594824233"/>
          <c:y val="0.0262345742768966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freq!$F$9</c:f>
              <c:strCache>
                <c:ptCount val="1"/>
                <c:pt idx="0">
                  <c:v>CZE</c:v>
                </c:pt>
              </c:strCache>
            </c:strRef>
          </c:tx>
          <c:cat>
            <c:numRef>
              <c:f>freq!$E$10:$E$179</c:f>
              <c:numCache>
                <c:formatCode>d/mmm/yy</c:formatCode>
                <c:ptCount val="170"/>
                <c:pt idx="0">
                  <c:v>37111.0</c:v>
                </c:pt>
                <c:pt idx="1">
                  <c:v>37116.0</c:v>
                </c:pt>
                <c:pt idx="2">
                  <c:v>37117.0</c:v>
                </c:pt>
                <c:pt idx="3">
                  <c:v>37152.0</c:v>
                </c:pt>
                <c:pt idx="4">
                  <c:v>37153.0</c:v>
                </c:pt>
                <c:pt idx="5">
                  <c:v>37154.0</c:v>
                </c:pt>
                <c:pt idx="6">
                  <c:v>37159.0</c:v>
                </c:pt>
                <c:pt idx="7">
                  <c:v>37160.0</c:v>
                </c:pt>
                <c:pt idx="8">
                  <c:v>37161.0</c:v>
                </c:pt>
                <c:pt idx="9">
                  <c:v>37163.0</c:v>
                </c:pt>
                <c:pt idx="10">
                  <c:v>37164.0</c:v>
                </c:pt>
                <c:pt idx="11">
                  <c:v>37165.0</c:v>
                </c:pt>
                <c:pt idx="12">
                  <c:v>37166.0</c:v>
                </c:pt>
                <c:pt idx="13">
                  <c:v>37167.0</c:v>
                </c:pt>
                <c:pt idx="14">
                  <c:v>37169.0</c:v>
                </c:pt>
                <c:pt idx="15">
                  <c:v>37170.0</c:v>
                </c:pt>
                <c:pt idx="16">
                  <c:v>37172.0</c:v>
                </c:pt>
                <c:pt idx="17">
                  <c:v>37173.0</c:v>
                </c:pt>
                <c:pt idx="18">
                  <c:v>37174.0</c:v>
                </c:pt>
                <c:pt idx="19">
                  <c:v>37175.0</c:v>
                </c:pt>
                <c:pt idx="20">
                  <c:v>37176.0</c:v>
                </c:pt>
                <c:pt idx="21">
                  <c:v>37177.0</c:v>
                </c:pt>
                <c:pt idx="22">
                  <c:v>37179.0</c:v>
                </c:pt>
                <c:pt idx="23">
                  <c:v>37180.0</c:v>
                </c:pt>
                <c:pt idx="24">
                  <c:v>37181.0</c:v>
                </c:pt>
                <c:pt idx="25">
                  <c:v>37182.0</c:v>
                </c:pt>
                <c:pt idx="26">
                  <c:v>37183.0</c:v>
                </c:pt>
                <c:pt idx="27">
                  <c:v>37184.0</c:v>
                </c:pt>
                <c:pt idx="28">
                  <c:v>37186.0</c:v>
                </c:pt>
                <c:pt idx="29">
                  <c:v>37187.0</c:v>
                </c:pt>
                <c:pt idx="30">
                  <c:v>37188.0</c:v>
                </c:pt>
                <c:pt idx="31">
                  <c:v>37189.0</c:v>
                </c:pt>
                <c:pt idx="32">
                  <c:v>37190.0</c:v>
                </c:pt>
                <c:pt idx="33">
                  <c:v>37193.0</c:v>
                </c:pt>
                <c:pt idx="34">
                  <c:v>37194.0</c:v>
                </c:pt>
                <c:pt idx="35">
                  <c:v>37195.0</c:v>
                </c:pt>
                <c:pt idx="36">
                  <c:v>37196.0</c:v>
                </c:pt>
                <c:pt idx="37">
                  <c:v>37197.0</c:v>
                </c:pt>
                <c:pt idx="38">
                  <c:v>37198.0</c:v>
                </c:pt>
                <c:pt idx="39">
                  <c:v>37199.0</c:v>
                </c:pt>
                <c:pt idx="40">
                  <c:v>37200.0</c:v>
                </c:pt>
                <c:pt idx="41">
                  <c:v>37201.0</c:v>
                </c:pt>
                <c:pt idx="42">
                  <c:v>37202.0</c:v>
                </c:pt>
                <c:pt idx="43">
                  <c:v>37203.0</c:v>
                </c:pt>
                <c:pt idx="44">
                  <c:v>37204.0</c:v>
                </c:pt>
                <c:pt idx="45">
                  <c:v>37205.0</c:v>
                </c:pt>
                <c:pt idx="46">
                  <c:v>37206.0</c:v>
                </c:pt>
                <c:pt idx="47">
                  <c:v>37207.0</c:v>
                </c:pt>
                <c:pt idx="48">
                  <c:v>37208.0</c:v>
                </c:pt>
                <c:pt idx="49">
                  <c:v>37209.0</c:v>
                </c:pt>
                <c:pt idx="50">
                  <c:v>37210.0</c:v>
                </c:pt>
                <c:pt idx="51">
                  <c:v>37211.0</c:v>
                </c:pt>
                <c:pt idx="52">
                  <c:v>37212.0</c:v>
                </c:pt>
                <c:pt idx="53">
                  <c:v>37214.0</c:v>
                </c:pt>
                <c:pt idx="54">
                  <c:v>37215.0</c:v>
                </c:pt>
                <c:pt idx="55">
                  <c:v>37216.0</c:v>
                </c:pt>
                <c:pt idx="56">
                  <c:v>37217.0</c:v>
                </c:pt>
                <c:pt idx="57">
                  <c:v>37218.0</c:v>
                </c:pt>
                <c:pt idx="58">
                  <c:v>37219.0</c:v>
                </c:pt>
                <c:pt idx="59">
                  <c:v>37220.0</c:v>
                </c:pt>
                <c:pt idx="60">
                  <c:v>37222.0</c:v>
                </c:pt>
                <c:pt idx="61">
                  <c:v>37223.0</c:v>
                </c:pt>
                <c:pt idx="62">
                  <c:v>37228.0</c:v>
                </c:pt>
                <c:pt idx="63">
                  <c:v>37229.0</c:v>
                </c:pt>
                <c:pt idx="64">
                  <c:v>37233.0</c:v>
                </c:pt>
                <c:pt idx="65">
                  <c:v>37235.0</c:v>
                </c:pt>
                <c:pt idx="66">
                  <c:v>37236.0</c:v>
                </c:pt>
                <c:pt idx="67">
                  <c:v>37238.0</c:v>
                </c:pt>
                <c:pt idx="68">
                  <c:v>37239.0</c:v>
                </c:pt>
                <c:pt idx="69">
                  <c:v>37240.0</c:v>
                </c:pt>
                <c:pt idx="70">
                  <c:v>37242.0</c:v>
                </c:pt>
                <c:pt idx="71">
                  <c:v>37243.0</c:v>
                </c:pt>
                <c:pt idx="72">
                  <c:v>37247.0</c:v>
                </c:pt>
                <c:pt idx="73">
                  <c:v>37252.0</c:v>
                </c:pt>
                <c:pt idx="74">
                  <c:v>37253.0</c:v>
                </c:pt>
                <c:pt idx="75">
                  <c:v>37254.0</c:v>
                </c:pt>
                <c:pt idx="76">
                  <c:v>37256.0</c:v>
                </c:pt>
                <c:pt idx="77">
                  <c:v>37258.0</c:v>
                </c:pt>
                <c:pt idx="78">
                  <c:v>37261.0</c:v>
                </c:pt>
                <c:pt idx="79">
                  <c:v>37263.0</c:v>
                </c:pt>
                <c:pt idx="80">
                  <c:v>37266.0</c:v>
                </c:pt>
                <c:pt idx="81">
                  <c:v>37267.0</c:v>
                </c:pt>
                <c:pt idx="82">
                  <c:v>37270.0</c:v>
                </c:pt>
                <c:pt idx="83">
                  <c:v>37272.0</c:v>
                </c:pt>
                <c:pt idx="84">
                  <c:v>37273.0</c:v>
                </c:pt>
                <c:pt idx="85">
                  <c:v>37274.0</c:v>
                </c:pt>
                <c:pt idx="86">
                  <c:v>37275.0</c:v>
                </c:pt>
                <c:pt idx="87">
                  <c:v>37277.0</c:v>
                </c:pt>
                <c:pt idx="88">
                  <c:v>37279.0</c:v>
                </c:pt>
                <c:pt idx="89">
                  <c:v>37280.0</c:v>
                </c:pt>
                <c:pt idx="90">
                  <c:v>37285.0</c:v>
                </c:pt>
                <c:pt idx="91">
                  <c:v>37286.0</c:v>
                </c:pt>
                <c:pt idx="92">
                  <c:v>37289.0</c:v>
                </c:pt>
                <c:pt idx="93">
                  <c:v>37290.0</c:v>
                </c:pt>
                <c:pt idx="94">
                  <c:v>37291.0</c:v>
                </c:pt>
                <c:pt idx="95">
                  <c:v>37292.0</c:v>
                </c:pt>
                <c:pt idx="96">
                  <c:v>37293.0</c:v>
                </c:pt>
                <c:pt idx="97">
                  <c:v>37294.0</c:v>
                </c:pt>
                <c:pt idx="98">
                  <c:v>37302.0</c:v>
                </c:pt>
                <c:pt idx="99">
                  <c:v>37305.0</c:v>
                </c:pt>
                <c:pt idx="100">
                  <c:v>37317.0</c:v>
                </c:pt>
                <c:pt idx="101">
                  <c:v>37326.0</c:v>
                </c:pt>
                <c:pt idx="102">
                  <c:v>37329.0</c:v>
                </c:pt>
                <c:pt idx="103">
                  <c:v>37330.0</c:v>
                </c:pt>
                <c:pt idx="104">
                  <c:v>37331.0</c:v>
                </c:pt>
                <c:pt idx="105">
                  <c:v>37336.0</c:v>
                </c:pt>
                <c:pt idx="106">
                  <c:v>37342.0</c:v>
                </c:pt>
                <c:pt idx="107">
                  <c:v>37343.0</c:v>
                </c:pt>
                <c:pt idx="108">
                  <c:v>37344.0</c:v>
                </c:pt>
                <c:pt idx="109">
                  <c:v>37345.0</c:v>
                </c:pt>
                <c:pt idx="110">
                  <c:v>37346.0</c:v>
                </c:pt>
                <c:pt idx="111">
                  <c:v>37347.0</c:v>
                </c:pt>
                <c:pt idx="112">
                  <c:v>37349.0</c:v>
                </c:pt>
                <c:pt idx="113">
                  <c:v>37350.0</c:v>
                </c:pt>
                <c:pt idx="114">
                  <c:v>37351.0</c:v>
                </c:pt>
                <c:pt idx="115">
                  <c:v>37352.0</c:v>
                </c:pt>
                <c:pt idx="116">
                  <c:v>37353.0</c:v>
                </c:pt>
                <c:pt idx="117">
                  <c:v>37354.0</c:v>
                </c:pt>
                <c:pt idx="118">
                  <c:v>37355.0</c:v>
                </c:pt>
                <c:pt idx="119">
                  <c:v>37356.0</c:v>
                </c:pt>
                <c:pt idx="120">
                  <c:v>37358.0</c:v>
                </c:pt>
                <c:pt idx="121">
                  <c:v>37362.0</c:v>
                </c:pt>
                <c:pt idx="122">
                  <c:v>37363.0</c:v>
                </c:pt>
                <c:pt idx="123">
                  <c:v>37364.0</c:v>
                </c:pt>
                <c:pt idx="124">
                  <c:v>37365.0</c:v>
                </c:pt>
                <c:pt idx="125">
                  <c:v>37366.0</c:v>
                </c:pt>
                <c:pt idx="126">
                  <c:v>37369.0</c:v>
                </c:pt>
                <c:pt idx="127">
                  <c:v>37370.0</c:v>
                </c:pt>
                <c:pt idx="128">
                  <c:v>37371.0</c:v>
                </c:pt>
                <c:pt idx="129">
                  <c:v>37372.0</c:v>
                </c:pt>
                <c:pt idx="130">
                  <c:v>37376.0</c:v>
                </c:pt>
                <c:pt idx="131">
                  <c:v>37378.0</c:v>
                </c:pt>
                <c:pt idx="132">
                  <c:v>37383.0</c:v>
                </c:pt>
                <c:pt idx="133">
                  <c:v>37384.0</c:v>
                </c:pt>
                <c:pt idx="134">
                  <c:v>37386.0</c:v>
                </c:pt>
                <c:pt idx="135">
                  <c:v>37391.0</c:v>
                </c:pt>
                <c:pt idx="136">
                  <c:v>37394.0</c:v>
                </c:pt>
                <c:pt idx="137">
                  <c:v>37395.0</c:v>
                </c:pt>
                <c:pt idx="138">
                  <c:v>37396.0</c:v>
                </c:pt>
                <c:pt idx="139">
                  <c:v>37397.0</c:v>
                </c:pt>
                <c:pt idx="140">
                  <c:v>37398.0</c:v>
                </c:pt>
                <c:pt idx="141">
                  <c:v>37406.0</c:v>
                </c:pt>
                <c:pt idx="142">
                  <c:v>37408.0</c:v>
                </c:pt>
                <c:pt idx="143">
                  <c:v>37409.0</c:v>
                </c:pt>
                <c:pt idx="144">
                  <c:v>37410.0</c:v>
                </c:pt>
                <c:pt idx="145">
                  <c:v>37412.0</c:v>
                </c:pt>
                <c:pt idx="146">
                  <c:v>37413.0</c:v>
                </c:pt>
                <c:pt idx="147">
                  <c:v>37417.0</c:v>
                </c:pt>
                <c:pt idx="148">
                  <c:v>37418.0</c:v>
                </c:pt>
                <c:pt idx="149">
                  <c:v>37419.0</c:v>
                </c:pt>
                <c:pt idx="150">
                  <c:v>37426.0</c:v>
                </c:pt>
                <c:pt idx="151">
                  <c:v>37430.0</c:v>
                </c:pt>
                <c:pt idx="152">
                  <c:v>37431.0</c:v>
                </c:pt>
                <c:pt idx="153">
                  <c:v>37432.0</c:v>
                </c:pt>
                <c:pt idx="154">
                  <c:v>37433.0</c:v>
                </c:pt>
                <c:pt idx="155">
                  <c:v>37436.0</c:v>
                </c:pt>
                <c:pt idx="156">
                  <c:v>37438.0</c:v>
                </c:pt>
                <c:pt idx="157">
                  <c:v>37439.0</c:v>
                </c:pt>
                <c:pt idx="158">
                  <c:v>37446.0</c:v>
                </c:pt>
                <c:pt idx="159">
                  <c:v>37448.0</c:v>
                </c:pt>
                <c:pt idx="160">
                  <c:v>37452.0</c:v>
                </c:pt>
                <c:pt idx="161">
                  <c:v>37453.0</c:v>
                </c:pt>
                <c:pt idx="162">
                  <c:v>37454.0</c:v>
                </c:pt>
                <c:pt idx="163">
                  <c:v>37455.0</c:v>
                </c:pt>
                <c:pt idx="164">
                  <c:v>37456.0</c:v>
                </c:pt>
                <c:pt idx="165">
                  <c:v>37457.0</c:v>
                </c:pt>
                <c:pt idx="166">
                  <c:v>37460.0</c:v>
                </c:pt>
                <c:pt idx="167">
                  <c:v>37461.0</c:v>
                </c:pt>
                <c:pt idx="168">
                  <c:v>37462.0</c:v>
                </c:pt>
                <c:pt idx="169">
                  <c:v>37468.0</c:v>
                </c:pt>
              </c:numCache>
            </c:numRef>
          </c:cat>
          <c:val>
            <c:numRef>
              <c:f>freq!$F$10:$F$179</c:f>
              <c:numCache>
                <c:formatCode>General</c:formatCode>
                <c:ptCount val="170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1.0</c:v>
                </c:pt>
                <c:pt idx="6">
                  <c:v>6.0</c:v>
                </c:pt>
                <c:pt idx="7">
                  <c:v>0.0</c:v>
                </c:pt>
                <c:pt idx="8">
                  <c:v>0.0</c:v>
                </c:pt>
                <c:pt idx="9">
                  <c:v>2.0</c:v>
                </c:pt>
                <c:pt idx="10">
                  <c:v>1.0</c:v>
                </c:pt>
                <c:pt idx="11">
                  <c:v>3.0</c:v>
                </c:pt>
                <c:pt idx="12">
                  <c:v>3.0</c:v>
                </c:pt>
                <c:pt idx="13">
                  <c:v>0.0</c:v>
                </c:pt>
                <c:pt idx="14">
                  <c:v>0.0</c:v>
                </c:pt>
                <c:pt idx="15">
                  <c:v>3.0</c:v>
                </c:pt>
                <c:pt idx="16">
                  <c:v>12.0</c:v>
                </c:pt>
                <c:pt idx="17">
                  <c:v>4.0</c:v>
                </c:pt>
                <c:pt idx="18">
                  <c:v>7.0</c:v>
                </c:pt>
                <c:pt idx="19">
                  <c:v>7.0</c:v>
                </c:pt>
                <c:pt idx="20">
                  <c:v>5.0</c:v>
                </c:pt>
                <c:pt idx="21">
                  <c:v>3.0</c:v>
                </c:pt>
                <c:pt idx="22">
                  <c:v>9.0</c:v>
                </c:pt>
                <c:pt idx="23">
                  <c:v>2.0</c:v>
                </c:pt>
                <c:pt idx="24">
                  <c:v>5.0</c:v>
                </c:pt>
                <c:pt idx="25">
                  <c:v>4.0</c:v>
                </c:pt>
                <c:pt idx="26">
                  <c:v>0.0</c:v>
                </c:pt>
                <c:pt idx="27">
                  <c:v>2.0</c:v>
                </c:pt>
                <c:pt idx="28">
                  <c:v>5.0</c:v>
                </c:pt>
                <c:pt idx="29">
                  <c:v>1.0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3.0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3.0</c:v>
                </c:pt>
                <c:pt idx="38">
                  <c:v>1.0</c:v>
                </c:pt>
                <c:pt idx="39">
                  <c:v>1.0</c:v>
                </c:pt>
                <c:pt idx="40">
                  <c:v>12.0</c:v>
                </c:pt>
                <c:pt idx="41">
                  <c:v>1.0</c:v>
                </c:pt>
                <c:pt idx="42">
                  <c:v>1.0</c:v>
                </c:pt>
                <c:pt idx="43">
                  <c:v>2.0</c:v>
                </c:pt>
                <c:pt idx="44">
                  <c:v>1.0</c:v>
                </c:pt>
                <c:pt idx="45">
                  <c:v>0.0</c:v>
                </c:pt>
                <c:pt idx="46">
                  <c:v>1.0</c:v>
                </c:pt>
                <c:pt idx="47">
                  <c:v>4.0</c:v>
                </c:pt>
                <c:pt idx="48">
                  <c:v>2.0</c:v>
                </c:pt>
                <c:pt idx="49">
                  <c:v>2.0</c:v>
                </c:pt>
                <c:pt idx="50">
                  <c:v>5.0</c:v>
                </c:pt>
                <c:pt idx="51">
                  <c:v>0.0</c:v>
                </c:pt>
                <c:pt idx="52">
                  <c:v>0.0</c:v>
                </c:pt>
                <c:pt idx="53">
                  <c:v>1.0</c:v>
                </c:pt>
                <c:pt idx="54">
                  <c:v>1.0</c:v>
                </c:pt>
                <c:pt idx="55">
                  <c:v>2.0</c:v>
                </c:pt>
                <c:pt idx="56">
                  <c:v>0.0</c:v>
                </c:pt>
                <c:pt idx="57">
                  <c:v>1.0</c:v>
                </c:pt>
                <c:pt idx="58">
                  <c:v>1.0</c:v>
                </c:pt>
                <c:pt idx="59">
                  <c:v>0.0</c:v>
                </c:pt>
                <c:pt idx="60">
                  <c:v>1.0</c:v>
                </c:pt>
                <c:pt idx="61">
                  <c:v>2.0</c:v>
                </c:pt>
                <c:pt idx="62">
                  <c:v>1.0</c:v>
                </c:pt>
                <c:pt idx="63">
                  <c:v>0.0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3.0</c:v>
                </c:pt>
                <c:pt idx="68">
                  <c:v>1.0</c:v>
                </c:pt>
                <c:pt idx="69">
                  <c:v>3.0</c:v>
                </c:pt>
                <c:pt idx="70">
                  <c:v>2.0</c:v>
                </c:pt>
                <c:pt idx="71">
                  <c:v>0.0</c:v>
                </c:pt>
                <c:pt idx="72">
                  <c:v>0.0</c:v>
                </c:pt>
                <c:pt idx="73">
                  <c:v>7.0</c:v>
                </c:pt>
                <c:pt idx="74">
                  <c:v>10.0</c:v>
                </c:pt>
                <c:pt idx="75">
                  <c:v>1.0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2.0</c:v>
                </c:pt>
                <c:pt idx="80">
                  <c:v>0.0</c:v>
                </c:pt>
                <c:pt idx="81">
                  <c:v>3.0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0.0</c:v>
                </c:pt>
                <c:pt idx="89">
                  <c:v>0.0</c:v>
                </c:pt>
                <c:pt idx="90">
                  <c:v>1.0</c:v>
                </c:pt>
                <c:pt idx="91">
                  <c:v>1.0</c:v>
                </c:pt>
                <c:pt idx="92">
                  <c:v>6.0</c:v>
                </c:pt>
                <c:pt idx="93">
                  <c:v>1.0</c:v>
                </c:pt>
                <c:pt idx="94">
                  <c:v>2.0</c:v>
                </c:pt>
                <c:pt idx="95">
                  <c:v>1.0</c:v>
                </c:pt>
                <c:pt idx="96">
                  <c:v>0.0</c:v>
                </c:pt>
                <c:pt idx="97">
                  <c:v>1.0</c:v>
                </c:pt>
                <c:pt idx="98">
                  <c:v>5.0</c:v>
                </c:pt>
                <c:pt idx="99">
                  <c:v>1.0</c:v>
                </c:pt>
                <c:pt idx="100">
                  <c:v>0.0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0.0</c:v>
                </c:pt>
                <c:pt idx="105">
                  <c:v>1.0</c:v>
                </c:pt>
                <c:pt idx="106">
                  <c:v>0.0</c:v>
                </c:pt>
                <c:pt idx="107">
                  <c:v>5.0</c:v>
                </c:pt>
                <c:pt idx="108">
                  <c:v>0.0</c:v>
                </c:pt>
                <c:pt idx="109">
                  <c:v>3.0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1.0</c:v>
                </c:pt>
                <c:pt idx="115">
                  <c:v>0.0</c:v>
                </c:pt>
                <c:pt idx="116">
                  <c:v>0.0</c:v>
                </c:pt>
                <c:pt idx="117">
                  <c:v>2.0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8.0</c:v>
                </c:pt>
                <c:pt idx="122">
                  <c:v>0.0</c:v>
                </c:pt>
                <c:pt idx="123">
                  <c:v>2.0</c:v>
                </c:pt>
                <c:pt idx="124">
                  <c:v>4.0</c:v>
                </c:pt>
                <c:pt idx="125">
                  <c:v>2.0</c:v>
                </c:pt>
                <c:pt idx="126">
                  <c:v>0.0</c:v>
                </c:pt>
                <c:pt idx="127">
                  <c:v>1.0</c:v>
                </c:pt>
                <c:pt idx="128">
                  <c:v>1.0</c:v>
                </c:pt>
                <c:pt idx="129">
                  <c:v>2.0</c:v>
                </c:pt>
                <c:pt idx="130">
                  <c:v>1.0</c:v>
                </c:pt>
                <c:pt idx="131">
                  <c:v>0.0</c:v>
                </c:pt>
                <c:pt idx="132">
                  <c:v>1.0</c:v>
                </c:pt>
                <c:pt idx="133">
                  <c:v>0.0</c:v>
                </c:pt>
                <c:pt idx="134">
                  <c:v>2.0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1.0</c:v>
                </c:pt>
                <c:pt idx="139">
                  <c:v>1.0</c:v>
                </c:pt>
                <c:pt idx="140">
                  <c:v>1.0</c:v>
                </c:pt>
                <c:pt idx="141">
                  <c:v>2.0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1.0</c:v>
                </c:pt>
                <c:pt idx="151">
                  <c:v>0.0</c:v>
                </c:pt>
                <c:pt idx="152">
                  <c:v>5.0</c:v>
                </c:pt>
                <c:pt idx="153">
                  <c:v>2.0</c:v>
                </c:pt>
                <c:pt idx="154">
                  <c:v>0.0</c:v>
                </c:pt>
                <c:pt idx="155">
                  <c:v>1.0</c:v>
                </c:pt>
                <c:pt idx="156">
                  <c:v>4.0</c:v>
                </c:pt>
                <c:pt idx="157">
                  <c:v>1.0</c:v>
                </c:pt>
                <c:pt idx="158">
                  <c:v>0.0</c:v>
                </c:pt>
                <c:pt idx="159">
                  <c:v>0.0</c:v>
                </c:pt>
                <c:pt idx="160">
                  <c:v>1.0</c:v>
                </c:pt>
                <c:pt idx="161">
                  <c:v>0.0</c:v>
                </c:pt>
                <c:pt idx="162">
                  <c:v>1.0</c:v>
                </c:pt>
                <c:pt idx="163">
                  <c:v>0.0</c:v>
                </c:pt>
                <c:pt idx="164">
                  <c:v>1.0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1.0</c:v>
                </c:pt>
                <c:pt idx="16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freq!$G$9</c:f>
              <c:strCache>
                <c:ptCount val="1"/>
                <c:pt idx="0">
                  <c:v>HUN</c:v>
                </c:pt>
              </c:strCache>
            </c:strRef>
          </c:tx>
          <c:cat>
            <c:numRef>
              <c:f>freq!$E$10:$E$179</c:f>
              <c:numCache>
                <c:formatCode>d/mmm/yy</c:formatCode>
                <c:ptCount val="170"/>
                <c:pt idx="0">
                  <c:v>37111.0</c:v>
                </c:pt>
                <c:pt idx="1">
                  <c:v>37116.0</c:v>
                </c:pt>
                <c:pt idx="2">
                  <c:v>37117.0</c:v>
                </c:pt>
                <c:pt idx="3">
                  <c:v>37152.0</c:v>
                </c:pt>
                <c:pt idx="4">
                  <c:v>37153.0</c:v>
                </c:pt>
                <c:pt idx="5">
                  <c:v>37154.0</c:v>
                </c:pt>
                <c:pt idx="6">
                  <c:v>37159.0</c:v>
                </c:pt>
                <c:pt idx="7">
                  <c:v>37160.0</c:v>
                </c:pt>
                <c:pt idx="8">
                  <c:v>37161.0</c:v>
                </c:pt>
                <c:pt idx="9">
                  <c:v>37163.0</c:v>
                </c:pt>
                <c:pt idx="10">
                  <c:v>37164.0</c:v>
                </c:pt>
                <c:pt idx="11">
                  <c:v>37165.0</c:v>
                </c:pt>
                <c:pt idx="12">
                  <c:v>37166.0</c:v>
                </c:pt>
                <c:pt idx="13">
                  <c:v>37167.0</c:v>
                </c:pt>
                <c:pt idx="14">
                  <c:v>37169.0</c:v>
                </c:pt>
                <c:pt idx="15">
                  <c:v>37170.0</c:v>
                </c:pt>
                <c:pt idx="16">
                  <c:v>37172.0</c:v>
                </c:pt>
                <c:pt idx="17">
                  <c:v>37173.0</c:v>
                </c:pt>
                <c:pt idx="18">
                  <c:v>37174.0</c:v>
                </c:pt>
                <c:pt idx="19">
                  <c:v>37175.0</c:v>
                </c:pt>
                <c:pt idx="20">
                  <c:v>37176.0</c:v>
                </c:pt>
                <c:pt idx="21">
                  <c:v>37177.0</c:v>
                </c:pt>
                <c:pt idx="22">
                  <c:v>37179.0</c:v>
                </c:pt>
                <c:pt idx="23">
                  <c:v>37180.0</c:v>
                </c:pt>
                <c:pt idx="24">
                  <c:v>37181.0</c:v>
                </c:pt>
                <c:pt idx="25">
                  <c:v>37182.0</c:v>
                </c:pt>
                <c:pt idx="26">
                  <c:v>37183.0</c:v>
                </c:pt>
                <c:pt idx="27">
                  <c:v>37184.0</c:v>
                </c:pt>
                <c:pt idx="28">
                  <c:v>37186.0</c:v>
                </c:pt>
                <c:pt idx="29">
                  <c:v>37187.0</c:v>
                </c:pt>
                <c:pt idx="30">
                  <c:v>37188.0</c:v>
                </c:pt>
                <c:pt idx="31">
                  <c:v>37189.0</c:v>
                </c:pt>
                <c:pt idx="32">
                  <c:v>37190.0</c:v>
                </c:pt>
                <c:pt idx="33">
                  <c:v>37193.0</c:v>
                </c:pt>
                <c:pt idx="34">
                  <c:v>37194.0</c:v>
                </c:pt>
                <c:pt idx="35">
                  <c:v>37195.0</c:v>
                </c:pt>
                <c:pt idx="36">
                  <c:v>37196.0</c:v>
                </c:pt>
                <c:pt idx="37">
                  <c:v>37197.0</c:v>
                </c:pt>
                <c:pt idx="38">
                  <c:v>37198.0</c:v>
                </c:pt>
                <c:pt idx="39">
                  <c:v>37199.0</c:v>
                </c:pt>
                <c:pt idx="40">
                  <c:v>37200.0</c:v>
                </c:pt>
                <c:pt idx="41">
                  <c:v>37201.0</c:v>
                </c:pt>
                <c:pt idx="42">
                  <c:v>37202.0</c:v>
                </c:pt>
                <c:pt idx="43">
                  <c:v>37203.0</c:v>
                </c:pt>
                <c:pt idx="44">
                  <c:v>37204.0</c:v>
                </c:pt>
                <c:pt idx="45">
                  <c:v>37205.0</c:v>
                </c:pt>
                <c:pt idx="46">
                  <c:v>37206.0</c:v>
                </c:pt>
                <c:pt idx="47">
                  <c:v>37207.0</c:v>
                </c:pt>
                <c:pt idx="48">
                  <c:v>37208.0</c:v>
                </c:pt>
                <c:pt idx="49">
                  <c:v>37209.0</c:v>
                </c:pt>
                <c:pt idx="50">
                  <c:v>37210.0</c:v>
                </c:pt>
                <c:pt idx="51">
                  <c:v>37211.0</c:v>
                </c:pt>
                <c:pt idx="52">
                  <c:v>37212.0</c:v>
                </c:pt>
                <c:pt idx="53">
                  <c:v>37214.0</c:v>
                </c:pt>
                <c:pt idx="54">
                  <c:v>37215.0</c:v>
                </c:pt>
                <c:pt idx="55">
                  <c:v>37216.0</c:v>
                </c:pt>
                <c:pt idx="56">
                  <c:v>37217.0</c:v>
                </c:pt>
                <c:pt idx="57">
                  <c:v>37218.0</c:v>
                </c:pt>
                <c:pt idx="58">
                  <c:v>37219.0</c:v>
                </c:pt>
                <c:pt idx="59">
                  <c:v>37220.0</c:v>
                </c:pt>
                <c:pt idx="60">
                  <c:v>37222.0</c:v>
                </c:pt>
                <c:pt idx="61">
                  <c:v>37223.0</c:v>
                </c:pt>
                <c:pt idx="62">
                  <c:v>37228.0</c:v>
                </c:pt>
                <c:pt idx="63">
                  <c:v>37229.0</c:v>
                </c:pt>
                <c:pt idx="64">
                  <c:v>37233.0</c:v>
                </c:pt>
                <c:pt idx="65">
                  <c:v>37235.0</c:v>
                </c:pt>
                <c:pt idx="66">
                  <c:v>37236.0</c:v>
                </c:pt>
                <c:pt idx="67">
                  <c:v>37238.0</c:v>
                </c:pt>
                <c:pt idx="68">
                  <c:v>37239.0</c:v>
                </c:pt>
                <c:pt idx="69">
                  <c:v>37240.0</c:v>
                </c:pt>
                <c:pt idx="70">
                  <c:v>37242.0</c:v>
                </c:pt>
                <c:pt idx="71">
                  <c:v>37243.0</c:v>
                </c:pt>
                <c:pt idx="72">
                  <c:v>37247.0</c:v>
                </c:pt>
                <c:pt idx="73">
                  <c:v>37252.0</c:v>
                </c:pt>
                <c:pt idx="74">
                  <c:v>37253.0</c:v>
                </c:pt>
                <c:pt idx="75">
                  <c:v>37254.0</c:v>
                </c:pt>
                <c:pt idx="76">
                  <c:v>37256.0</c:v>
                </c:pt>
                <c:pt idx="77">
                  <c:v>37258.0</c:v>
                </c:pt>
                <c:pt idx="78">
                  <c:v>37261.0</c:v>
                </c:pt>
                <c:pt idx="79">
                  <c:v>37263.0</c:v>
                </c:pt>
                <c:pt idx="80">
                  <c:v>37266.0</c:v>
                </c:pt>
                <c:pt idx="81">
                  <c:v>37267.0</c:v>
                </c:pt>
                <c:pt idx="82">
                  <c:v>37270.0</c:v>
                </c:pt>
                <c:pt idx="83">
                  <c:v>37272.0</c:v>
                </c:pt>
                <c:pt idx="84">
                  <c:v>37273.0</c:v>
                </c:pt>
                <c:pt idx="85">
                  <c:v>37274.0</c:v>
                </c:pt>
                <c:pt idx="86">
                  <c:v>37275.0</c:v>
                </c:pt>
                <c:pt idx="87">
                  <c:v>37277.0</c:v>
                </c:pt>
                <c:pt idx="88">
                  <c:v>37279.0</c:v>
                </c:pt>
                <c:pt idx="89">
                  <c:v>37280.0</c:v>
                </c:pt>
                <c:pt idx="90">
                  <c:v>37285.0</c:v>
                </c:pt>
                <c:pt idx="91">
                  <c:v>37286.0</c:v>
                </c:pt>
                <c:pt idx="92">
                  <c:v>37289.0</c:v>
                </c:pt>
                <c:pt idx="93">
                  <c:v>37290.0</c:v>
                </c:pt>
                <c:pt idx="94">
                  <c:v>37291.0</c:v>
                </c:pt>
                <c:pt idx="95">
                  <c:v>37292.0</c:v>
                </c:pt>
                <c:pt idx="96">
                  <c:v>37293.0</c:v>
                </c:pt>
                <c:pt idx="97">
                  <c:v>37294.0</c:v>
                </c:pt>
                <c:pt idx="98">
                  <c:v>37302.0</c:v>
                </c:pt>
                <c:pt idx="99">
                  <c:v>37305.0</c:v>
                </c:pt>
                <c:pt idx="100">
                  <c:v>37317.0</c:v>
                </c:pt>
                <c:pt idx="101">
                  <c:v>37326.0</c:v>
                </c:pt>
                <c:pt idx="102">
                  <c:v>37329.0</c:v>
                </c:pt>
                <c:pt idx="103">
                  <c:v>37330.0</c:v>
                </c:pt>
                <c:pt idx="104">
                  <c:v>37331.0</c:v>
                </c:pt>
                <c:pt idx="105">
                  <c:v>37336.0</c:v>
                </c:pt>
                <c:pt idx="106">
                  <c:v>37342.0</c:v>
                </c:pt>
                <c:pt idx="107">
                  <c:v>37343.0</c:v>
                </c:pt>
                <c:pt idx="108">
                  <c:v>37344.0</c:v>
                </c:pt>
                <c:pt idx="109">
                  <c:v>37345.0</c:v>
                </c:pt>
                <c:pt idx="110">
                  <c:v>37346.0</c:v>
                </c:pt>
                <c:pt idx="111">
                  <c:v>37347.0</c:v>
                </c:pt>
                <c:pt idx="112">
                  <c:v>37349.0</c:v>
                </c:pt>
                <c:pt idx="113">
                  <c:v>37350.0</c:v>
                </c:pt>
                <c:pt idx="114">
                  <c:v>37351.0</c:v>
                </c:pt>
                <c:pt idx="115">
                  <c:v>37352.0</c:v>
                </c:pt>
                <c:pt idx="116">
                  <c:v>37353.0</c:v>
                </c:pt>
                <c:pt idx="117">
                  <c:v>37354.0</c:v>
                </c:pt>
                <c:pt idx="118">
                  <c:v>37355.0</c:v>
                </c:pt>
                <c:pt idx="119">
                  <c:v>37356.0</c:v>
                </c:pt>
                <c:pt idx="120">
                  <c:v>37358.0</c:v>
                </c:pt>
                <c:pt idx="121">
                  <c:v>37362.0</c:v>
                </c:pt>
                <c:pt idx="122">
                  <c:v>37363.0</c:v>
                </c:pt>
                <c:pt idx="123">
                  <c:v>37364.0</c:v>
                </c:pt>
                <c:pt idx="124">
                  <c:v>37365.0</c:v>
                </c:pt>
                <c:pt idx="125">
                  <c:v>37366.0</c:v>
                </c:pt>
                <c:pt idx="126">
                  <c:v>37369.0</c:v>
                </c:pt>
                <c:pt idx="127">
                  <c:v>37370.0</c:v>
                </c:pt>
                <c:pt idx="128">
                  <c:v>37371.0</c:v>
                </c:pt>
                <c:pt idx="129">
                  <c:v>37372.0</c:v>
                </c:pt>
                <c:pt idx="130">
                  <c:v>37376.0</c:v>
                </c:pt>
                <c:pt idx="131">
                  <c:v>37378.0</c:v>
                </c:pt>
                <c:pt idx="132">
                  <c:v>37383.0</c:v>
                </c:pt>
                <c:pt idx="133">
                  <c:v>37384.0</c:v>
                </c:pt>
                <c:pt idx="134">
                  <c:v>37386.0</c:v>
                </c:pt>
                <c:pt idx="135">
                  <c:v>37391.0</c:v>
                </c:pt>
                <c:pt idx="136">
                  <c:v>37394.0</c:v>
                </c:pt>
                <c:pt idx="137">
                  <c:v>37395.0</c:v>
                </c:pt>
                <c:pt idx="138">
                  <c:v>37396.0</c:v>
                </c:pt>
                <c:pt idx="139">
                  <c:v>37397.0</c:v>
                </c:pt>
                <c:pt idx="140">
                  <c:v>37398.0</c:v>
                </c:pt>
                <c:pt idx="141">
                  <c:v>37406.0</c:v>
                </c:pt>
                <c:pt idx="142">
                  <c:v>37408.0</c:v>
                </c:pt>
                <c:pt idx="143">
                  <c:v>37409.0</c:v>
                </c:pt>
                <c:pt idx="144">
                  <c:v>37410.0</c:v>
                </c:pt>
                <c:pt idx="145">
                  <c:v>37412.0</c:v>
                </c:pt>
                <c:pt idx="146">
                  <c:v>37413.0</c:v>
                </c:pt>
                <c:pt idx="147">
                  <c:v>37417.0</c:v>
                </c:pt>
                <c:pt idx="148">
                  <c:v>37418.0</c:v>
                </c:pt>
                <c:pt idx="149">
                  <c:v>37419.0</c:v>
                </c:pt>
                <c:pt idx="150">
                  <c:v>37426.0</c:v>
                </c:pt>
                <c:pt idx="151">
                  <c:v>37430.0</c:v>
                </c:pt>
                <c:pt idx="152">
                  <c:v>37431.0</c:v>
                </c:pt>
                <c:pt idx="153">
                  <c:v>37432.0</c:v>
                </c:pt>
                <c:pt idx="154">
                  <c:v>37433.0</c:v>
                </c:pt>
                <c:pt idx="155">
                  <c:v>37436.0</c:v>
                </c:pt>
                <c:pt idx="156">
                  <c:v>37438.0</c:v>
                </c:pt>
                <c:pt idx="157">
                  <c:v>37439.0</c:v>
                </c:pt>
                <c:pt idx="158">
                  <c:v>37446.0</c:v>
                </c:pt>
                <c:pt idx="159">
                  <c:v>37448.0</c:v>
                </c:pt>
                <c:pt idx="160">
                  <c:v>37452.0</c:v>
                </c:pt>
                <c:pt idx="161">
                  <c:v>37453.0</c:v>
                </c:pt>
                <c:pt idx="162">
                  <c:v>37454.0</c:v>
                </c:pt>
                <c:pt idx="163">
                  <c:v>37455.0</c:v>
                </c:pt>
                <c:pt idx="164">
                  <c:v>37456.0</c:v>
                </c:pt>
                <c:pt idx="165">
                  <c:v>37457.0</c:v>
                </c:pt>
                <c:pt idx="166">
                  <c:v>37460.0</c:v>
                </c:pt>
                <c:pt idx="167">
                  <c:v>37461.0</c:v>
                </c:pt>
                <c:pt idx="168">
                  <c:v>37462.0</c:v>
                </c:pt>
                <c:pt idx="169">
                  <c:v>37468.0</c:v>
                </c:pt>
              </c:numCache>
            </c:numRef>
          </c:cat>
          <c:val>
            <c:numRef>
              <c:f>freq!$G$10:$G$179</c:f>
              <c:numCache>
                <c:formatCode>General</c:formatCode>
                <c:ptCount val="17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2.0</c:v>
                </c:pt>
                <c:pt idx="12">
                  <c:v>0.0</c:v>
                </c:pt>
                <c:pt idx="13">
                  <c:v>1.0</c:v>
                </c:pt>
                <c:pt idx="14">
                  <c:v>0.0</c:v>
                </c:pt>
                <c:pt idx="15">
                  <c:v>1.0</c:v>
                </c:pt>
                <c:pt idx="16">
                  <c:v>8.0</c:v>
                </c:pt>
                <c:pt idx="17">
                  <c:v>2.0</c:v>
                </c:pt>
                <c:pt idx="18">
                  <c:v>7.0</c:v>
                </c:pt>
                <c:pt idx="19">
                  <c:v>5.0</c:v>
                </c:pt>
                <c:pt idx="20">
                  <c:v>4.0</c:v>
                </c:pt>
                <c:pt idx="21">
                  <c:v>2.0</c:v>
                </c:pt>
                <c:pt idx="22">
                  <c:v>4.0</c:v>
                </c:pt>
                <c:pt idx="23">
                  <c:v>2.0</c:v>
                </c:pt>
                <c:pt idx="24">
                  <c:v>3.0</c:v>
                </c:pt>
                <c:pt idx="25">
                  <c:v>3.0</c:v>
                </c:pt>
                <c:pt idx="26">
                  <c:v>2.0</c:v>
                </c:pt>
                <c:pt idx="27">
                  <c:v>3.0</c:v>
                </c:pt>
                <c:pt idx="28">
                  <c:v>1.0</c:v>
                </c:pt>
                <c:pt idx="29">
                  <c:v>1.0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2.0</c:v>
                </c:pt>
                <c:pt idx="34">
                  <c:v>1.0</c:v>
                </c:pt>
                <c:pt idx="35">
                  <c:v>0.0</c:v>
                </c:pt>
                <c:pt idx="36">
                  <c:v>1.0</c:v>
                </c:pt>
                <c:pt idx="37">
                  <c:v>4.0</c:v>
                </c:pt>
                <c:pt idx="38">
                  <c:v>0.0</c:v>
                </c:pt>
                <c:pt idx="39">
                  <c:v>0.0</c:v>
                </c:pt>
                <c:pt idx="40">
                  <c:v>6.0</c:v>
                </c:pt>
                <c:pt idx="41">
                  <c:v>4.0</c:v>
                </c:pt>
                <c:pt idx="42">
                  <c:v>2.0</c:v>
                </c:pt>
                <c:pt idx="43">
                  <c:v>1.0</c:v>
                </c:pt>
                <c:pt idx="44">
                  <c:v>2.0</c:v>
                </c:pt>
                <c:pt idx="45">
                  <c:v>2.0</c:v>
                </c:pt>
                <c:pt idx="46">
                  <c:v>0.0</c:v>
                </c:pt>
                <c:pt idx="47">
                  <c:v>1.0</c:v>
                </c:pt>
                <c:pt idx="48">
                  <c:v>1.0</c:v>
                </c:pt>
                <c:pt idx="49">
                  <c:v>2.0</c:v>
                </c:pt>
                <c:pt idx="50">
                  <c:v>0.0</c:v>
                </c:pt>
                <c:pt idx="51">
                  <c:v>1.0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2.0</c:v>
                </c:pt>
                <c:pt idx="56">
                  <c:v>0.0</c:v>
                </c:pt>
                <c:pt idx="57">
                  <c:v>2.0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2.0</c:v>
                </c:pt>
                <c:pt idx="64">
                  <c:v>0.0</c:v>
                </c:pt>
                <c:pt idx="65">
                  <c:v>5.0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2.0</c:v>
                </c:pt>
                <c:pt idx="70">
                  <c:v>0.0</c:v>
                </c:pt>
                <c:pt idx="71">
                  <c:v>1.0</c:v>
                </c:pt>
                <c:pt idx="72">
                  <c:v>0.0</c:v>
                </c:pt>
                <c:pt idx="73">
                  <c:v>0.0</c:v>
                </c:pt>
                <c:pt idx="74">
                  <c:v>1.0</c:v>
                </c:pt>
                <c:pt idx="75">
                  <c:v>1.0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2.0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1.0</c:v>
                </c:pt>
                <c:pt idx="89">
                  <c:v>2.0</c:v>
                </c:pt>
                <c:pt idx="90">
                  <c:v>0.0</c:v>
                </c:pt>
                <c:pt idx="91">
                  <c:v>0.0</c:v>
                </c:pt>
                <c:pt idx="92">
                  <c:v>2.0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2.0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5.0</c:v>
                </c:pt>
                <c:pt idx="108">
                  <c:v>1.0</c:v>
                </c:pt>
                <c:pt idx="109">
                  <c:v>2.0</c:v>
                </c:pt>
                <c:pt idx="110">
                  <c:v>1.0</c:v>
                </c:pt>
                <c:pt idx="111">
                  <c:v>1.0</c:v>
                </c:pt>
                <c:pt idx="112">
                  <c:v>1.0</c:v>
                </c:pt>
                <c:pt idx="113">
                  <c:v>2.0</c:v>
                </c:pt>
                <c:pt idx="114">
                  <c:v>2.0</c:v>
                </c:pt>
                <c:pt idx="115">
                  <c:v>2.0</c:v>
                </c:pt>
                <c:pt idx="116">
                  <c:v>1.0</c:v>
                </c:pt>
                <c:pt idx="117">
                  <c:v>1.0</c:v>
                </c:pt>
                <c:pt idx="118">
                  <c:v>0.0</c:v>
                </c:pt>
                <c:pt idx="119">
                  <c:v>1.0</c:v>
                </c:pt>
                <c:pt idx="120">
                  <c:v>2.0</c:v>
                </c:pt>
                <c:pt idx="121">
                  <c:v>4.0</c:v>
                </c:pt>
                <c:pt idx="122">
                  <c:v>2.0</c:v>
                </c:pt>
                <c:pt idx="123">
                  <c:v>2.0</c:v>
                </c:pt>
                <c:pt idx="124">
                  <c:v>1.0</c:v>
                </c:pt>
                <c:pt idx="125">
                  <c:v>3.0</c:v>
                </c:pt>
                <c:pt idx="126">
                  <c:v>1.0</c:v>
                </c:pt>
                <c:pt idx="127">
                  <c:v>0.0</c:v>
                </c:pt>
                <c:pt idx="128">
                  <c:v>1.0</c:v>
                </c:pt>
                <c:pt idx="129">
                  <c:v>2.0</c:v>
                </c:pt>
                <c:pt idx="130">
                  <c:v>0.0</c:v>
                </c:pt>
                <c:pt idx="131">
                  <c:v>0.0</c:v>
                </c:pt>
                <c:pt idx="132">
                  <c:v>1.0</c:v>
                </c:pt>
                <c:pt idx="133">
                  <c:v>1.0</c:v>
                </c:pt>
                <c:pt idx="134">
                  <c:v>0.0</c:v>
                </c:pt>
                <c:pt idx="135">
                  <c:v>0.0</c:v>
                </c:pt>
                <c:pt idx="136">
                  <c:v>1.0</c:v>
                </c:pt>
                <c:pt idx="137">
                  <c:v>1.0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1.0</c:v>
                </c:pt>
                <c:pt idx="144">
                  <c:v>1.0</c:v>
                </c:pt>
                <c:pt idx="145">
                  <c:v>0.0</c:v>
                </c:pt>
                <c:pt idx="146">
                  <c:v>1.0</c:v>
                </c:pt>
                <c:pt idx="147">
                  <c:v>0.0</c:v>
                </c:pt>
                <c:pt idx="148">
                  <c:v>0.0</c:v>
                </c:pt>
                <c:pt idx="149">
                  <c:v>1.0</c:v>
                </c:pt>
                <c:pt idx="150">
                  <c:v>0.0</c:v>
                </c:pt>
                <c:pt idx="151">
                  <c:v>1.0</c:v>
                </c:pt>
                <c:pt idx="152">
                  <c:v>4.0</c:v>
                </c:pt>
                <c:pt idx="153">
                  <c:v>1.0</c:v>
                </c:pt>
                <c:pt idx="154">
                  <c:v>1.0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1.0</c:v>
                </c:pt>
                <c:pt idx="159">
                  <c:v>1.0</c:v>
                </c:pt>
                <c:pt idx="160">
                  <c:v>0.0</c:v>
                </c:pt>
                <c:pt idx="161">
                  <c:v>4.0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1.0</c:v>
                </c:pt>
                <c:pt idx="166">
                  <c:v>0.0</c:v>
                </c:pt>
                <c:pt idx="167">
                  <c:v>0.0</c:v>
                </c:pt>
                <c:pt idx="168">
                  <c:v>1.0</c:v>
                </c:pt>
                <c:pt idx="169">
                  <c:v>1.0</c:v>
                </c:pt>
              </c:numCache>
            </c:numRef>
          </c:val>
        </c:ser>
        <c:ser>
          <c:idx val="2"/>
          <c:order val="2"/>
          <c:tx>
            <c:strRef>
              <c:f>freq!$H$9</c:f>
              <c:strCache>
                <c:ptCount val="1"/>
                <c:pt idx="0">
                  <c:v>PLN</c:v>
                </c:pt>
              </c:strCache>
            </c:strRef>
          </c:tx>
          <c:cat>
            <c:numRef>
              <c:f>freq!$E$10:$E$179</c:f>
              <c:numCache>
                <c:formatCode>d/mmm/yy</c:formatCode>
                <c:ptCount val="170"/>
                <c:pt idx="0">
                  <c:v>37111.0</c:v>
                </c:pt>
                <c:pt idx="1">
                  <c:v>37116.0</c:v>
                </c:pt>
                <c:pt idx="2">
                  <c:v>37117.0</c:v>
                </c:pt>
                <c:pt idx="3">
                  <c:v>37152.0</c:v>
                </c:pt>
                <c:pt idx="4">
                  <c:v>37153.0</c:v>
                </c:pt>
                <c:pt idx="5">
                  <c:v>37154.0</c:v>
                </c:pt>
                <c:pt idx="6">
                  <c:v>37159.0</c:v>
                </c:pt>
                <c:pt idx="7">
                  <c:v>37160.0</c:v>
                </c:pt>
                <c:pt idx="8">
                  <c:v>37161.0</c:v>
                </c:pt>
                <c:pt idx="9">
                  <c:v>37163.0</c:v>
                </c:pt>
                <c:pt idx="10">
                  <c:v>37164.0</c:v>
                </c:pt>
                <c:pt idx="11">
                  <c:v>37165.0</c:v>
                </c:pt>
                <c:pt idx="12">
                  <c:v>37166.0</c:v>
                </c:pt>
                <c:pt idx="13">
                  <c:v>37167.0</c:v>
                </c:pt>
                <c:pt idx="14">
                  <c:v>37169.0</c:v>
                </c:pt>
                <c:pt idx="15">
                  <c:v>37170.0</c:v>
                </c:pt>
                <c:pt idx="16">
                  <c:v>37172.0</c:v>
                </c:pt>
                <c:pt idx="17">
                  <c:v>37173.0</c:v>
                </c:pt>
                <c:pt idx="18">
                  <c:v>37174.0</c:v>
                </c:pt>
                <c:pt idx="19">
                  <c:v>37175.0</c:v>
                </c:pt>
                <c:pt idx="20">
                  <c:v>37176.0</c:v>
                </c:pt>
                <c:pt idx="21">
                  <c:v>37177.0</c:v>
                </c:pt>
                <c:pt idx="22">
                  <c:v>37179.0</c:v>
                </c:pt>
                <c:pt idx="23">
                  <c:v>37180.0</c:v>
                </c:pt>
                <c:pt idx="24">
                  <c:v>37181.0</c:v>
                </c:pt>
                <c:pt idx="25">
                  <c:v>37182.0</c:v>
                </c:pt>
                <c:pt idx="26">
                  <c:v>37183.0</c:v>
                </c:pt>
                <c:pt idx="27">
                  <c:v>37184.0</c:v>
                </c:pt>
                <c:pt idx="28">
                  <c:v>37186.0</c:v>
                </c:pt>
                <c:pt idx="29">
                  <c:v>37187.0</c:v>
                </c:pt>
                <c:pt idx="30">
                  <c:v>37188.0</c:v>
                </c:pt>
                <c:pt idx="31">
                  <c:v>37189.0</c:v>
                </c:pt>
                <c:pt idx="32">
                  <c:v>37190.0</c:v>
                </c:pt>
                <c:pt idx="33">
                  <c:v>37193.0</c:v>
                </c:pt>
                <c:pt idx="34">
                  <c:v>37194.0</c:v>
                </c:pt>
                <c:pt idx="35">
                  <c:v>37195.0</c:v>
                </c:pt>
                <c:pt idx="36">
                  <c:v>37196.0</c:v>
                </c:pt>
                <c:pt idx="37">
                  <c:v>37197.0</c:v>
                </c:pt>
                <c:pt idx="38">
                  <c:v>37198.0</c:v>
                </c:pt>
                <c:pt idx="39">
                  <c:v>37199.0</c:v>
                </c:pt>
                <c:pt idx="40">
                  <c:v>37200.0</c:v>
                </c:pt>
                <c:pt idx="41">
                  <c:v>37201.0</c:v>
                </c:pt>
                <c:pt idx="42">
                  <c:v>37202.0</c:v>
                </c:pt>
                <c:pt idx="43">
                  <c:v>37203.0</c:v>
                </c:pt>
                <c:pt idx="44">
                  <c:v>37204.0</c:v>
                </c:pt>
                <c:pt idx="45">
                  <c:v>37205.0</c:v>
                </c:pt>
                <c:pt idx="46">
                  <c:v>37206.0</c:v>
                </c:pt>
                <c:pt idx="47">
                  <c:v>37207.0</c:v>
                </c:pt>
                <c:pt idx="48">
                  <c:v>37208.0</c:v>
                </c:pt>
                <c:pt idx="49">
                  <c:v>37209.0</c:v>
                </c:pt>
                <c:pt idx="50">
                  <c:v>37210.0</c:v>
                </c:pt>
                <c:pt idx="51">
                  <c:v>37211.0</c:v>
                </c:pt>
                <c:pt idx="52">
                  <c:v>37212.0</c:v>
                </c:pt>
                <c:pt idx="53">
                  <c:v>37214.0</c:v>
                </c:pt>
                <c:pt idx="54">
                  <c:v>37215.0</c:v>
                </c:pt>
                <c:pt idx="55">
                  <c:v>37216.0</c:v>
                </c:pt>
                <c:pt idx="56">
                  <c:v>37217.0</c:v>
                </c:pt>
                <c:pt idx="57">
                  <c:v>37218.0</c:v>
                </c:pt>
                <c:pt idx="58">
                  <c:v>37219.0</c:v>
                </c:pt>
                <c:pt idx="59">
                  <c:v>37220.0</c:v>
                </c:pt>
                <c:pt idx="60">
                  <c:v>37222.0</c:v>
                </c:pt>
                <c:pt idx="61">
                  <c:v>37223.0</c:v>
                </c:pt>
                <c:pt idx="62">
                  <c:v>37228.0</c:v>
                </c:pt>
                <c:pt idx="63">
                  <c:v>37229.0</c:v>
                </c:pt>
                <c:pt idx="64">
                  <c:v>37233.0</c:v>
                </c:pt>
                <c:pt idx="65">
                  <c:v>37235.0</c:v>
                </c:pt>
                <c:pt idx="66">
                  <c:v>37236.0</c:v>
                </c:pt>
                <c:pt idx="67">
                  <c:v>37238.0</c:v>
                </c:pt>
                <c:pt idx="68">
                  <c:v>37239.0</c:v>
                </c:pt>
                <c:pt idx="69">
                  <c:v>37240.0</c:v>
                </c:pt>
                <c:pt idx="70">
                  <c:v>37242.0</c:v>
                </c:pt>
                <c:pt idx="71">
                  <c:v>37243.0</c:v>
                </c:pt>
                <c:pt idx="72">
                  <c:v>37247.0</c:v>
                </c:pt>
                <c:pt idx="73">
                  <c:v>37252.0</c:v>
                </c:pt>
                <c:pt idx="74">
                  <c:v>37253.0</c:v>
                </c:pt>
                <c:pt idx="75">
                  <c:v>37254.0</c:v>
                </c:pt>
                <c:pt idx="76">
                  <c:v>37256.0</c:v>
                </c:pt>
                <c:pt idx="77">
                  <c:v>37258.0</c:v>
                </c:pt>
                <c:pt idx="78">
                  <c:v>37261.0</c:v>
                </c:pt>
                <c:pt idx="79">
                  <c:v>37263.0</c:v>
                </c:pt>
                <c:pt idx="80">
                  <c:v>37266.0</c:v>
                </c:pt>
                <c:pt idx="81">
                  <c:v>37267.0</c:v>
                </c:pt>
                <c:pt idx="82">
                  <c:v>37270.0</c:v>
                </c:pt>
                <c:pt idx="83">
                  <c:v>37272.0</c:v>
                </c:pt>
                <c:pt idx="84">
                  <c:v>37273.0</c:v>
                </c:pt>
                <c:pt idx="85">
                  <c:v>37274.0</c:v>
                </c:pt>
                <c:pt idx="86">
                  <c:v>37275.0</c:v>
                </c:pt>
                <c:pt idx="87">
                  <c:v>37277.0</c:v>
                </c:pt>
                <c:pt idx="88">
                  <c:v>37279.0</c:v>
                </c:pt>
                <c:pt idx="89">
                  <c:v>37280.0</c:v>
                </c:pt>
                <c:pt idx="90">
                  <c:v>37285.0</c:v>
                </c:pt>
                <c:pt idx="91">
                  <c:v>37286.0</c:v>
                </c:pt>
                <c:pt idx="92">
                  <c:v>37289.0</c:v>
                </c:pt>
                <c:pt idx="93">
                  <c:v>37290.0</c:v>
                </c:pt>
                <c:pt idx="94">
                  <c:v>37291.0</c:v>
                </c:pt>
                <c:pt idx="95">
                  <c:v>37292.0</c:v>
                </c:pt>
                <c:pt idx="96">
                  <c:v>37293.0</c:v>
                </c:pt>
                <c:pt idx="97">
                  <c:v>37294.0</c:v>
                </c:pt>
                <c:pt idx="98">
                  <c:v>37302.0</c:v>
                </c:pt>
                <c:pt idx="99">
                  <c:v>37305.0</c:v>
                </c:pt>
                <c:pt idx="100">
                  <c:v>37317.0</c:v>
                </c:pt>
                <c:pt idx="101">
                  <c:v>37326.0</c:v>
                </c:pt>
                <c:pt idx="102">
                  <c:v>37329.0</c:v>
                </c:pt>
                <c:pt idx="103">
                  <c:v>37330.0</c:v>
                </c:pt>
                <c:pt idx="104">
                  <c:v>37331.0</c:v>
                </c:pt>
                <c:pt idx="105">
                  <c:v>37336.0</c:v>
                </c:pt>
                <c:pt idx="106">
                  <c:v>37342.0</c:v>
                </c:pt>
                <c:pt idx="107">
                  <c:v>37343.0</c:v>
                </c:pt>
                <c:pt idx="108">
                  <c:v>37344.0</c:v>
                </c:pt>
                <c:pt idx="109">
                  <c:v>37345.0</c:v>
                </c:pt>
                <c:pt idx="110">
                  <c:v>37346.0</c:v>
                </c:pt>
                <c:pt idx="111">
                  <c:v>37347.0</c:v>
                </c:pt>
                <c:pt idx="112">
                  <c:v>37349.0</c:v>
                </c:pt>
                <c:pt idx="113">
                  <c:v>37350.0</c:v>
                </c:pt>
                <c:pt idx="114">
                  <c:v>37351.0</c:v>
                </c:pt>
                <c:pt idx="115">
                  <c:v>37352.0</c:v>
                </c:pt>
                <c:pt idx="116">
                  <c:v>37353.0</c:v>
                </c:pt>
                <c:pt idx="117">
                  <c:v>37354.0</c:v>
                </c:pt>
                <c:pt idx="118">
                  <c:v>37355.0</c:v>
                </c:pt>
                <c:pt idx="119">
                  <c:v>37356.0</c:v>
                </c:pt>
                <c:pt idx="120">
                  <c:v>37358.0</c:v>
                </c:pt>
                <c:pt idx="121">
                  <c:v>37362.0</c:v>
                </c:pt>
                <c:pt idx="122">
                  <c:v>37363.0</c:v>
                </c:pt>
                <c:pt idx="123">
                  <c:v>37364.0</c:v>
                </c:pt>
                <c:pt idx="124">
                  <c:v>37365.0</c:v>
                </c:pt>
                <c:pt idx="125">
                  <c:v>37366.0</c:v>
                </c:pt>
                <c:pt idx="126">
                  <c:v>37369.0</c:v>
                </c:pt>
                <c:pt idx="127">
                  <c:v>37370.0</c:v>
                </c:pt>
                <c:pt idx="128">
                  <c:v>37371.0</c:v>
                </c:pt>
                <c:pt idx="129">
                  <c:v>37372.0</c:v>
                </c:pt>
                <c:pt idx="130">
                  <c:v>37376.0</c:v>
                </c:pt>
                <c:pt idx="131">
                  <c:v>37378.0</c:v>
                </c:pt>
                <c:pt idx="132">
                  <c:v>37383.0</c:v>
                </c:pt>
                <c:pt idx="133">
                  <c:v>37384.0</c:v>
                </c:pt>
                <c:pt idx="134">
                  <c:v>37386.0</c:v>
                </c:pt>
                <c:pt idx="135">
                  <c:v>37391.0</c:v>
                </c:pt>
                <c:pt idx="136">
                  <c:v>37394.0</c:v>
                </c:pt>
                <c:pt idx="137">
                  <c:v>37395.0</c:v>
                </c:pt>
                <c:pt idx="138">
                  <c:v>37396.0</c:v>
                </c:pt>
                <c:pt idx="139">
                  <c:v>37397.0</c:v>
                </c:pt>
                <c:pt idx="140">
                  <c:v>37398.0</c:v>
                </c:pt>
                <c:pt idx="141">
                  <c:v>37406.0</c:v>
                </c:pt>
                <c:pt idx="142">
                  <c:v>37408.0</c:v>
                </c:pt>
                <c:pt idx="143">
                  <c:v>37409.0</c:v>
                </c:pt>
                <c:pt idx="144">
                  <c:v>37410.0</c:v>
                </c:pt>
                <c:pt idx="145">
                  <c:v>37412.0</c:v>
                </c:pt>
                <c:pt idx="146">
                  <c:v>37413.0</c:v>
                </c:pt>
                <c:pt idx="147">
                  <c:v>37417.0</c:v>
                </c:pt>
                <c:pt idx="148">
                  <c:v>37418.0</c:v>
                </c:pt>
                <c:pt idx="149">
                  <c:v>37419.0</c:v>
                </c:pt>
                <c:pt idx="150">
                  <c:v>37426.0</c:v>
                </c:pt>
                <c:pt idx="151">
                  <c:v>37430.0</c:v>
                </c:pt>
                <c:pt idx="152">
                  <c:v>37431.0</c:v>
                </c:pt>
                <c:pt idx="153">
                  <c:v>37432.0</c:v>
                </c:pt>
                <c:pt idx="154">
                  <c:v>37433.0</c:v>
                </c:pt>
                <c:pt idx="155">
                  <c:v>37436.0</c:v>
                </c:pt>
                <c:pt idx="156">
                  <c:v>37438.0</c:v>
                </c:pt>
                <c:pt idx="157">
                  <c:v>37439.0</c:v>
                </c:pt>
                <c:pt idx="158">
                  <c:v>37446.0</c:v>
                </c:pt>
                <c:pt idx="159">
                  <c:v>37448.0</c:v>
                </c:pt>
                <c:pt idx="160">
                  <c:v>37452.0</c:v>
                </c:pt>
                <c:pt idx="161">
                  <c:v>37453.0</c:v>
                </c:pt>
                <c:pt idx="162">
                  <c:v>37454.0</c:v>
                </c:pt>
                <c:pt idx="163">
                  <c:v>37455.0</c:v>
                </c:pt>
                <c:pt idx="164">
                  <c:v>37456.0</c:v>
                </c:pt>
                <c:pt idx="165">
                  <c:v>37457.0</c:v>
                </c:pt>
                <c:pt idx="166">
                  <c:v>37460.0</c:v>
                </c:pt>
                <c:pt idx="167">
                  <c:v>37461.0</c:v>
                </c:pt>
                <c:pt idx="168">
                  <c:v>37462.0</c:v>
                </c:pt>
                <c:pt idx="169">
                  <c:v>37468.0</c:v>
                </c:pt>
              </c:numCache>
            </c:numRef>
          </c:cat>
          <c:val>
            <c:numRef>
              <c:f>freq!$H$10:$H$179</c:f>
              <c:numCache>
                <c:formatCode>General</c:formatCode>
                <c:ptCount val="17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1.0</c:v>
                </c:pt>
                <c:pt idx="15">
                  <c:v>0.0</c:v>
                </c:pt>
                <c:pt idx="16">
                  <c:v>4.0</c:v>
                </c:pt>
                <c:pt idx="17">
                  <c:v>3.0</c:v>
                </c:pt>
                <c:pt idx="18">
                  <c:v>1.0</c:v>
                </c:pt>
                <c:pt idx="19">
                  <c:v>2.0</c:v>
                </c:pt>
                <c:pt idx="20">
                  <c:v>2.0</c:v>
                </c:pt>
                <c:pt idx="21">
                  <c:v>1.0</c:v>
                </c:pt>
                <c:pt idx="22">
                  <c:v>3.0</c:v>
                </c:pt>
                <c:pt idx="23">
                  <c:v>0.0</c:v>
                </c:pt>
                <c:pt idx="24">
                  <c:v>2.0</c:v>
                </c:pt>
                <c:pt idx="25">
                  <c:v>2.0</c:v>
                </c:pt>
                <c:pt idx="26">
                  <c:v>0.0</c:v>
                </c:pt>
                <c:pt idx="27">
                  <c:v>2.0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1.0</c:v>
                </c:pt>
                <c:pt idx="33">
                  <c:v>2.0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1.0</c:v>
                </c:pt>
                <c:pt idx="38">
                  <c:v>2.0</c:v>
                </c:pt>
                <c:pt idx="39">
                  <c:v>0.0</c:v>
                </c:pt>
                <c:pt idx="40">
                  <c:v>3.0</c:v>
                </c:pt>
                <c:pt idx="41">
                  <c:v>1.0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1.0</c:v>
                </c:pt>
                <c:pt idx="48">
                  <c:v>0.0</c:v>
                </c:pt>
                <c:pt idx="49">
                  <c:v>1.0</c:v>
                </c:pt>
                <c:pt idx="50">
                  <c:v>1.0</c:v>
                </c:pt>
                <c:pt idx="51">
                  <c:v>0.0</c:v>
                </c:pt>
                <c:pt idx="52">
                  <c:v>2.0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1.0</c:v>
                </c:pt>
                <c:pt idx="57">
                  <c:v>0.0</c:v>
                </c:pt>
                <c:pt idx="58">
                  <c:v>0.0</c:v>
                </c:pt>
                <c:pt idx="59">
                  <c:v>1.0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1.0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1.0</c:v>
                </c:pt>
                <c:pt idx="73">
                  <c:v>2.0</c:v>
                </c:pt>
                <c:pt idx="74">
                  <c:v>3.0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1.0</c:v>
                </c:pt>
                <c:pt idx="79">
                  <c:v>0.0</c:v>
                </c:pt>
                <c:pt idx="80">
                  <c:v>0.0</c:v>
                </c:pt>
                <c:pt idx="81">
                  <c:v>1.0</c:v>
                </c:pt>
                <c:pt idx="82">
                  <c:v>0.0</c:v>
                </c:pt>
                <c:pt idx="83">
                  <c:v>2.0</c:v>
                </c:pt>
                <c:pt idx="84">
                  <c:v>1.0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2.0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1.0</c:v>
                </c:pt>
                <c:pt idx="97">
                  <c:v>0.0</c:v>
                </c:pt>
                <c:pt idx="98">
                  <c:v>2.0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1.0</c:v>
                </c:pt>
                <c:pt idx="105">
                  <c:v>0.0</c:v>
                </c:pt>
                <c:pt idx="106">
                  <c:v>1.0</c:v>
                </c:pt>
                <c:pt idx="107">
                  <c:v>1.0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1.0</c:v>
                </c:pt>
                <c:pt idx="121">
                  <c:v>2.0</c:v>
                </c:pt>
                <c:pt idx="122">
                  <c:v>0.0</c:v>
                </c:pt>
                <c:pt idx="123">
                  <c:v>0.0</c:v>
                </c:pt>
                <c:pt idx="124">
                  <c:v>1.0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1.0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1.0</c:v>
                </c:pt>
                <c:pt idx="136">
                  <c:v>0.0</c:v>
                </c:pt>
                <c:pt idx="137">
                  <c:v>0.0</c:v>
                </c:pt>
                <c:pt idx="138">
                  <c:v>2.0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1.0</c:v>
                </c:pt>
                <c:pt idx="143">
                  <c:v>0.0</c:v>
                </c:pt>
                <c:pt idx="144">
                  <c:v>0.0</c:v>
                </c:pt>
                <c:pt idx="145">
                  <c:v>1.0</c:v>
                </c:pt>
                <c:pt idx="146">
                  <c:v>0.0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0.0</c:v>
                </c:pt>
                <c:pt idx="151">
                  <c:v>0.0</c:v>
                </c:pt>
                <c:pt idx="152">
                  <c:v>2.0</c:v>
                </c:pt>
                <c:pt idx="153">
                  <c:v>1.0</c:v>
                </c:pt>
                <c:pt idx="154">
                  <c:v>1.0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1.0</c:v>
                </c:pt>
                <c:pt idx="164">
                  <c:v>0.0</c:v>
                </c:pt>
                <c:pt idx="165">
                  <c:v>0.0</c:v>
                </c:pt>
                <c:pt idx="166">
                  <c:v>1.0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</c:numCache>
            </c:numRef>
          </c:val>
        </c:ser>
        <c:ser>
          <c:idx val="3"/>
          <c:order val="3"/>
          <c:tx>
            <c:strRef>
              <c:f>freq!$I$9</c:f>
              <c:strCache>
                <c:ptCount val="1"/>
                <c:pt idx="0">
                  <c:v>SVK</c:v>
                </c:pt>
              </c:strCache>
            </c:strRef>
          </c:tx>
          <c:cat>
            <c:numRef>
              <c:f>freq!$E$10:$E$179</c:f>
              <c:numCache>
                <c:formatCode>d/mmm/yy</c:formatCode>
                <c:ptCount val="170"/>
                <c:pt idx="0">
                  <c:v>37111.0</c:v>
                </c:pt>
                <c:pt idx="1">
                  <c:v>37116.0</c:v>
                </c:pt>
                <c:pt idx="2">
                  <c:v>37117.0</c:v>
                </c:pt>
                <c:pt idx="3">
                  <c:v>37152.0</c:v>
                </c:pt>
                <c:pt idx="4">
                  <c:v>37153.0</c:v>
                </c:pt>
                <c:pt idx="5">
                  <c:v>37154.0</c:v>
                </c:pt>
                <c:pt idx="6">
                  <c:v>37159.0</c:v>
                </c:pt>
                <c:pt idx="7">
                  <c:v>37160.0</c:v>
                </c:pt>
                <c:pt idx="8">
                  <c:v>37161.0</c:v>
                </c:pt>
                <c:pt idx="9">
                  <c:v>37163.0</c:v>
                </c:pt>
                <c:pt idx="10">
                  <c:v>37164.0</c:v>
                </c:pt>
                <c:pt idx="11">
                  <c:v>37165.0</c:v>
                </c:pt>
                <c:pt idx="12">
                  <c:v>37166.0</c:v>
                </c:pt>
                <c:pt idx="13">
                  <c:v>37167.0</c:v>
                </c:pt>
                <c:pt idx="14">
                  <c:v>37169.0</c:v>
                </c:pt>
                <c:pt idx="15">
                  <c:v>37170.0</c:v>
                </c:pt>
                <c:pt idx="16">
                  <c:v>37172.0</c:v>
                </c:pt>
                <c:pt idx="17">
                  <c:v>37173.0</c:v>
                </c:pt>
                <c:pt idx="18">
                  <c:v>37174.0</c:v>
                </c:pt>
                <c:pt idx="19">
                  <c:v>37175.0</c:v>
                </c:pt>
                <c:pt idx="20">
                  <c:v>37176.0</c:v>
                </c:pt>
                <c:pt idx="21">
                  <c:v>37177.0</c:v>
                </c:pt>
                <c:pt idx="22">
                  <c:v>37179.0</c:v>
                </c:pt>
                <c:pt idx="23">
                  <c:v>37180.0</c:v>
                </c:pt>
                <c:pt idx="24">
                  <c:v>37181.0</c:v>
                </c:pt>
                <c:pt idx="25">
                  <c:v>37182.0</c:v>
                </c:pt>
                <c:pt idx="26">
                  <c:v>37183.0</c:v>
                </c:pt>
                <c:pt idx="27">
                  <c:v>37184.0</c:v>
                </c:pt>
                <c:pt idx="28">
                  <c:v>37186.0</c:v>
                </c:pt>
                <c:pt idx="29">
                  <c:v>37187.0</c:v>
                </c:pt>
                <c:pt idx="30">
                  <c:v>37188.0</c:v>
                </c:pt>
                <c:pt idx="31">
                  <c:v>37189.0</c:v>
                </c:pt>
                <c:pt idx="32">
                  <c:v>37190.0</c:v>
                </c:pt>
                <c:pt idx="33">
                  <c:v>37193.0</c:v>
                </c:pt>
                <c:pt idx="34">
                  <c:v>37194.0</c:v>
                </c:pt>
                <c:pt idx="35">
                  <c:v>37195.0</c:v>
                </c:pt>
                <c:pt idx="36">
                  <c:v>37196.0</c:v>
                </c:pt>
                <c:pt idx="37">
                  <c:v>37197.0</c:v>
                </c:pt>
                <c:pt idx="38">
                  <c:v>37198.0</c:v>
                </c:pt>
                <c:pt idx="39">
                  <c:v>37199.0</c:v>
                </c:pt>
                <c:pt idx="40">
                  <c:v>37200.0</c:v>
                </c:pt>
                <c:pt idx="41">
                  <c:v>37201.0</c:v>
                </c:pt>
                <c:pt idx="42">
                  <c:v>37202.0</c:v>
                </c:pt>
                <c:pt idx="43">
                  <c:v>37203.0</c:v>
                </c:pt>
                <c:pt idx="44">
                  <c:v>37204.0</c:v>
                </c:pt>
                <c:pt idx="45">
                  <c:v>37205.0</c:v>
                </c:pt>
                <c:pt idx="46">
                  <c:v>37206.0</c:v>
                </c:pt>
                <c:pt idx="47">
                  <c:v>37207.0</c:v>
                </c:pt>
                <c:pt idx="48">
                  <c:v>37208.0</c:v>
                </c:pt>
                <c:pt idx="49">
                  <c:v>37209.0</c:v>
                </c:pt>
                <c:pt idx="50">
                  <c:v>37210.0</c:v>
                </c:pt>
                <c:pt idx="51">
                  <c:v>37211.0</c:v>
                </c:pt>
                <c:pt idx="52">
                  <c:v>37212.0</c:v>
                </c:pt>
                <c:pt idx="53">
                  <c:v>37214.0</c:v>
                </c:pt>
                <c:pt idx="54">
                  <c:v>37215.0</c:v>
                </c:pt>
                <c:pt idx="55">
                  <c:v>37216.0</c:v>
                </c:pt>
                <c:pt idx="56">
                  <c:v>37217.0</c:v>
                </c:pt>
                <c:pt idx="57">
                  <c:v>37218.0</c:v>
                </c:pt>
                <c:pt idx="58">
                  <c:v>37219.0</c:v>
                </c:pt>
                <c:pt idx="59">
                  <c:v>37220.0</c:v>
                </c:pt>
                <c:pt idx="60">
                  <c:v>37222.0</c:v>
                </c:pt>
                <c:pt idx="61">
                  <c:v>37223.0</c:v>
                </c:pt>
                <c:pt idx="62">
                  <c:v>37228.0</c:v>
                </c:pt>
                <c:pt idx="63">
                  <c:v>37229.0</c:v>
                </c:pt>
                <c:pt idx="64">
                  <c:v>37233.0</c:v>
                </c:pt>
                <c:pt idx="65">
                  <c:v>37235.0</c:v>
                </c:pt>
                <c:pt idx="66">
                  <c:v>37236.0</c:v>
                </c:pt>
                <c:pt idx="67">
                  <c:v>37238.0</c:v>
                </c:pt>
                <c:pt idx="68">
                  <c:v>37239.0</c:v>
                </c:pt>
                <c:pt idx="69">
                  <c:v>37240.0</c:v>
                </c:pt>
                <c:pt idx="70">
                  <c:v>37242.0</c:v>
                </c:pt>
                <c:pt idx="71">
                  <c:v>37243.0</c:v>
                </c:pt>
                <c:pt idx="72">
                  <c:v>37247.0</c:v>
                </c:pt>
                <c:pt idx="73">
                  <c:v>37252.0</c:v>
                </c:pt>
                <c:pt idx="74">
                  <c:v>37253.0</c:v>
                </c:pt>
                <c:pt idx="75">
                  <c:v>37254.0</c:v>
                </c:pt>
                <c:pt idx="76">
                  <c:v>37256.0</c:v>
                </c:pt>
                <c:pt idx="77">
                  <c:v>37258.0</c:v>
                </c:pt>
                <c:pt idx="78">
                  <c:v>37261.0</c:v>
                </c:pt>
                <c:pt idx="79">
                  <c:v>37263.0</c:v>
                </c:pt>
                <c:pt idx="80">
                  <c:v>37266.0</c:v>
                </c:pt>
                <c:pt idx="81">
                  <c:v>37267.0</c:v>
                </c:pt>
                <c:pt idx="82">
                  <c:v>37270.0</c:v>
                </c:pt>
                <c:pt idx="83">
                  <c:v>37272.0</c:v>
                </c:pt>
                <c:pt idx="84">
                  <c:v>37273.0</c:v>
                </c:pt>
                <c:pt idx="85">
                  <c:v>37274.0</c:v>
                </c:pt>
                <c:pt idx="86">
                  <c:v>37275.0</c:v>
                </c:pt>
                <c:pt idx="87">
                  <c:v>37277.0</c:v>
                </c:pt>
                <c:pt idx="88">
                  <c:v>37279.0</c:v>
                </c:pt>
                <c:pt idx="89">
                  <c:v>37280.0</c:v>
                </c:pt>
                <c:pt idx="90">
                  <c:v>37285.0</c:v>
                </c:pt>
                <c:pt idx="91">
                  <c:v>37286.0</c:v>
                </c:pt>
                <c:pt idx="92">
                  <c:v>37289.0</c:v>
                </c:pt>
                <c:pt idx="93">
                  <c:v>37290.0</c:v>
                </c:pt>
                <c:pt idx="94">
                  <c:v>37291.0</c:v>
                </c:pt>
                <c:pt idx="95">
                  <c:v>37292.0</c:v>
                </c:pt>
                <c:pt idx="96">
                  <c:v>37293.0</c:v>
                </c:pt>
                <c:pt idx="97">
                  <c:v>37294.0</c:v>
                </c:pt>
                <c:pt idx="98">
                  <c:v>37302.0</c:v>
                </c:pt>
                <c:pt idx="99">
                  <c:v>37305.0</c:v>
                </c:pt>
                <c:pt idx="100">
                  <c:v>37317.0</c:v>
                </c:pt>
                <c:pt idx="101">
                  <c:v>37326.0</c:v>
                </c:pt>
                <c:pt idx="102">
                  <c:v>37329.0</c:v>
                </c:pt>
                <c:pt idx="103">
                  <c:v>37330.0</c:v>
                </c:pt>
                <c:pt idx="104">
                  <c:v>37331.0</c:v>
                </c:pt>
                <c:pt idx="105">
                  <c:v>37336.0</c:v>
                </c:pt>
                <c:pt idx="106">
                  <c:v>37342.0</c:v>
                </c:pt>
                <c:pt idx="107">
                  <c:v>37343.0</c:v>
                </c:pt>
                <c:pt idx="108">
                  <c:v>37344.0</c:v>
                </c:pt>
                <c:pt idx="109">
                  <c:v>37345.0</c:v>
                </c:pt>
                <c:pt idx="110">
                  <c:v>37346.0</c:v>
                </c:pt>
                <c:pt idx="111">
                  <c:v>37347.0</c:v>
                </c:pt>
                <c:pt idx="112">
                  <c:v>37349.0</c:v>
                </c:pt>
                <c:pt idx="113">
                  <c:v>37350.0</c:v>
                </c:pt>
                <c:pt idx="114">
                  <c:v>37351.0</c:v>
                </c:pt>
                <c:pt idx="115">
                  <c:v>37352.0</c:v>
                </c:pt>
                <c:pt idx="116">
                  <c:v>37353.0</c:v>
                </c:pt>
                <c:pt idx="117">
                  <c:v>37354.0</c:v>
                </c:pt>
                <c:pt idx="118">
                  <c:v>37355.0</c:v>
                </c:pt>
                <c:pt idx="119">
                  <c:v>37356.0</c:v>
                </c:pt>
                <c:pt idx="120">
                  <c:v>37358.0</c:v>
                </c:pt>
                <c:pt idx="121">
                  <c:v>37362.0</c:v>
                </c:pt>
                <c:pt idx="122">
                  <c:v>37363.0</c:v>
                </c:pt>
                <c:pt idx="123">
                  <c:v>37364.0</c:v>
                </c:pt>
                <c:pt idx="124">
                  <c:v>37365.0</c:v>
                </c:pt>
                <c:pt idx="125">
                  <c:v>37366.0</c:v>
                </c:pt>
                <c:pt idx="126">
                  <c:v>37369.0</c:v>
                </c:pt>
                <c:pt idx="127">
                  <c:v>37370.0</c:v>
                </c:pt>
                <c:pt idx="128">
                  <c:v>37371.0</c:v>
                </c:pt>
                <c:pt idx="129">
                  <c:v>37372.0</c:v>
                </c:pt>
                <c:pt idx="130">
                  <c:v>37376.0</c:v>
                </c:pt>
                <c:pt idx="131">
                  <c:v>37378.0</c:v>
                </c:pt>
                <c:pt idx="132">
                  <c:v>37383.0</c:v>
                </c:pt>
                <c:pt idx="133">
                  <c:v>37384.0</c:v>
                </c:pt>
                <c:pt idx="134">
                  <c:v>37386.0</c:v>
                </c:pt>
                <c:pt idx="135">
                  <c:v>37391.0</c:v>
                </c:pt>
                <c:pt idx="136">
                  <c:v>37394.0</c:v>
                </c:pt>
                <c:pt idx="137">
                  <c:v>37395.0</c:v>
                </c:pt>
                <c:pt idx="138">
                  <c:v>37396.0</c:v>
                </c:pt>
                <c:pt idx="139">
                  <c:v>37397.0</c:v>
                </c:pt>
                <c:pt idx="140">
                  <c:v>37398.0</c:v>
                </c:pt>
                <c:pt idx="141">
                  <c:v>37406.0</c:v>
                </c:pt>
                <c:pt idx="142">
                  <c:v>37408.0</c:v>
                </c:pt>
                <c:pt idx="143">
                  <c:v>37409.0</c:v>
                </c:pt>
                <c:pt idx="144">
                  <c:v>37410.0</c:v>
                </c:pt>
                <c:pt idx="145">
                  <c:v>37412.0</c:v>
                </c:pt>
                <c:pt idx="146">
                  <c:v>37413.0</c:v>
                </c:pt>
                <c:pt idx="147">
                  <c:v>37417.0</c:v>
                </c:pt>
                <c:pt idx="148">
                  <c:v>37418.0</c:v>
                </c:pt>
                <c:pt idx="149">
                  <c:v>37419.0</c:v>
                </c:pt>
                <c:pt idx="150">
                  <c:v>37426.0</c:v>
                </c:pt>
                <c:pt idx="151">
                  <c:v>37430.0</c:v>
                </c:pt>
                <c:pt idx="152">
                  <c:v>37431.0</c:v>
                </c:pt>
                <c:pt idx="153">
                  <c:v>37432.0</c:v>
                </c:pt>
                <c:pt idx="154">
                  <c:v>37433.0</c:v>
                </c:pt>
                <c:pt idx="155">
                  <c:v>37436.0</c:v>
                </c:pt>
                <c:pt idx="156">
                  <c:v>37438.0</c:v>
                </c:pt>
                <c:pt idx="157">
                  <c:v>37439.0</c:v>
                </c:pt>
                <c:pt idx="158">
                  <c:v>37446.0</c:v>
                </c:pt>
                <c:pt idx="159">
                  <c:v>37448.0</c:v>
                </c:pt>
                <c:pt idx="160">
                  <c:v>37452.0</c:v>
                </c:pt>
                <c:pt idx="161">
                  <c:v>37453.0</c:v>
                </c:pt>
                <c:pt idx="162">
                  <c:v>37454.0</c:v>
                </c:pt>
                <c:pt idx="163">
                  <c:v>37455.0</c:v>
                </c:pt>
                <c:pt idx="164">
                  <c:v>37456.0</c:v>
                </c:pt>
                <c:pt idx="165">
                  <c:v>37457.0</c:v>
                </c:pt>
                <c:pt idx="166">
                  <c:v>37460.0</c:v>
                </c:pt>
                <c:pt idx="167">
                  <c:v>37461.0</c:v>
                </c:pt>
                <c:pt idx="168">
                  <c:v>37462.0</c:v>
                </c:pt>
                <c:pt idx="169">
                  <c:v>37468.0</c:v>
                </c:pt>
              </c:numCache>
            </c:numRef>
          </c:cat>
          <c:val>
            <c:numRef>
              <c:f>freq!$I$10:$I$179</c:f>
              <c:numCache>
                <c:formatCode>General</c:formatCode>
                <c:ptCount val="17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  <c:pt idx="6">
                  <c:v>2.0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3.0</c:v>
                </c:pt>
                <c:pt idx="17">
                  <c:v>5.0</c:v>
                </c:pt>
                <c:pt idx="18">
                  <c:v>2.0</c:v>
                </c:pt>
                <c:pt idx="19">
                  <c:v>9.0</c:v>
                </c:pt>
                <c:pt idx="20">
                  <c:v>6.0</c:v>
                </c:pt>
                <c:pt idx="21">
                  <c:v>1.0</c:v>
                </c:pt>
                <c:pt idx="22">
                  <c:v>6.0</c:v>
                </c:pt>
                <c:pt idx="23">
                  <c:v>1.0</c:v>
                </c:pt>
                <c:pt idx="24">
                  <c:v>0.0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0.0</c:v>
                </c:pt>
                <c:pt idx="29">
                  <c:v>3.0</c:v>
                </c:pt>
                <c:pt idx="30">
                  <c:v>0.0</c:v>
                </c:pt>
                <c:pt idx="31">
                  <c:v>2.0</c:v>
                </c:pt>
                <c:pt idx="32">
                  <c:v>0.0</c:v>
                </c:pt>
                <c:pt idx="33">
                  <c:v>1.0</c:v>
                </c:pt>
                <c:pt idx="34">
                  <c:v>1.0</c:v>
                </c:pt>
                <c:pt idx="35">
                  <c:v>2.0</c:v>
                </c:pt>
                <c:pt idx="36">
                  <c:v>0.0</c:v>
                </c:pt>
                <c:pt idx="37">
                  <c:v>2.0</c:v>
                </c:pt>
                <c:pt idx="38">
                  <c:v>2.0</c:v>
                </c:pt>
                <c:pt idx="39">
                  <c:v>0.0</c:v>
                </c:pt>
                <c:pt idx="40">
                  <c:v>7.0</c:v>
                </c:pt>
                <c:pt idx="41">
                  <c:v>0.0</c:v>
                </c:pt>
                <c:pt idx="42">
                  <c:v>3.0</c:v>
                </c:pt>
                <c:pt idx="43">
                  <c:v>0.0</c:v>
                </c:pt>
                <c:pt idx="44">
                  <c:v>3.0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2.0</c:v>
                </c:pt>
                <c:pt idx="50">
                  <c:v>1.0</c:v>
                </c:pt>
                <c:pt idx="51">
                  <c:v>0.0</c:v>
                </c:pt>
                <c:pt idx="52">
                  <c:v>0.0</c:v>
                </c:pt>
                <c:pt idx="53">
                  <c:v>2.0</c:v>
                </c:pt>
                <c:pt idx="54">
                  <c:v>0.0</c:v>
                </c:pt>
                <c:pt idx="55">
                  <c:v>1.0</c:v>
                </c:pt>
                <c:pt idx="56">
                  <c:v>1.0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0.0</c:v>
                </c:pt>
                <c:pt idx="68">
                  <c:v>1.0</c:v>
                </c:pt>
                <c:pt idx="69">
                  <c:v>1.0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6.0</c:v>
                </c:pt>
                <c:pt idx="75">
                  <c:v>1.0</c:v>
                </c:pt>
                <c:pt idx="76">
                  <c:v>1.0</c:v>
                </c:pt>
                <c:pt idx="77">
                  <c:v>4.0</c:v>
                </c:pt>
                <c:pt idx="78">
                  <c:v>0.0</c:v>
                </c:pt>
                <c:pt idx="79">
                  <c:v>0.0</c:v>
                </c:pt>
                <c:pt idx="80">
                  <c:v>1.0</c:v>
                </c:pt>
                <c:pt idx="81">
                  <c:v>0.0</c:v>
                </c:pt>
                <c:pt idx="82">
                  <c:v>1.0</c:v>
                </c:pt>
                <c:pt idx="83">
                  <c:v>0.0</c:v>
                </c:pt>
                <c:pt idx="84">
                  <c:v>0.0</c:v>
                </c:pt>
                <c:pt idx="85">
                  <c:v>1.0</c:v>
                </c:pt>
                <c:pt idx="86">
                  <c:v>0.0</c:v>
                </c:pt>
                <c:pt idx="87">
                  <c:v>0.0</c:v>
                </c:pt>
                <c:pt idx="88">
                  <c:v>1.0</c:v>
                </c:pt>
                <c:pt idx="89">
                  <c:v>0.0</c:v>
                </c:pt>
                <c:pt idx="90">
                  <c:v>1.0</c:v>
                </c:pt>
                <c:pt idx="91">
                  <c:v>0.0</c:v>
                </c:pt>
                <c:pt idx="92">
                  <c:v>3.0</c:v>
                </c:pt>
                <c:pt idx="93">
                  <c:v>0.0</c:v>
                </c:pt>
                <c:pt idx="94">
                  <c:v>2.0</c:v>
                </c:pt>
                <c:pt idx="95">
                  <c:v>1.0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1.0</c:v>
                </c:pt>
                <c:pt idx="100">
                  <c:v>1.0</c:v>
                </c:pt>
                <c:pt idx="101">
                  <c:v>0.0</c:v>
                </c:pt>
                <c:pt idx="102">
                  <c:v>0.0</c:v>
                </c:pt>
                <c:pt idx="103">
                  <c:v>1.0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1.0</c:v>
                </c:pt>
                <c:pt idx="108">
                  <c:v>0.0</c:v>
                </c:pt>
                <c:pt idx="109">
                  <c:v>1.0</c:v>
                </c:pt>
                <c:pt idx="110">
                  <c:v>0.0</c:v>
                </c:pt>
                <c:pt idx="111">
                  <c:v>0.0</c:v>
                </c:pt>
                <c:pt idx="112">
                  <c:v>1.0</c:v>
                </c:pt>
                <c:pt idx="113">
                  <c:v>2.0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2.0</c:v>
                </c:pt>
                <c:pt idx="119">
                  <c:v>1.0</c:v>
                </c:pt>
                <c:pt idx="120">
                  <c:v>3.0</c:v>
                </c:pt>
                <c:pt idx="121">
                  <c:v>3.0</c:v>
                </c:pt>
                <c:pt idx="122">
                  <c:v>0.0</c:v>
                </c:pt>
                <c:pt idx="123">
                  <c:v>2.0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1.0</c:v>
                </c:pt>
                <c:pt idx="130">
                  <c:v>0.0</c:v>
                </c:pt>
                <c:pt idx="131">
                  <c:v>1.0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2.0</c:v>
                </c:pt>
                <c:pt idx="136">
                  <c:v>0.0</c:v>
                </c:pt>
                <c:pt idx="137">
                  <c:v>0.0</c:v>
                </c:pt>
                <c:pt idx="138">
                  <c:v>1.0</c:v>
                </c:pt>
                <c:pt idx="139">
                  <c:v>3.0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1.0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6.0</c:v>
                </c:pt>
                <c:pt idx="153">
                  <c:v>3.0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2.0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1.0</c:v>
                </c:pt>
                <c:pt idx="168">
                  <c:v>0.0</c:v>
                </c:pt>
                <c:pt idx="16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590096"/>
        <c:axId val="-2134799168"/>
      </c:areaChart>
      <c:dateAx>
        <c:axId val="-2134590096"/>
        <c:scaling>
          <c:orientation val="minMax"/>
        </c:scaling>
        <c:delete val="0"/>
        <c:axPos val="b"/>
        <c:numFmt formatCode="d/mm/yy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en-US"/>
          </a:p>
        </c:txPr>
        <c:crossAx val="-2134799168"/>
        <c:crosses val="autoZero"/>
        <c:auto val="0"/>
        <c:lblOffset val="100"/>
        <c:baseTimeUnit val="days"/>
      </c:dateAx>
      <c:valAx>
        <c:axId val="-21347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en-US"/>
          </a:p>
        </c:txPr>
        <c:crossAx val="-213459009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500" baseline="0">
              <a:latin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solidFill>
        <a:srgbClr val="000000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Chart 3: Text fequency distribution</a:t>
            </a:r>
            <a:r>
              <a:rPr lang="cs-CZ" sz="1400" baseline="0"/>
              <a:t> for Period 2</a:t>
            </a:r>
            <a:endParaRPr lang="cs-CZ" sz="1400"/>
          </a:p>
        </c:rich>
      </c:tx>
      <c:layout>
        <c:manualLayout>
          <c:xMode val="edge"/>
          <c:yMode val="edge"/>
          <c:x val="0.0114156152167726"/>
          <c:y val="0.023816257014544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CZE</c:v>
                </c:pt>
              </c:strCache>
            </c:strRef>
          </c:tx>
          <c:cat>
            <c:numRef>
              <c:f>Sheet2!$A$5:$A$220</c:f>
              <c:numCache>
                <c:formatCode>d\-mmm\-yy</c:formatCode>
                <c:ptCount val="216"/>
                <c:pt idx="0">
                  <c:v>40392.0</c:v>
                </c:pt>
                <c:pt idx="1">
                  <c:v>40395.0</c:v>
                </c:pt>
                <c:pt idx="2">
                  <c:v>40399.0</c:v>
                </c:pt>
                <c:pt idx="3">
                  <c:v>40400.0</c:v>
                </c:pt>
                <c:pt idx="4">
                  <c:v>40401.0</c:v>
                </c:pt>
                <c:pt idx="5">
                  <c:v>40402.0</c:v>
                </c:pt>
                <c:pt idx="6">
                  <c:v>40406.0</c:v>
                </c:pt>
                <c:pt idx="7">
                  <c:v>40408.0</c:v>
                </c:pt>
                <c:pt idx="8">
                  <c:v>40409.0</c:v>
                </c:pt>
                <c:pt idx="9">
                  <c:v>40411.0</c:v>
                </c:pt>
                <c:pt idx="10">
                  <c:v>40413.0</c:v>
                </c:pt>
                <c:pt idx="11">
                  <c:v>40414.0</c:v>
                </c:pt>
                <c:pt idx="12">
                  <c:v>40415.0</c:v>
                </c:pt>
                <c:pt idx="13">
                  <c:v>40416.0</c:v>
                </c:pt>
                <c:pt idx="14">
                  <c:v>40417.0</c:v>
                </c:pt>
                <c:pt idx="15">
                  <c:v>40418.0</c:v>
                </c:pt>
                <c:pt idx="16">
                  <c:v>40420.0</c:v>
                </c:pt>
                <c:pt idx="17">
                  <c:v>40421.0</c:v>
                </c:pt>
                <c:pt idx="18">
                  <c:v>40423.0</c:v>
                </c:pt>
                <c:pt idx="19">
                  <c:v>40424.0</c:v>
                </c:pt>
                <c:pt idx="20">
                  <c:v>40428.0</c:v>
                </c:pt>
                <c:pt idx="21">
                  <c:v>40429.0</c:v>
                </c:pt>
                <c:pt idx="22">
                  <c:v>40439.0</c:v>
                </c:pt>
                <c:pt idx="23">
                  <c:v>40445.0</c:v>
                </c:pt>
                <c:pt idx="24">
                  <c:v>40450.0</c:v>
                </c:pt>
                <c:pt idx="25">
                  <c:v>40451.0</c:v>
                </c:pt>
                <c:pt idx="26">
                  <c:v>40452.0</c:v>
                </c:pt>
                <c:pt idx="27">
                  <c:v>40458.0</c:v>
                </c:pt>
                <c:pt idx="28">
                  <c:v>40469.0</c:v>
                </c:pt>
                <c:pt idx="29">
                  <c:v>40474.0</c:v>
                </c:pt>
                <c:pt idx="30">
                  <c:v>40476.0</c:v>
                </c:pt>
                <c:pt idx="31">
                  <c:v>40477.0</c:v>
                </c:pt>
                <c:pt idx="32">
                  <c:v>40479.0</c:v>
                </c:pt>
                <c:pt idx="33">
                  <c:v>40480.0</c:v>
                </c:pt>
                <c:pt idx="34">
                  <c:v>40483.0</c:v>
                </c:pt>
                <c:pt idx="35">
                  <c:v>40490.0</c:v>
                </c:pt>
                <c:pt idx="36">
                  <c:v>40491.0</c:v>
                </c:pt>
                <c:pt idx="37">
                  <c:v>40497.0</c:v>
                </c:pt>
                <c:pt idx="38">
                  <c:v>40500.0</c:v>
                </c:pt>
                <c:pt idx="39">
                  <c:v>40507.0</c:v>
                </c:pt>
                <c:pt idx="40">
                  <c:v>40509.0</c:v>
                </c:pt>
                <c:pt idx="41">
                  <c:v>40512.0</c:v>
                </c:pt>
                <c:pt idx="42">
                  <c:v>40513.0</c:v>
                </c:pt>
                <c:pt idx="43">
                  <c:v>40516.0</c:v>
                </c:pt>
                <c:pt idx="44">
                  <c:v>40518.0</c:v>
                </c:pt>
                <c:pt idx="45">
                  <c:v>40519.0</c:v>
                </c:pt>
                <c:pt idx="46">
                  <c:v>40525.0</c:v>
                </c:pt>
                <c:pt idx="47">
                  <c:v>40527.0</c:v>
                </c:pt>
                <c:pt idx="48">
                  <c:v>40528.0</c:v>
                </c:pt>
                <c:pt idx="49">
                  <c:v>40532.0</c:v>
                </c:pt>
                <c:pt idx="50">
                  <c:v>40546.0</c:v>
                </c:pt>
                <c:pt idx="51">
                  <c:v>40547.0</c:v>
                </c:pt>
                <c:pt idx="52">
                  <c:v>40549.0</c:v>
                </c:pt>
                <c:pt idx="53">
                  <c:v>40552.0</c:v>
                </c:pt>
                <c:pt idx="54">
                  <c:v>40553.0</c:v>
                </c:pt>
                <c:pt idx="55">
                  <c:v>40554.0</c:v>
                </c:pt>
                <c:pt idx="56">
                  <c:v>40556.0</c:v>
                </c:pt>
                <c:pt idx="57">
                  <c:v>40557.0</c:v>
                </c:pt>
                <c:pt idx="58">
                  <c:v>40558.0</c:v>
                </c:pt>
                <c:pt idx="59">
                  <c:v>40560.0</c:v>
                </c:pt>
                <c:pt idx="60">
                  <c:v>40561.0</c:v>
                </c:pt>
                <c:pt idx="61">
                  <c:v>40563.0</c:v>
                </c:pt>
                <c:pt idx="62">
                  <c:v>40565.0</c:v>
                </c:pt>
                <c:pt idx="63">
                  <c:v>40567.0</c:v>
                </c:pt>
                <c:pt idx="64">
                  <c:v>40568.0</c:v>
                </c:pt>
                <c:pt idx="65">
                  <c:v>40569.0</c:v>
                </c:pt>
                <c:pt idx="66">
                  <c:v>40570.0</c:v>
                </c:pt>
                <c:pt idx="67">
                  <c:v>40571.0</c:v>
                </c:pt>
                <c:pt idx="68">
                  <c:v>40572.0</c:v>
                </c:pt>
                <c:pt idx="69">
                  <c:v>40573.0</c:v>
                </c:pt>
                <c:pt idx="70">
                  <c:v>40574.0</c:v>
                </c:pt>
                <c:pt idx="71">
                  <c:v>40575.0</c:v>
                </c:pt>
                <c:pt idx="72">
                  <c:v>40576.0</c:v>
                </c:pt>
                <c:pt idx="73">
                  <c:v>40577.0</c:v>
                </c:pt>
                <c:pt idx="74">
                  <c:v>40578.0</c:v>
                </c:pt>
                <c:pt idx="75">
                  <c:v>40579.0</c:v>
                </c:pt>
                <c:pt idx="76">
                  <c:v>40580.0</c:v>
                </c:pt>
                <c:pt idx="77">
                  <c:v>40581.0</c:v>
                </c:pt>
                <c:pt idx="78">
                  <c:v>40582.0</c:v>
                </c:pt>
                <c:pt idx="79">
                  <c:v>40583.0</c:v>
                </c:pt>
                <c:pt idx="80">
                  <c:v>40584.0</c:v>
                </c:pt>
                <c:pt idx="81">
                  <c:v>40585.0</c:v>
                </c:pt>
                <c:pt idx="82">
                  <c:v>40586.0</c:v>
                </c:pt>
                <c:pt idx="83">
                  <c:v>40587.0</c:v>
                </c:pt>
                <c:pt idx="84">
                  <c:v>40588.0</c:v>
                </c:pt>
                <c:pt idx="85">
                  <c:v>40589.0</c:v>
                </c:pt>
                <c:pt idx="86">
                  <c:v>40590.0</c:v>
                </c:pt>
                <c:pt idx="87">
                  <c:v>40591.0</c:v>
                </c:pt>
                <c:pt idx="88">
                  <c:v>40592.0</c:v>
                </c:pt>
                <c:pt idx="89">
                  <c:v>40593.0</c:v>
                </c:pt>
                <c:pt idx="90">
                  <c:v>40594.0</c:v>
                </c:pt>
                <c:pt idx="91">
                  <c:v>40595.0</c:v>
                </c:pt>
                <c:pt idx="92">
                  <c:v>40596.0</c:v>
                </c:pt>
                <c:pt idx="93">
                  <c:v>40597.0</c:v>
                </c:pt>
                <c:pt idx="94">
                  <c:v>40598.0</c:v>
                </c:pt>
                <c:pt idx="95">
                  <c:v>40599.0</c:v>
                </c:pt>
                <c:pt idx="96">
                  <c:v>40600.0</c:v>
                </c:pt>
                <c:pt idx="97">
                  <c:v>40601.0</c:v>
                </c:pt>
                <c:pt idx="98">
                  <c:v>40602.0</c:v>
                </c:pt>
                <c:pt idx="99">
                  <c:v>40603.0</c:v>
                </c:pt>
                <c:pt idx="100">
                  <c:v>40604.0</c:v>
                </c:pt>
                <c:pt idx="101">
                  <c:v>40605.0</c:v>
                </c:pt>
                <c:pt idx="102">
                  <c:v>40606.0</c:v>
                </c:pt>
                <c:pt idx="103">
                  <c:v>40607.0</c:v>
                </c:pt>
                <c:pt idx="104">
                  <c:v>40609.0</c:v>
                </c:pt>
                <c:pt idx="105">
                  <c:v>40610.0</c:v>
                </c:pt>
                <c:pt idx="106">
                  <c:v>40611.0</c:v>
                </c:pt>
                <c:pt idx="107">
                  <c:v>40612.0</c:v>
                </c:pt>
                <c:pt idx="108">
                  <c:v>40613.0</c:v>
                </c:pt>
                <c:pt idx="109">
                  <c:v>40614.0</c:v>
                </c:pt>
                <c:pt idx="110">
                  <c:v>40615.0</c:v>
                </c:pt>
                <c:pt idx="111">
                  <c:v>40616.0</c:v>
                </c:pt>
                <c:pt idx="112">
                  <c:v>40617.0</c:v>
                </c:pt>
                <c:pt idx="113">
                  <c:v>40618.0</c:v>
                </c:pt>
                <c:pt idx="114">
                  <c:v>40619.0</c:v>
                </c:pt>
                <c:pt idx="115">
                  <c:v>40620.0</c:v>
                </c:pt>
                <c:pt idx="116">
                  <c:v>40621.0</c:v>
                </c:pt>
                <c:pt idx="117">
                  <c:v>40622.0</c:v>
                </c:pt>
                <c:pt idx="118">
                  <c:v>40623.0</c:v>
                </c:pt>
                <c:pt idx="119">
                  <c:v>40624.0</c:v>
                </c:pt>
                <c:pt idx="120">
                  <c:v>40625.0</c:v>
                </c:pt>
                <c:pt idx="121">
                  <c:v>40626.0</c:v>
                </c:pt>
                <c:pt idx="122">
                  <c:v>40627.0</c:v>
                </c:pt>
                <c:pt idx="123">
                  <c:v>40628.0</c:v>
                </c:pt>
                <c:pt idx="124">
                  <c:v>40629.0</c:v>
                </c:pt>
                <c:pt idx="125">
                  <c:v>40630.0</c:v>
                </c:pt>
                <c:pt idx="126">
                  <c:v>40631.0</c:v>
                </c:pt>
                <c:pt idx="127">
                  <c:v>40632.0</c:v>
                </c:pt>
                <c:pt idx="128">
                  <c:v>40633.0</c:v>
                </c:pt>
                <c:pt idx="129">
                  <c:v>40634.0</c:v>
                </c:pt>
                <c:pt idx="130">
                  <c:v>40635.0</c:v>
                </c:pt>
                <c:pt idx="131">
                  <c:v>40636.0</c:v>
                </c:pt>
                <c:pt idx="132">
                  <c:v>40637.0</c:v>
                </c:pt>
                <c:pt idx="133">
                  <c:v>40638.0</c:v>
                </c:pt>
                <c:pt idx="134">
                  <c:v>40639.0</c:v>
                </c:pt>
                <c:pt idx="135">
                  <c:v>40640.0</c:v>
                </c:pt>
                <c:pt idx="136">
                  <c:v>40641.0</c:v>
                </c:pt>
                <c:pt idx="137">
                  <c:v>40642.0</c:v>
                </c:pt>
                <c:pt idx="138">
                  <c:v>40643.0</c:v>
                </c:pt>
                <c:pt idx="139">
                  <c:v>40644.0</c:v>
                </c:pt>
                <c:pt idx="140">
                  <c:v>40645.0</c:v>
                </c:pt>
                <c:pt idx="141">
                  <c:v>40647.0</c:v>
                </c:pt>
                <c:pt idx="142">
                  <c:v>40648.0</c:v>
                </c:pt>
                <c:pt idx="143">
                  <c:v>40649.0</c:v>
                </c:pt>
                <c:pt idx="144">
                  <c:v>40650.0</c:v>
                </c:pt>
                <c:pt idx="145">
                  <c:v>40651.0</c:v>
                </c:pt>
                <c:pt idx="146">
                  <c:v>40652.0</c:v>
                </c:pt>
                <c:pt idx="147">
                  <c:v>40653.0</c:v>
                </c:pt>
                <c:pt idx="148">
                  <c:v>40654.0</c:v>
                </c:pt>
                <c:pt idx="149">
                  <c:v>40655.0</c:v>
                </c:pt>
                <c:pt idx="150">
                  <c:v>40656.0</c:v>
                </c:pt>
                <c:pt idx="151">
                  <c:v>40657.0</c:v>
                </c:pt>
                <c:pt idx="152">
                  <c:v>40659.0</c:v>
                </c:pt>
                <c:pt idx="153">
                  <c:v>40660.0</c:v>
                </c:pt>
                <c:pt idx="154">
                  <c:v>40661.0</c:v>
                </c:pt>
                <c:pt idx="155">
                  <c:v>40662.0</c:v>
                </c:pt>
                <c:pt idx="156">
                  <c:v>40663.0</c:v>
                </c:pt>
                <c:pt idx="157">
                  <c:v>40664.0</c:v>
                </c:pt>
                <c:pt idx="158">
                  <c:v>40665.0</c:v>
                </c:pt>
                <c:pt idx="159">
                  <c:v>40666.0</c:v>
                </c:pt>
                <c:pt idx="160">
                  <c:v>40667.0</c:v>
                </c:pt>
                <c:pt idx="161">
                  <c:v>40668.0</c:v>
                </c:pt>
                <c:pt idx="162">
                  <c:v>40669.0</c:v>
                </c:pt>
                <c:pt idx="163">
                  <c:v>40670.0</c:v>
                </c:pt>
                <c:pt idx="164">
                  <c:v>40671.0</c:v>
                </c:pt>
                <c:pt idx="165">
                  <c:v>40672.0</c:v>
                </c:pt>
                <c:pt idx="166">
                  <c:v>40673.0</c:v>
                </c:pt>
                <c:pt idx="167">
                  <c:v>40674.0</c:v>
                </c:pt>
                <c:pt idx="168">
                  <c:v>40675.0</c:v>
                </c:pt>
                <c:pt idx="169">
                  <c:v>40677.0</c:v>
                </c:pt>
                <c:pt idx="170">
                  <c:v>40679.0</c:v>
                </c:pt>
                <c:pt idx="171">
                  <c:v>40680.0</c:v>
                </c:pt>
                <c:pt idx="172">
                  <c:v>40682.0</c:v>
                </c:pt>
                <c:pt idx="173">
                  <c:v>40683.0</c:v>
                </c:pt>
                <c:pt idx="174">
                  <c:v>40686.0</c:v>
                </c:pt>
                <c:pt idx="175">
                  <c:v>40690.0</c:v>
                </c:pt>
                <c:pt idx="176">
                  <c:v>40691.0</c:v>
                </c:pt>
                <c:pt idx="177">
                  <c:v>40692.0</c:v>
                </c:pt>
                <c:pt idx="178">
                  <c:v>40694.0</c:v>
                </c:pt>
                <c:pt idx="179">
                  <c:v>40695.0</c:v>
                </c:pt>
                <c:pt idx="180">
                  <c:v>40696.0</c:v>
                </c:pt>
                <c:pt idx="181">
                  <c:v>40697.0</c:v>
                </c:pt>
                <c:pt idx="182">
                  <c:v>40698.0</c:v>
                </c:pt>
                <c:pt idx="183">
                  <c:v>40699.0</c:v>
                </c:pt>
                <c:pt idx="184">
                  <c:v>40700.0</c:v>
                </c:pt>
                <c:pt idx="185">
                  <c:v>40701.0</c:v>
                </c:pt>
                <c:pt idx="186">
                  <c:v>40702.0</c:v>
                </c:pt>
                <c:pt idx="187">
                  <c:v>40703.0</c:v>
                </c:pt>
                <c:pt idx="188">
                  <c:v>40704.0</c:v>
                </c:pt>
                <c:pt idx="189">
                  <c:v>40705.0</c:v>
                </c:pt>
                <c:pt idx="190">
                  <c:v>40708.0</c:v>
                </c:pt>
                <c:pt idx="191">
                  <c:v>40711.0</c:v>
                </c:pt>
                <c:pt idx="192">
                  <c:v>40712.0</c:v>
                </c:pt>
                <c:pt idx="193">
                  <c:v>40713.0</c:v>
                </c:pt>
                <c:pt idx="194">
                  <c:v>40714.0</c:v>
                </c:pt>
                <c:pt idx="195">
                  <c:v>40715.0</c:v>
                </c:pt>
                <c:pt idx="196">
                  <c:v>40723.0</c:v>
                </c:pt>
                <c:pt idx="197">
                  <c:v>40724.0</c:v>
                </c:pt>
                <c:pt idx="198">
                  <c:v>40725.0</c:v>
                </c:pt>
                <c:pt idx="199">
                  <c:v>40726.0</c:v>
                </c:pt>
                <c:pt idx="200">
                  <c:v>40731.0</c:v>
                </c:pt>
                <c:pt idx="201">
                  <c:v>40737.0</c:v>
                </c:pt>
                <c:pt idx="202">
                  <c:v>40738.0</c:v>
                </c:pt>
                <c:pt idx="203">
                  <c:v>40739.0</c:v>
                </c:pt>
                <c:pt idx="204">
                  <c:v>40741.0</c:v>
                </c:pt>
                <c:pt idx="205">
                  <c:v>40743.0</c:v>
                </c:pt>
                <c:pt idx="206">
                  <c:v>40744.0</c:v>
                </c:pt>
                <c:pt idx="207">
                  <c:v>40745.0</c:v>
                </c:pt>
                <c:pt idx="208">
                  <c:v>40746.0</c:v>
                </c:pt>
                <c:pt idx="209">
                  <c:v>40747.0</c:v>
                </c:pt>
                <c:pt idx="210">
                  <c:v>40750.0</c:v>
                </c:pt>
                <c:pt idx="211">
                  <c:v>40751.0</c:v>
                </c:pt>
                <c:pt idx="212">
                  <c:v>40752.0</c:v>
                </c:pt>
                <c:pt idx="213">
                  <c:v>40753.0</c:v>
                </c:pt>
                <c:pt idx="214">
                  <c:v>40754.0</c:v>
                </c:pt>
                <c:pt idx="215">
                  <c:v>40758.0</c:v>
                </c:pt>
              </c:numCache>
            </c:numRef>
          </c:cat>
          <c:val>
            <c:numRef>
              <c:f>Sheet2!$B$5:$B$220</c:f>
              <c:numCache>
                <c:formatCode>General</c:formatCode>
                <c:ptCount val="216"/>
                <c:pt idx="2">
                  <c:v>1.0</c:v>
                </c:pt>
                <c:pt idx="6">
                  <c:v>1.0</c:v>
                </c:pt>
                <c:pt idx="9">
                  <c:v>1.0</c:v>
                </c:pt>
                <c:pt idx="10">
                  <c:v>1.0</c:v>
                </c:pt>
                <c:pt idx="13">
                  <c:v>1.0</c:v>
                </c:pt>
                <c:pt idx="16">
                  <c:v>2.0</c:v>
                </c:pt>
                <c:pt idx="17">
                  <c:v>2.0</c:v>
                </c:pt>
                <c:pt idx="22">
                  <c:v>1.0</c:v>
                </c:pt>
                <c:pt idx="26">
                  <c:v>1.0</c:v>
                </c:pt>
                <c:pt idx="33">
                  <c:v>2.0</c:v>
                </c:pt>
                <c:pt idx="39">
                  <c:v>1.0</c:v>
                </c:pt>
                <c:pt idx="41">
                  <c:v>1.0</c:v>
                </c:pt>
                <c:pt idx="42">
                  <c:v>1.0</c:v>
                </c:pt>
                <c:pt idx="44">
                  <c:v>1.0</c:v>
                </c:pt>
                <c:pt idx="46">
                  <c:v>1.0</c:v>
                </c:pt>
                <c:pt idx="48">
                  <c:v>1.0</c:v>
                </c:pt>
                <c:pt idx="49">
                  <c:v>2.0</c:v>
                </c:pt>
                <c:pt idx="50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2.0</c:v>
                </c:pt>
                <c:pt idx="59">
                  <c:v>4.0</c:v>
                </c:pt>
                <c:pt idx="61">
                  <c:v>1.0</c:v>
                </c:pt>
                <c:pt idx="62">
                  <c:v>2.0</c:v>
                </c:pt>
                <c:pt idx="63">
                  <c:v>2.0</c:v>
                </c:pt>
                <c:pt idx="64">
                  <c:v>6.0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2.0</c:v>
                </c:pt>
                <c:pt idx="69">
                  <c:v>1.0</c:v>
                </c:pt>
                <c:pt idx="70">
                  <c:v>5.0</c:v>
                </c:pt>
                <c:pt idx="71">
                  <c:v>2.0</c:v>
                </c:pt>
                <c:pt idx="72">
                  <c:v>2.0</c:v>
                </c:pt>
                <c:pt idx="73">
                  <c:v>2.0</c:v>
                </c:pt>
                <c:pt idx="74">
                  <c:v>2.0</c:v>
                </c:pt>
                <c:pt idx="75">
                  <c:v>2.0</c:v>
                </c:pt>
                <c:pt idx="77">
                  <c:v>3.0</c:v>
                </c:pt>
                <c:pt idx="79">
                  <c:v>1.0</c:v>
                </c:pt>
                <c:pt idx="80">
                  <c:v>2.0</c:v>
                </c:pt>
                <c:pt idx="81">
                  <c:v>1.0</c:v>
                </c:pt>
                <c:pt idx="84">
                  <c:v>3.0</c:v>
                </c:pt>
                <c:pt idx="86">
                  <c:v>1.0</c:v>
                </c:pt>
                <c:pt idx="87">
                  <c:v>1.0</c:v>
                </c:pt>
                <c:pt idx="88">
                  <c:v>3.0</c:v>
                </c:pt>
                <c:pt idx="91">
                  <c:v>4.0</c:v>
                </c:pt>
                <c:pt idx="92">
                  <c:v>8.0</c:v>
                </c:pt>
                <c:pt idx="93">
                  <c:v>4.0</c:v>
                </c:pt>
                <c:pt idx="94">
                  <c:v>4.0</c:v>
                </c:pt>
                <c:pt idx="95">
                  <c:v>2.0</c:v>
                </c:pt>
                <c:pt idx="96">
                  <c:v>3.0</c:v>
                </c:pt>
                <c:pt idx="98">
                  <c:v>3.0</c:v>
                </c:pt>
                <c:pt idx="99">
                  <c:v>1.0</c:v>
                </c:pt>
                <c:pt idx="101">
                  <c:v>4.0</c:v>
                </c:pt>
                <c:pt idx="102">
                  <c:v>2.0</c:v>
                </c:pt>
                <c:pt idx="103">
                  <c:v>3.0</c:v>
                </c:pt>
                <c:pt idx="104">
                  <c:v>2.0</c:v>
                </c:pt>
                <c:pt idx="105">
                  <c:v>5.0</c:v>
                </c:pt>
                <c:pt idx="106">
                  <c:v>9.0</c:v>
                </c:pt>
                <c:pt idx="107">
                  <c:v>5.0</c:v>
                </c:pt>
                <c:pt idx="109">
                  <c:v>2.0</c:v>
                </c:pt>
                <c:pt idx="111">
                  <c:v>1.0</c:v>
                </c:pt>
                <c:pt idx="112">
                  <c:v>3.0</c:v>
                </c:pt>
                <c:pt idx="113">
                  <c:v>4.0</c:v>
                </c:pt>
                <c:pt idx="114">
                  <c:v>1.0</c:v>
                </c:pt>
                <c:pt idx="116">
                  <c:v>3.0</c:v>
                </c:pt>
                <c:pt idx="118">
                  <c:v>6.0</c:v>
                </c:pt>
                <c:pt idx="119">
                  <c:v>5.0</c:v>
                </c:pt>
                <c:pt idx="120">
                  <c:v>6.0</c:v>
                </c:pt>
                <c:pt idx="121">
                  <c:v>5.0</c:v>
                </c:pt>
                <c:pt idx="123">
                  <c:v>6.0</c:v>
                </c:pt>
                <c:pt idx="125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2.0</c:v>
                </c:pt>
                <c:pt idx="130">
                  <c:v>4.0</c:v>
                </c:pt>
                <c:pt idx="132">
                  <c:v>5.0</c:v>
                </c:pt>
                <c:pt idx="139">
                  <c:v>2.0</c:v>
                </c:pt>
                <c:pt idx="141">
                  <c:v>2.0</c:v>
                </c:pt>
                <c:pt idx="145">
                  <c:v>2.0</c:v>
                </c:pt>
                <c:pt idx="147">
                  <c:v>2.0</c:v>
                </c:pt>
                <c:pt idx="150">
                  <c:v>1.0</c:v>
                </c:pt>
                <c:pt idx="152">
                  <c:v>2.0</c:v>
                </c:pt>
                <c:pt idx="153">
                  <c:v>4.0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9">
                  <c:v>1.0</c:v>
                </c:pt>
                <c:pt idx="161">
                  <c:v>2.0</c:v>
                </c:pt>
                <c:pt idx="162">
                  <c:v>1.0</c:v>
                </c:pt>
                <c:pt idx="163">
                  <c:v>1.0</c:v>
                </c:pt>
                <c:pt idx="165">
                  <c:v>1.0</c:v>
                </c:pt>
                <c:pt idx="166">
                  <c:v>2.0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3.0</c:v>
                </c:pt>
                <c:pt idx="181">
                  <c:v>1.0</c:v>
                </c:pt>
                <c:pt idx="184">
                  <c:v>6.0</c:v>
                </c:pt>
                <c:pt idx="186">
                  <c:v>1.0</c:v>
                </c:pt>
                <c:pt idx="188">
                  <c:v>3.0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5">
                  <c:v>1.0</c:v>
                </c:pt>
                <c:pt idx="196">
                  <c:v>1.0</c:v>
                </c:pt>
                <c:pt idx="198">
                  <c:v>1.0</c:v>
                </c:pt>
                <c:pt idx="199">
                  <c:v>1.0</c:v>
                </c:pt>
                <c:pt idx="206">
                  <c:v>1.0</c:v>
                </c:pt>
                <c:pt idx="208">
                  <c:v>2.0</c:v>
                </c:pt>
                <c:pt idx="209">
                  <c:v>2.0</c:v>
                </c:pt>
                <c:pt idx="211">
                  <c:v>1.0</c:v>
                </c:pt>
                <c:pt idx="213">
                  <c:v>1.0</c:v>
                </c:pt>
                <c:pt idx="21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HUN</c:v>
                </c:pt>
              </c:strCache>
            </c:strRef>
          </c:tx>
          <c:cat>
            <c:numRef>
              <c:f>Sheet2!$A$5:$A$220</c:f>
              <c:numCache>
                <c:formatCode>d\-mmm\-yy</c:formatCode>
                <c:ptCount val="216"/>
                <c:pt idx="0">
                  <c:v>40392.0</c:v>
                </c:pt>
                <c:pt idx="1">
                  <c:v>40395.0</c:v>
                </c:pt>
                <c:pt idx="2">
                  <c:v>40399.0</c:v>
                </c:pt>
                <c:pt idx="3">
                  <c:v>40400.0</c:v>
                </c:pt>
                <c:pt idx="4">
                  <c:v>40401.0</c:v>
                </c:pt>
                <c:pt idx="5">
                  <c:v>40402.0</c:v>
                </c:pt>
                <c:pt idx="6">
                  <c:v>40406.0</c:v>
                </c:pt>
                <c:pt idx="7">
                  <c:v>40408.0</c:v>
                </c:pt>
                <c:pt idx="8">
                  <c:v>40409.0</c:v>
                </c:pt>
                <c:pt idx="9">
                  <c:v>40411.0</c:v>
                </c:pt>
                <c:pt idx="10">
                  <c:v>40413.0</c:v>
                </c:pt>
                <c:pt idx="11">
                  <c:v>40414.0</c:v>
                </c:pt>
                <c:pt idx="12">
                  <c:v>40415.0</c:v>
                </c:pt>
                <c:pt idx="13">
                  <c:v>40416.0</c:v>
                </c:pt>
                <c:pt idx="14">
                  <c:v>40417.0</c:v>
                </c:pt>
                <c:pt idx="15">
                  <c:v>40418.0</c:v>
                </c:pt>
                <c:pt idx="16">
                  <c:v>40420.0</c:v>
                </c:pt>
                <c:pt idx="17">
                  <c:v>40421.0</c:v>
                </c:pt>
                <c:pt idx="18">
                  <c:v>40423.0</c:v>
                </c:pt>
                <c:pt idx="19">
                  <c:v>40424.0</c:v>
                </c:pt>
                <c:pt idx="20">
                  <c:v>40428.0</c:v>
                </c:pt>
                <c:pt idx="21">
                  <c:v>40429.0</c:v>
                </c:pt>
                <c:pt idx="22">
                  <c:v>40439.0</c:v>
                </c:pt>
                <c:pt idx="23">
                  <c:v>40445.0</c:v>
                </c:pt>
                <c:pt idx="24">
                  <c:v>40450.0</c:v>
                </c:pt>
                <c:pt idx="25">
                  <c:v>40451.0</c:v>
                </c:pt>
                <c:pt idx="26">
                  <c:v>40452.0</c:v>
                </c:pt>
                <c:pt idx="27">
                  <c:v>40458.0</c:v>
                </c:pt>
                <c:pt idx="28">
                  <c:v>40469.0</c:v>
                </c:pt>
                <c:pt idx="29">
                  <c:v>40474.0</c:v>
                </c:pt>
                <c:pt idx="30">
                  <c:v>40476.0</c:v>
                </c:pt>
                <c:pt idx="31">
                  <c:v>40477.0</c:v>
                </c:pt>
                <c:pt idx="32">
                  <c:v>40479.0</c:v>
                </c:pt>
                <c:pt idx="33">
                  <c:v>40480.0</c:v>
                </c:pt>
                <c:pt idx="34">
                  <c:v>40483.0</c:v>
                </c:pt>
                <c:pt idx="35">
                  <c:v>40490.0</c:v>
                </c:pt>
                <c:pt idx="36">
                  <c:v>40491.0</c:v>
                </c:pt>
                <c:pt idx="37">
                  <c:v>40497.0</c:v>
                </c:pt>
                <c:pt idx="38">
                  <c:v>40500.0</c:v>
                </c:pt>
                <c:pt idx="39">
                  <c:v>40507.0</c:v>
                </c:pt>
                <c:pt idx="40">
                  <c:v>40509.0</c:v>
                </c:pt>
                <c:pt idx="41">
                  <c:v>40512.0</c:v>
                </c:pt>
                <c:pt idx="42">
                  <c:v>40513.0</c:v>
                </c:pt>
                <c:pt idx="43">
                  <c:v>40516.0</c:v>
                </c:pt>
                <c:pt idx="44">
                  <c:v>40518.0</c:v>
                </c:pt>
                <c:pt idx="45">
                  <c:v>40519.0</c:v>
                </c:pt>
                <c:pt idx="46">
                  <c:v>40525.0</c:v>
                </c:pt>
                <c:pt idx="47">
                  <c:v>40527.0</c:v>
                </c:pt>
                <c:pt idx="48">
                  <c:v>40528.0</c:v>
                </c:pt>
                <c:pt idx="49">
                  <c:v>40532.0</c:v>
                </c:pt>
                <c:pt idx="50">
                  <c:v>40546.0</c:v>
                </c:pt>
                <c:pt idx="51">
                  <c:v>40547.0</c:v>
                </c:pt>
                <c:pt idx="52">
                  <c:v>40549.0</c:v>
                </c:pt>
                <c:pt idx="53">
                  <c:v>40552.0</c:v>
                </c:pt>
                <c:pt idx="54">
                  <c:v>40553.0</c:v>
                </c:pt>
                <c:pt idx="55">
                  <c:v>40554.0</c:v>
                </c:pt>
                <c:pt idx="56">
                  <c:v>40556.0</c:v>
                </c:pt>
                <c:pt idx="57">
                  <c:v>40557.0</c:v>
                </c:pt>
                <c:pt idx="58">
                  <c:v>40558.0</c:v>
                </c:pt>
                <c:pt idx="59">
                  <c:v>40560.0</c:v>
                </c:pt>
                <c:pt idx="60">
                  <c:v>40561.0</c:v>
                </c:pt>
                <c:pt idx="61">
                  <c:v>40563.0</c:v>
                </c:pt>
                <c:pt idx="62">
                  <c:v>40565.0</c:v>
                </c:pt>
                <c:pt idx="63">
                  <c:v>40567.0</c:v>
                </c:pt>
                <c:pt idx="64">
                  <c:v>40568.0</c:v>
                </c:pt>
                <c:pt idx="65">
                  <c:v>40569.0</c:v>
                </c:pt>
                <c:pt idx="66">
                  <c:v>40570.0</c:v>
                </c:pt>
                <c:pt idx="67">
                  <c:v>40571.0</c:v>
                </c:pt>
                <c:pt idx="68">
                  <c:v>40572.0</c:v>
                </c:pt>
                <c:pt idx="69">
                  <c:v>40573.0</c:v>
                </c:pt>
                <c:pt idx="70">
                  <c:v>40574.0</c:v>
                </c:pt>
                <c:pt idx="71">
                  <c:v>40575.0</c:v>
                </c:pt>
                <c:pt idx="72">
                  <c:v>40576.0</c:v>
                </c:pt>
                <c:pt idx="73">
                  <c:v>40577.0</c:v>
                </c:pt>
                <c:pt idx="74">
                  <c:v>40578.0</c:v>
                </c:pt>
                <c:pt idx="75">
                  <c:v>40579.0</c:v>
                </c:pt>
                <c:pt idx="76">
                  <c:v>40580.0</c:v>
                </c:pt>
                <c:pt idx="77">
                  <c:v>40581.0</c:v>
                </c:pt>
                <c:pt idx="78">
                  <c:v>40582.0</c:v>
                </c:pt>
                <c:pt idx="79">
                  <c:v>40583.0</c:v>
                </c:pt>
                <c:pt idx="80">
                  <c:v>40584.0</c:v>
                </c:pt>
                <c:pt idx="81">
                  <c:v>40585.0</c:v>
                </c:pt>
                <c:pt idx="82">
                  <c:v>40586.0</c:v>
                </c:pt>
                <c:pt idx="83">
                  <c:v>40587.0</c:v>
                </c:pt>
                <c:pt idx="84">
                  <c:v>40588.0</c:v>
                </c:pt>
                <c:pt idx="85">
                  <c:v>40589.0</c:v>
                </c:pt>
                <c:pt idx="86">
                  <c:v>40590.0</c:v>
                </c:pt>
                <c:pt idx="87">
                  <c:v>40591.0</c:v>
                </c:pt>
                <c:pt idx="88">
                  <c:v>40592.0</c:v>
                </c:pt>
                <c:pt idx="89">
                  <c:v>40593.0</c:v>
                </c:pt>
                <c:pt idx="90">
                  <c:v>40594.0</c:v>
                </c:pt>
                <c:pt idx="91">
                  <c:v>40595.0</c:v>
                </c:pt>
                <c:pt idx="92">
                  <c:v>40596.0</c:v>
                </c:pt>
                <c:pt idx="93">
                  <c:v>40597.0</c:v>
                </c:pt>
                <c:pt idx="94">
                  <c:v>40598.0</c:v>
                </c:pt>
                <c:pt idx="95">
                  <c:v>40599.0</c:v>
                </c:pt>
                <c:pt idx="96">
                  <c:v>40600.0</c:v>
                </c:pt>
                <c:pt idx="97">
                  <c:v>40601.0</c:v>
                </c:pt>
                <c:pt idx="98">
                  <c:v>40602.0</c:v>
                </c:pt>
                <c:pt idx="99">
                  <c:v>40603.0</c:v>
                </c:pt>
                <c:pt idx="100">
                  <c:v>40604.0</c:v>
                </c:pt>
                <c:pt idx="101">
                  <c:v>40605.0</c:v>
                </c:pt>
                <c:pt idx="102">
                  <c:v>40606.0</c:v>
                </c:pt>
                <c:pt idx="103">
                  <c:v>40607.0</c:v>
                </c:pt>
                <c:pt idx="104">
                  <c:v>40609.0</c:v>
                </c:pt>
                <c:pt idx="105">
                  <c:v>40610.0</c:v>
                </c:pt>
                <c:pt idx="106">
                  <c:v>40611.0</c:v>
                </c:pt>
                <c:pt idx="107">
                  <c:v>40612.0</c:v>
                </c:pt>
                <c:pt idx="108">
                  <c:v>40613.0</c:v>
                </c:pt>
                <c:pt idx="109">
                  <c:v>40614.0</c:v>
                </c:pt>
                <c:pt idx="110">
                  <c:v>40615.0</c:v>
                </c:pt>
                <c:pt idx="111">
                  <c:v>40616.0</c:v>
                </c:pt>
                <c:pt idx="112">
                  <c:v>40617.0</c:v>
                </c:pt>
                <c:pt idx="113">
                  <c:v>40618.0</c:v>
                </c:pt>
                <c:pt idx="114">
                  <c:v>40619.0</c:v>
                </c:pt>
                <c:pt idx="115">
                  <c:v>40620.0</c:v>
                </c:pt>
                <c:pt idx="116">
                  <c:v>40621.0</c:v>
                </c:pt>
                <c:pt idx="117">
                  <c:v>40622.0</c:v>
                </c:pt>
                <c:pt idx="118">
                  <c:v>40623.0</c:v>
                </c:pt>
                <c:pt idx="119">
                  <c:v>40624.0</c:v>
                </c:pt>
                <c:pt idx="120">
                  <c:v>40625.0</c:v>
                </c:pt>
                <c:pt idx="121">
                  <c:v>40626.0</c:v>
                </c:pt>
                <c:pt idx="122">
                  <c:v>40627.0</c:v>
                </c:pt>
                <c:pt idx="123">
                  <c:v>40628.0</c:v>
                </c:pt>
                <c:pt idx="124">
                  <c:v>40629.0</c:v>
                </c:pt>
                <c:pt idx="125">
                  <c:v>40630.0</c:v>
                </c:pt>
                <c:pt idx="126">
                  <c:v>40631.0</c:v>
                </c:pt>
                <c:pt idx="127">
                  <c:v>40632.0</c:v>
                </c:pt>
                <c:pt idx="128">
                  <c:v>40633.0</c:v>
                </c:pt>
                <c:pt idx="129">
                  <c:v>40634.0</c:v>
                </c:pt>
                <c:pt idx="130">
                  <c:v>40635.0</c:v>
                </c:pt>
                <c:pt idx="131">
                  <c:v>40636.0</c:v>
                </c:pt>
                <c:pt idx="132">
                  <c:v>40637.0</c:v>
                </c:pt>
                <c:pt idx="133">
                  <c:v>40638.0</c:v>
                </c:pt>
                <c:pt idx="134">
                  <c:v>40639.0</c:v>
                </c:pt>
                <c:pt idx="135">
                  <c:v>40640.0</c:v>
                </c:pt>
                <c:pt idx="136">
                  <c:v>40641.0</c:v>
                </c:pt>
                <c:pt idx="137">
                  <c:v>40642.0</c:v>
                </c:pt>
                <c:pt idx="138">
                  <c:v>40643.0</c:v>
                </c:pt>
                <c:pt idx="139">
                  <c:v>40644.0</c:v>
                </c:pt>
                <c:pt idx="140">
                  <c:v>40645.0</c:v>
                </c:pt>
                <c:pt idx="141">
                  <c:v>40647.0</c:v>
                </c:pt>
                <c:pt idx="142">
                  <c:v>40648.0</c:v>
                </c:pt>
                <c:pt idx="143">
                  <c:v>40649.0</c:v>
                </c:pt>
                <c:pt idx="144">
                  <c:v>40650.0</c:v>
                </c:pt>
                <c:pt idx="145">
                  <c:v>40651.0</c:v>
                </c:pt>
                <c:pt idx="146">
                  <c:v>40652.0</c:v>
                </c:pt>
                <c:pt idx="147">
                  <c:v>40653.0</c:v>
                </c:pt>
                <c:pt idx="148">
                  <c:v>40654.0</c:v>
                </c:pt>
                <c:pt idx="149">
                  <c:v>40655.0</c:v>
                </c:pt>
                <c:pt idx="150">
                  <c:v>40656.0</c:v>
                </c:pt>
                <c:pt idx="151">
                  <c:v>40657.0</c:v>
                </c:pt>
                <c:pt idx="152">
                  <c:v>40659.0</c:v>
                </c:pt>
                <c:pt idx="153">
                  <c:v>40660.0</c:v>
                </c:pt>
                <c:pt idx="154">
                  <c:v>40661.0</c:v>
                </c:pt>
                <c:pt idx="155">
                  <c:v>40662.0</c:v>
                </c:pt>
                <c:pt idx="156">
                  <c:v>40663.0</c:v>
                </c:pt>
                <c:pt idx="157">
                  <c:v>40664.0</c:v>
                </c:pt>
                <c:pt idx="158">
                  <c:v>40665.0</c:v>
                </c:pt>
                <c:pt idx="159">
                  <c:v>40666.0</c:v>
                </c:pt>
                <c:pt idx="160">
                  <c:v>40667.0</c:v>
                </c:pt>
                <c:pt idx="161">
                  <c:v>40668.0</c:v>
                </c:pt>
                <c:pt idx="162">
                  <c:v>40669.0</c:v>
                </c:pt>
                <c:pt idx="163">
                  <c:v>40670.0</c:v>
                </c:pt>
                <c:pt idx="164">
                  <c:v>40671.0</c:v>
                </c:pt>
                <c:pt idx="165">
                  <c:v>40672.0</c:v>
                </c:pt>
                <c:pt idx="166">
                  <c:v>40673.0</c:v>
                </c:pt>
                <c:pt idx="167">
                  <c:v>40674.0</c:v>
                </c:pt>
                <c:pt idx="168">
                  <c:v>40675.0</c:v>
                </c:pt>
                <c:pt idx="169">
                  <c:v>40677.0</c:v>
                </c:pt>
                <c:pt idx="170">
                  <c:v>40679.0</c:v>
                </c:pt>
                <c:pt idx="171">
                  <c:v>40680.0</c:v>
                </c:pt>
                <c:pt idx="172">
                  <c:v>40682.0</c:v>
                </c:pt>
                <c:pt idx="173">
                  <c:v>40683.0</c:v>
                </c:pt>
                <c:pt idx="174">
                  <c:v>40686.0</c:v>
                </c:pt>
                <c:pt idx="175">
                  <c:v>40690.0</c:v>
                </c:pt>
                <c:pt idx="176">
                  <c:v>40691.0</c:v>
                </c:pt>
                <c:pt idx="177">
                  <c:v>40692.0</c:v>
                </c:pt>
                <c:pt idx="178">
                  <c:v>40694.0</c:v>
                </c:pt>
                <c:pt idx="179">
                  <c:v>40695.0</c:v>
                </c:pt>
                <c:pt idx="180">
                  <c:v>40696.0</c:v>
                </c:pt>
                <c:pt idx="181">
                  <c:v>40697.0</c:v>
                </c:pt>
                <c:pt idx="182">
                  <c:v>40698.0</c:v>
                </c:pt>
                <c:pt idx="183">
                  <c:v>40699.0</c:v>
                </c:pt>
                <c:pt idx="184">
                  <c:v>40700.0</c:v>
                </c:pt>
                <c:pt idx="185">
                  <c:v>40701.0</c:v>
                </c:pt>
                <c:pt idx="186">
                  <c:v>40702.0</c:v>
                </c:pt>
                <c:pt idx="187">
                  <c:v>40703.0</c:v>
                </c:pt>
                <c:pt idx="188">
                  <c:v>40704.0</c:v>
                </c:pt>
                <c:pt idx="189">
                  <c:v>40705.0</c:v>
                </c:pt>
                <c:pt idx="190">
                  <c:v>40708.0</c:v>
                </c:pt>
                <c:pt idx="191">
                  <c:v>40711.0</c:v>
                </c:pt>
                <c:pt idx="192">
                  <c:v>40712.0</c:v>
                </c:pt>
                <c:pt idx="193">
                  <c:v>40713.0</c:v>
                </c:pt>
                <c:pt idx="194">
                  <c:v>40714.0</c:v>
                </c:pt>
                <c:pt idx="195">
                  <c:v>40715.0</c:v>
                </c:pt>
                <c:pt idx="196">
                  <c:v>40723.0</c:v>
                </c:pt>
                <c:pt idx="197">
                  <c:v>40724.0</c:v>
                </c:pt>
                <c:pt idx="198">
                  <c:v>40725.0</c:v>
                </c:pt>
                <c:pt idx="199">
                  <c:v>40726.0</c:v>
                </c:pt>
                <c:pt idx="200">
                  <c:v>40731.0</c:v>
                </c:pt>
                <c:pt idx="201">
                  <c:v>40737.0</c:v>
                </c:pt>
                <c:pt idx="202">
                  <c:v>40738.0</c:v>
                </c:pt>
                <c:pt idx="203">
                  <c:v>40739.0</c:v>
                </c:pt>
                <c:pt idx="204">
                  <c:v>40741.0</c:v>
                </c:pt>
                <c:pt idx="205">
                  <c:v>40743.0</c:v>
                </c:pt>
                <c:pt idx="206">
                  <c:v>40744.0</c:v>
                </c:pt>
                <c:pt idx="207">
                  <c:v>40745.0</c:v>
                </c:pt>
                <c:pt idx="208">
                  <c:v>40746.0</c:v>
                </c:pt>
                <c:pt idx="209">
                  <c:v>40747.0</c:v>
                </c:pt>
                <c:pt idx="210">
                  <c:v>40750.0</c:v>
                </c:pt>
                <c:pt idx="211">
                  <c:v>40751.0</c:v>
                </c:pt>
                <c:pt idx="212">
                  <c:v>40752.0</c:v>
                </c:pt>
                <c:pt idx="213">
                  <c:v>40753.0</c:v>
                </c:pt>
                <c:pt idx="214">
                  <c:v>40754.0</c:v>
                </c:pt>
                <c:pt idx="215">
                  <c:v>40758.0</c:v>
                </c:pt>
              </c:numCache>
            </c:numRef>
          </c:cat>
          <c:val>
            <c:numRef>
              <c:f>Sheet2!$C$5:$C$220</c:f>
              <c:numCache>
                <c:formatCode>General</c:formatCode>
                <c:ptCount val="216"/>
                <c:pt idx="1">
                  <c:v>1.0</c:v>
                </c:pt>
                <c:pt idx="4">
                  <c:v>1.0</c:v>
                </c:pt>
                <c:pt idx="8">
                  <c:v>1.0</c:v>
                </c:pt>
                <c:pt idx="11">
                  <c:v>2.0</c:v>
                </c:pt>
                <c:pt idx="12">
                  <c:v>1.0</c:v>
                </c:pt>
                <c:pt idx="15">
                  <c:v>1.0</c:v>
                </c:pt>
                <c:pt idx="18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7">
                  <c:v>2.0</c:v>
                </c:pt>
                <c:pt idx="30">
                  <c:v>1.0</c:v>
                </c:pt>
                <c:pt idx="31">
                  <c:v>1.0</c:v>
                </c:pt>
                <c:pt idx="33">
                  <c:v>2.0</c:v>
                </c:pt>
                <c:pt idx="36">
                  <c:v>1.0</c:v>
                </c:pt>
                <c:pt idx="37">
                  <c:v>1.0</c:v>
                </c:pt>
                <c:pt idx="40">
                  <c:v>1.0</c:v>
                </c:pt>
                <c:pt idx="43">
                  <c:v>1.0</c:v>
                </c:pt>
                <c:pt idx="47">
                  <c:v>1.0</c:v>
                </c:pt>
                <c:pt idx="51">
                  <c:v>1.0</c:v>
                </c:pt>
                <c:pt idx="53">
                  <c:v>1.0</c:v>
                </c:pt>
                <c:pt idx="55">
                  <c:v>1.0</c:v>
                </c:pt>
                <c:pt idx="56">
                  <c:v>1.0</c:v>
                </c:pt>
                <c:pt idx="64">
                  <c:v>3.0</c:v>
                </c:pt>
                <c:pt idx="65">
                  <c:v>1.0</c:v>
                </c:pt>
                <c:pt idx="66">
                  <c:v>3.0</c:v>
                </c:pt>
                <c:pt idx="67">
                  <c:v>6.0</c:v>
                </c:pt>
                <c:pt idx="69">
                  <c:v>1.0</c:v>
                </c:pt>
                <c:pt idx="70">
                  <c:v>5.0</c:v>
                </c:pt>
                <c:pt idx="71">
                  <c:v>3.0</c:v>
                </c:pt>
                <c:pt idx="72">
                  <c:v>12.0</c:v>
                </c:pt>
                <c:pt idx="73">
                  <c:v>12.0</c:v>
                </c:pt>
                <c:pt idx="74">
                  <c:v>2.0</c:v>
                </c:pt>
                <c:pt idx="75">
                  <c:v>11.0</c:v>
                </c:pt>
                <c:pt idx="76">
                  <c:v>2.0</c:v>
                </c:pt>
                <c:pt idx="77">
                  <c:v>1.0</c:v>
                </c:pt>
                <c:pt idx="79">
                  <c:v>1.0</c:v>
                </c:pt>
                <c:pt idx="80">
                  <c:v>3.0</c:v>
                </c:pt>
                <c:pt idx="81">
                  <c:v>5.0</c:v>
                </c:pt>
                <c:pt idx="82">
                  <c:v>1.0</c:v>
                </c:pt>
                <c:pt idx="83">
                  <c:v>2.0</c:v>
                </c:pt>
                <c:pt idx="84">
                  <c:v>6.0</c:v>
                </c:pt>
                <c:pt idx="85">
                  <c:v>4.0</c:v>
                </c:pt>
                <c:pt idx="86">
                  <c:v>3.0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2.0</c:v>
                </c:pt>
                <c:pt idx="91">
                  <c:v>11.0</c:v>
                </c:pt>
                <c:pt idx="92">
                  <c:v>9.0</c:v>
                </c:pt>
                <c:pt idx="93">
                  <c:v>9.0</c:v>
                </c:pt>
                <c:pt idx="94">
                  <c:v>6.0</c:v>
                </c:pt>
                <c:pt idx="95">
                  <c:v>1.0</c:v>
                </c:pt>
                <c:pt idx="96">
                  <c:v>1.0</c:v>
                </c:pt>
                <c:pt idx="97">
                  <c:v>2.0</c:v>
                </c:pt>
                <c:pt idx="99">
                  <c:v>1.0</c:v>
                </c:pt>
                <c:pt idx="100">
                  <c:v>2.0</c:v>
                </c:pt>
                <c:pt idx="101">
                  <c:v>6.0</c:v>
                </c:pt>
                <c:pt idx="102">
                  <c:v>1.0</c:v>
                </c:pt>
                <c:pt idx="103">
                  <c:v>9.0</c:v>
                </c:pt>
                <c:pt idx="104">
                  <c:v>1.0</c:v>
                </c:pt>
                <c:pt idx="106">
                  <c:v>11.0</c:v>
                </c:pt>
                <c:pt idx="107">
                  <c:v>2.0</c:v>
                </c:pt>
                <c:pt idx="108">
                  <c:v>1.0</c:v>
                </c:pt>
                <c:pt idx="110">
                  <c:v>2.0</c:v>
                </c:pt>
                <c:pt idx="111">
                  <c:v>3.0</c:v>
                </c:pt>
                <c:pt idx="114">
                  <c:v>1.0</c:v>
                </c:pt>
                <c:pt idx="115">
                  <c:v>2.0</c:v>
                </c:pt>
                <c:pt idx="116">
                  <c:v>5.0</c:v>
                </c:pt>
                <c:pt idx="117">
                  <c:v>1.0</c:v>
                </c:pt>
                <c:pt idx="118">
                  <c:v>1.0</c:v>
                </c:pt>
                <c:pt idx="119">
                  <c:v>3.0</c:v>
                </c:pt>
                <c:pt idx="120">
                  <c:v>12.0</c:v>
                </c:pt>
                <c:pt idx="121">
                  <c:v>1.0</c:v>
                </c:pt>
                <c:pt idx="122">
                  <c:v>2.0</c:v>
                </c:pt>
                <c:pt idx="123">
                  <c:v>1.0</c:v>
                </c:pt>
                <c:pt idx="124">
                  <c:v>1.0</c:v>
                </c:pt>
                <c:pt idx="125">
                  <c:v>2.0</c:v>
                </c:pt>
                <c:pt idx="126">
                  <c:v>4.0</c:v>
                </c:pt>
                <c:pt idx="127">
                  <c:v>2.0</c:v>
                </c:pt>
                <c:pt idx="128">
                  <c:v>2.0</c:v>
                </c:pt>
                <c:pt idx="130">
                  <c:v>3.0</c:v>
                </c:pt>
                <c:pt idx="132">
                  <c:v>3.0</c:v>
                </c:pt>
                <c:pt idx="133">
                  <c:v>1.0</c:v>
                </c:pt>
                <c:pt idx="138">
                  <c:v>1.0</c:v>
                </c:pt>
                <c:pt idx="140">
                  <c:v>1.0</c:v>
                </c:pt>
                <c:pt idx="141">
                  <c:v>2.0</c:v>
                </c:pt>
                <c:pt idx="142">
                  <c:v>1.0</c:v>
                </c:pt>
                <c:pt idx="146">
                  <c:v>2.0</c:v>
                </c:pt>
                <c:pt idx="148">
                  <c:v>1.0</c:v>
                </c:pt>
                <c:pt idx="151">
                  <c:v>1.0</c:v>
                </c:pt>
                <c:pt idx="152">
                  <c:v>1.0</c:v>
                </c:pt>
                <c:pt idx="154">
                  <c:v>3.0</c:v>
                </c:pt>
                <c:pt idx="156">
                  <c:v>1.0</c:v>
                </c:pt>
                <c:pt idx="157">
                  <c:v>1.0</c:v>
                </c:pt>
                <c:pt idx="158">
                  <c:v>2.0</c:v>
                </c:pt>
                <c:pt idx="160">
                  <c:v>1.0</c:v>
                </c:pt>
                <c:pt idx="162">
                  <c:v>2.0</c:v>
                </c:pt>
                <c:pt idx="165">
                  <c:v>1.0</c:v>
                </c:pt>
                <c:pt idx="167">
                  <c:v>3.0</c:v>
                </c:pt>
                <c:pt idx="170">
                  <c:v>1.0</c:v>
                </c:pt>
                <c:pt idx="172">
                  <c:v>1.0</c:v>
                </c:pt>
                <c:pt idx="175">
                  <c:v>1.0</c:v>
                </c:pt>
                <c:pt idx="176">
                  <c:v>1.0</c:v>
                </c:pt>
                <c:pt idx="180">
                  <c:v>1.0</c:v>
                </c:pt>
                <c:pt idx="182">
                  <c:v>1.0</c:v>
                </c:pt>
                <c:pt idx="184">
                  <c:v>1.0</c:v>
                </c:pt>
                <c:pt idx="190">
                  <c:v>1.0</c:v>
                </c:pt>
                <c:pt idx="192">
                  <c:v>1.0</c:v>
                </c:pt>
                <c:pt idx="193">
                  <c:v>1.0</c:v>
                </c:pt>
                <c:pt idx="196">
                  <c:v>1.0</c:v>
                </c:pt>
                <c:pt idx="197">
                  <c:v>3.0</c:v>
                </c:pt>
                <c:pt idx="201">
                  <c:v>2.0</c:v>
                </c:pt>
                <c:pt idx="202">
                  <c:v>1.0</c:v>
                </c:pt>
                <c:pt idx="204">
                  <c:v>1.0</c:v>
                </c:pt>
                <c:pt idx="205">
                  <c:v>1.0</c:v>
                </c:pt>
                <c:pt idx="206">
                  <c:v>1.0</c:v>
                </c:pt>
                <c:pt idx="207">
                  <c:v>1.0</c:v>
                </c:pt>
                <c:pt idx="209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PLN</c:v>
                </c:pt>
              </c:strCache>
            </c:strRef>
          </c:tx>
          <c:cat>
            <c:numRef>
              <c:f>Sheet2!$A$5:$A$220</c:f>
              <c:numCache>
                <c:formatCode>d\-mmm\-yy</c:formatCode>
                <c:ptCount val="216"/>
                <c:pt idx="0">
                  <c:v>40392.0</c:v>
                </c:pt>
                <c:pt idx="1">
                  <c:v>40395.0</c:v>
                </c:pt>
                <c:pt idx="2">
                  <c:v>40399.0</c:v>
                </c:pt>
                <c:pt idx="3">
                  <c:v>40400.0</c:v>
                </c:pt>
                <c:pt idx="4">
                  <c:v>40401.0</c:v>
                </c:pt>
                <c:pt idx="5">
                  <c:v>40402.0</c:v>
                </c:pt>
                <c:pt idx="6">
                  <c:v>40406.0</c:v>
                </c:pt>
                <c:pt idx="7">
                  <c:v>40408.0</c:v>
                </c:pt>
                <c:pt idx="8">
                  <c:v>40409.0</c:v>
                </c:pt>
                <c:pt idx="9">
                  <c:v>40411.0</c:v>
                </c:pt>
                <c:pt idx="10">
                  <c:v>40413.0</c:v>
                </c:pt>
                <c:pt idx="11">
                  <c:v>40414.0</c:v>
                </c:pt>
                <c:pt idx="12">
                  <c:v>40415.0</c:v>
                </c:pt>
                <c:pt idx="13">
                  <c:v>40416.0</c:v>
                </c:pt>
                <c:pt idx="14">
                  <c:v>40417.0</c:v>
                </c:pt>
                <c:pt idx="15">
                  <c:v>40418.0</c:v>
                </c:pt>
                <c:pt idx="16">
                  <c:v>40420.0</c:v>
                </c:pt>
                <c:pt idx="17">
                  <c:v>40421.0</c:v>
                </c:pt>
                <c:pt idx="18">
                  <c:v>40423.0</c:v>
                </c:pt>
                <c:pt idx="19">
                  <c:v>40424.0</c:v>
                </c:pt>
                <c:pt idx="20">
                  <c:v>40428.0</c:v>
                </c:pt>
                <c:pt idx="21">
                  <c:v>40429.0</c:v>
                </c:pt>
                <c:pt idx="22">
                  <c:v>40439.0</c:v>
                </c:pt>
                <c:pt idx="23">
                  <c:v>40445.0</c:v>
                </c:pt>
                <c:pt idx="24">
                  <c:v>40450.0</c:v>
                </c:pt>
                <c:pt idx="25">
                  <c:v>40451.0</c:v>
                </c:pt>
                <c:pt idx="26">
                  <c:v>40452.0</c:v>
                </c:pt>
                <c:pt idx="27">
                  <c:v>40458.0</c:v>
                </c:pt>
                <c:pt idx="28">
                  <c:v>40469.0</c:v>
                </c:pt>
                <c:pt idx="29">
                  <c:v>40474.0</c:v>
                </c:pt>
                <c:pt idx="30">
                  <c:v>40476.0</c:v>
                </c:pt>
                <c:pt idx="31">
                  <c:v>40477.0</c:v>
                </c:pt>
                <c:pt idx="32">
                  <c:v>40479.0</c:v>
                </c:pt>
                <c:pt idx="33">
                  <c:v>40480.0</c:v>
                </c:pt>
                <c:pt idx="34">
                  <c:v>40483.0</c:v>
                </c:pt>
                <c:pt idx="35">
                  <c:v>40490.0</c:v>
                </c:pt>
                <c:pt idx="36">
                  <c:v>40491.0</c:v>
                </c:pt>
                <c:pt idx="37">
                  <c:v>40497.0</c:v>
                </c:pt>
                <c:pt idx="38">
                  <c:v>40500.0</c:v>
                </c:pt>
                <c:pt idx="39">
                  <c:v>40507.0</c:v>
                </c:pt>
                <c:pt idx="40">
                  <c:v>40509.0</c:v>
                </c:pt>
                <c:pt idx="41">
                  <c:v>40512.0</c:v>
                </c:pt>
                <c:pt idx="42">
                  <c:v>40513.0</c:v>
                </c:pt>
                <c:pt idx="43">
                  <c:v>40516.0</c:v>
                </c:pt>
                <c:pt idx="44">
                  <c:v>40518.0</c:v>
                </c:pt>
                <c:pt idx="45">
                  <c:v>40519.0</c:v>
                </c:pt>
                <c:pt idx="46">
                  <c:v>40525.0</c:v>
                </c:pt>
                <c:pt idx="47">
                  <c:v>40527.0</c:v>
                </c:pt>
                <c:pt idx="48">
                  <c:v>40528.0</c:v>
                </c:pt>
                <c:pt idx="49">
                  <c:v>40532.0</c:v>
                </c:pt>
                <c:pt idx="50">
                  <c:v>40546.0</c:v>
                </c:pt>
                <c:pt idx="51">
                  <c:v>40547.0</c:v>
                </c:pt>
                <c:pt idx="52">
                  <c:v>40549.0</c:v>
                </c:pt>
                <c:pt idx="53">
                  <c:v>40552.0</c:v>
                </c:pt>
                <c:pt idx="54">
                  <c:v>40553.0</c:v>
                </c:pt>
                <c:pt idx="55">
                  <c:v>40554.0</c:v>
                </c:pt>
                <c:pt idx="56">
                  <c:v>40556.0</c:v>
                </c:pt>
                <c:pt idx="57">
                  <c:v>40557.0</c:v>
                </c:pt>
                <c:pt idx="58">
                  <c:v>40558.0</c:v>
                </c:pt>
                <c:pt idx="59">
                  <c:v>40560.0</c:v>
                </c:pt>
                <c:pt idx="60">
                  <c:v>40561.0</c:v>
                </c:pt>
                <c:pt idx="61">
                  <c:v>40563.0</c:v>
                </c:pt>
                <c:pt idx="62">
                  <c:v>40565.0</c:v>
                </c:pt>
                <c:pt idx="63">
                  <c:v>40567.0</c:v>
                </c:pt>
                <c:pt idx="64">
                  <c:v>40568.0</c:v>
                </c:pt>
                <c:pt idx="65">
                  <c:v>40569.0</c:v>
                </c:pt>
                <c:pt idx="66">
                  <c:v>40570.0</c:v>
                </c:pt>
                <c:pt idx="67">
                  <c:v>40571.0</c:v>
                </c:pt>
                <c:pt idx="68">
                  <c:v>40572.0</c:v>
                </c:pt>
                <c:pt idx="69">
                  <c:v>40573.0</c:v>
                </c:pt>
                <c:pt idx="70">
                  <c:v>40574.0</c:v>
                </c:pt>
                <c:pt idx="71">
                  <c:v>40575.0</c:v>
                </c:pt>
                <c:pt idx="72">
                  <c:v>40576.0</c:v>
                </c:pt>
                <c:pt idx="73">
                  <c:v>40577.0</c:v>
                </c:pt>
                <c:pt idx="74">
                  <c:v>40578.0</c:v>
                </c:pt>
                <c:pt idx="75">
                  <c:v>40579.0</c:v>
                </c:pt>
                <c:pt idx="76">
                  <c:v>40580.0</c:v>
                </c:pt>
                <c:pt idx="77">
                  <c:v>40581.0</c:v>
                </c:pt>
                <c:pt idx="78">
                  <c:v>40582.0</c:v>
                </c:pt>
                <c:pt idx="79">
                  <c:v>40583.0</c:v>
                </c:pt>
                <c:pt idx="80">
                  <c:v>40584.0</c:v>
                </c:pt>
                <c:pt idx="81">
                  <c:v>40585.0</c:v>
                </c:pt>
                <c:pt idx="82">
                  <c:v>40586.0</c:v>
                </c:pt>
                <c:pt idx="83">
                  <c:v>40587.0</c:v>
                </c:pt>
                <c:pt idx="84">
                  <c:v>40588.0</c:v>
                </c:pt>
                <c:pt idx="85">
                  <c:v>40589.0</c:v>
                </c:pt>
                <c:pt idx="86">
                  <c:v>40590.0</c:v>
                </c:pt>
                <c:pt idx="87">
                  <c:v>40591.0</c:v>
                </c:pt>
                <c:pt idx="88">
                  <c:v>40592.0</c:v>
                </c:pt>
                <c:pt idx="89">
                  <c:v>40593.0</c:v>
                </c:pt>
                <c:pt idx="90">
                  <c:v>40594.0</c:v>
                </c:pt>
                <c:pt idx="91">
                  <c:v>40595.0</c:v>
                </c:pt>
                <c:pt idx="92">
                  <c:v>40596.0</c:v>
                </c:pt>
                <c:pt idx="93">
                  <c:v>40597.0</c:v>
                </c:pt>
                <c:pt idx="94">
                  <c:v>40598.0</c:v>
                </c:pt>
                <c:pt idx="95">
                  <c:v>40599.0</c:v>
                </c:pt>
                <c:pt idx="96">
                  <c:v>40600.0</c:v>
                </c:pt>
                <c:pt idx="97">
                  <c:v>40601.0</c:v>
                </c:pt>
                <c:pt idx="98">
                  <c:v>40602.0</c:v>
                </c:pt>
                <c:pt idx="99">
                  <c:v>40603.0</c:v>
                </c:pt>
                <c:pt idx="100">
                  <c:v>40604.0</c:v>
                </c:pt>
                <c:pt idx="101">
                  <c:v>40605.0</c:v>
                </c:pt>
                <c:pt idx="102">
                  <c:v>40606.0</c:v>
                </c:pt>
                <c:pt idx="103">
                  <c:v>40607.0</c:v>
                </c:pt>
                <c:pt idx="104">
                  <c:v>40609.0</c:v>
                </c:pt>
                <c:pt idx="105">
                  <c:v>40610.0</c:v>
                </c:pt>
                <c:pt idx="106">
                  <c:v>40611.0</c:v>
                </c:pt>
                <c:pt idx="107">
                  <c:v>40612.0</c:v>
                </c:pt>
                <c:pt idx="108">
                  <c:v>40613.0</c:v>
                </c:pt>
                <c:pt idx="109">
                  <c:v>40614.0</c:v>
                </c:pt>
                <c:pt idx="110">
                  <c:v>40615.0</c:v>
                </c:pt>
                <c:pt idx="111">
                  <c:v>40616.0</c:v>
                </c:pt>
                <c:pt idx="112">
                  <c:v>40617.0</c:v>
                </c:pt>
                <c:pt idx="113">
                  <c:v>40618.0</c:v>
                </c:pt>
                <c:pt idx="114">
                  <c:v>40619.0</c:v>
                </c:pt>
                <c:pt idx="115">
                  <c:v>40620.0</c:v>
                </c:pt>
                <c:pt idx="116">
                  <c:v>40621.0</c:v>
                </c:pt>
                <c:pt idx="117">
                  <c:v>40622.0</c:v>
                </c:pt>
                <c:pt idx="118">
                  <c:v>40623.0</c:v>
                </c:pt>
                <c:pt idx="119">
                  <c:v>40624.0</c:v>
                </c:pt>
                <c:pt idx="120">
                  <c:v>40625.0</c:v>
                </c:pt>
                <c:pt idx="121">
                  <c:v>40626.0</c:v>
                </c:pt>
                <c:pt idx="122">
                  <c:v>40627.0</c:v>
                </c:pt>
                <c:pt idx="123">
                  <c:v>40628.0</c:v>
                </c:pt>
                <c:pt idx="124">
                  <c:v>40629.0</c:v>
                </c:pt>
                <c:pt idx="125">
                  <c:v>40630.0</c:v>
                </c:pt>
                <c:pt idx="126">
                  <c:v>40631.0</c:v>
                </c:pt>
                <c:pt idx="127">
                  <c:v>40632.0</c:v>
                </c:pt>
                <c:pt idx="128">
                  <c:v>40633.0</c:v>
                </c:pt>
                <c:pt idx="129">
                  <c:v>40634.0</c:v>
                </c:pt>
                <c:pt idx="130">
                  <c:v>40635.0</c:v>
                </c:pt>
                <c:pt idx="131">
                  <c:v>40636.0</c:v>
                </c:pt>
                <c:pt idx="132">
                  <c:v>40637.0</c:v>
                </c:pt>
                <c:pt idx="133">
                  <c:v>40638.0</c:v>
                </c:pt>
                <c:pt idx="134">
                  <c:v>40639.0</c:v>
                </c:pt>
                <c:pt idx="135">
                  <c:v>40640.0</c:v>
                </c:pt>
                <c:pt idx="136">
                  <c:v>40641.0</c:v>
                </c:pt>
                <c:pt idx="137">
                  <c:v>40642.0</c:v>
                </c:pt>
                <c:pt idx="138">
                  <c:v>40643.0</c:v>
                </c:pt>
                <c:pt idx="139">
                  <c:v>40644.0</c:v>
                </c:pt>
                <c:pt idx="140">
                  <c:v>40645.0</c:v>
                </c:pt>
                <c:pt idx="141">
                  <c:v>40647.0</c:v>
                </c:pt>
                <c:pt idx="142">
                  <c:v>40648.0</c:v>
                </c:pt>
                <c:pt idx="143">
                  <c:v>40649.0</c:v>
                </c:pt>
                <c:pt idx="144">
                  <c:v>40650.0</c:v>
                </c:pt>
                <c:pt idx="145">
                  <c:v>40651.0</c:v>
                </c:pt>
                <c:pt idx="146">
                  <c:v>40652.0</c:v>
                </c:pt>
                <c:pt idx="147">
                  <c:v>40653.0</c:v>
                </c:pt>
                <c:pt idx="148">
                  <c:v>40654.0</c:v>
                </c:pt>
                <c:pt idx="149">
                  <c:v>40655.0</c:v>
                </c:pt>
                <c:pt idx="150">
                  <c:v>40656.0</c:v>
                </c:pt>
                <c:pt idx="151">
                  <c:v>40657.0</c:v>
                </c:pt>
                <c:pt idx="152">
                  <c:v>40659.0</c:v>
                </c:pt>
                <c:pt idx="153">
                  <c:v>40660.0</c:v>
                </c:pt>
                <c:pt idx="154">
                  <c:v>40661.0</c:v>
                </c:pt>
                <c:pt idx="155">
                  <c:v>40662.0</c:v>
                </c:pt>
                <c:pt idx="156">
                  <c:v>40663.0</c:v>
                </c:pt>
                <c:pt idx="157">
                  <c:v>40664.0</c:v>
                </c:pt>
                <c:pt idx="158">
                  <c:v>40665.0</c:v>
                </c:pt>
                <c:pt idx="159">
                  <c:v>40666.0</c:v>
                </c:pt>
                <c:pt idx="160">
                  <c:v>40667.0</c:v>
                </c:pt>
                <c:pt idx="161">
                  <c:v>40668.0</c:v>
                </c:pt>
                <c:pt idx="162">
                  <c:v>40669.0</c:v>
                </c:pt>
                <c:pt idx="163">
                  <c:v>40670.0</c:v>
                </c:pt>
                <c:pt idx="164">
                  <c:v>40671.0</c:v>
                </c:pt>
                <c:pt idx="165">
                  <c:v>40672.0</c:v>
                </c:pt>
                <c:pt idx="166">
                  <c:v>40673.0</c:v>
                </c:pt>
                <c:pt idx="167">
                  <c:v>40674.0</c:v>
                </c:pt>
                <c:pt idx="168">
                  <c:v>40675.0</c:v>
                </c:pt>
                <c:pt idx="169">
                  <c:v>40677.0</c:v>
                </c:pt>
                <c:pt idx="170">
                  <c:v>40679.0</c:v>
                </c:pt>
                <c:pt idx="171">
                  <c:v>40680.0</c:v>
                </c:pt>
                <c:pt idx="172">
                  <c:v>40682.0</c:v>
                </c:pt>
                <c:pt idx="173">
                  <c:v>40683.0</c:v>
                </c:pt>
                <c:pt idx="174">
                  <c:v>40686.0</c:v>
                </c:pt>
                <c:pt idx="175">
                  <c:v>40690.0</c:v>
                </c:pt>
                <c:pt idx="176">
                  <c:v>40691.0</c:v>
                </c:pt>
                <c:pt idx="177">
                  <c:v>40692.0</c:v>
                </c:pt>
                <c:pt idx="178">
                  <c:v>40694.0</c:v>
                </c:pt>
                <c:pt idx="179">
                  <c:v>40695.0</c:v>
                </c:pt>
                <c:pt idx="180">
                  <c:v>40696.0</c:v>
                </c:pt>
                <c:pt idx="181">
                  <c:v>40697.0</c:v>
                </c:pt>
                <c:pt idx="182">
                  <c:v>40698.0</c:v>
                </c:pt>
                <c:pt idx="183">
                  <c:v>40699.0</c:v>
                </c:pt>
                <c:pt idx="184">
                  <c:v>40700.0</c:v>
                </c:pt>
                <c:pt idx="185">
                  <c:v>40701.0</c:v>
                </c:pt>
                <c:pt idx="186">
                  <c:v>40702.0</c:v>
                </c:pt>
                <c:pt idx="187">
                  <c:v>40703.0</c:v>
                </c:pt>
                <c:pt idx="188">
                  <c:v>40704.0</c:v>
                </c:pt>
                <c:pt idx="189">
                  <c:v>40705.0</c:v>
                </c:pt>
                <c:pt idx="190">
                  <c:v>40708.0</c:v>
                </c:pt>
                <c:pt idx="191">
                  <c:v>40711.0</c:v>
                </c:pt>
                <c:pt idx="192">
                  <c:v>40712.0</c:v>
                </c:pt>
                <c:pt idx="193">
                  <c:v>40713.0</c:v>
                </c:pt>
                <c:pt idx="194">
                  <c:v>40714.0</c:v>
                </c:pt>
                <c:pt idx="195">
                  <c:v>40715.0</c:v>
                </c:pt>
                <c:pt idx="196">
                  <c:v>40723.0</c:v>
                </c:pt>
                <c:pt idx="197">
                  <c:v>40724.0</c:v>
                </c:pt>
                <c:pt idx="198">
                  <c:v>40725.0</c:v>
                </c:pt>
                <c:pt idx="199">
                  <c:v>40726.0</c:v>
                </c:pt>
                <c:pt idx="200">
                  <c:v>40731.0</c:v>
                </c:pt>
                <c:pt idx="201">
                  <c:v>40737.0</c:v>
                </c:pt>
                <c:pt idx="202">
                  <c:v>40738.0</c:v>
                </c:pt>
                <c:pt idx="203">
                  <c:v>40739.0</c:v>
                </c:pt>
                <c:pt idx="204">
                  <c:v>40741.0</c:v>
                </c:pt>
                <c:pt idx="205">
                  <c:v>40743.0</c:v>
                </c:pt>
                <c:pt idx="206">
                  <c:v>40744.0</c:v>
                </c:pt>
                <c:pt idx="207">
                  <c:v>40745.0</c:v>
                </c:pt>
                <c:pt idx="208">
                  <c:v>40746.0</c:v>
                </c:pt>
                <c:pt idx="209">
                  <c:v>40747.0</c:v>
                </c:pt>
                <c:pt idx="210">
                  <c:v>40750.0</c:v>
                </c:pt>
                <c:pt idx="211">
                  <c:v>40751.0</c:v>
                </c:pt>
                <c:pt idx="212">
                  <c:v>40752.0</c:v>
                </c:pt>
                <c:pt idx="213">
                  <c:v>40753.0</c:v>
                </c:pt>
                <c:pt idx="214">
                  <c:v>40754.0</c:v>
                </c:pt>
                <c:pt idx="215">
                  <c:v>40758.0</c:v>
                </c:pt>
              </c:numCache>
            </c:numRef>
          </c:cat>
          <c:val>
            <c:numRef>
              <c:f>Sheet2!$D$5:$D$220</c:f>
              <c:numCache>
                <c:formatCode>General</c:formatCode>
                <c:ptCount val="216"/>
                <c:pt idx="0">
                  <c:v>1.0</c:v>
                </c:pt>
                <c:pt idx="5">
                  <c:v>1.0</c:v>
                </c:pt>
                <c:pt idx="11">
                  <c:v>1.0</c:v>
                </c:pt>
                <c:pt idx="19">
                  <c:v>1.0</c:v>
                </c:pt>
                <c:pt idx="22">
                  <c:v>1.0</c:v>
                </c:pt>
                <c:pt idx="23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2.0</c:v>
                </c:pt>
                <c:pt idx="34">
                  <c:v>2.0</c:v>
                </c:pt>
                <c:pt idx="35">
                  <c:v>1.0</c:v>
                </c:pt>
                <c:pt idx="56">
                  <c:v>1.0</c:v>
                </c:pt>
                <c:pt idx="58">
                  <c:v>2.0</c:v>
                </c:pt>
                <c:pt idx="62">
                  <c:v>3.0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8">
                  <c:v>3.0</c:v>
                </c:pt>
                <c:pt idx="69">
                  <c:v>1.0</c:v>
                </c:pt>
                <c:pt idx="70">
                  <c:v>4.0</c:v>
                </c:pt>
                <c:pt idx="71">
                  <c:v>2.0</c:v>
                </c:pt>
                <c:pt idx="72">
                  <c:v>1.0</c:v>
                </c:pt>
                <c:pt idx="73">
                  <c:v>2.0</c:v>
                </c:pt>
                <c:pt idx="74">
                  <c:v>2.0</c:v>
                </c:pt>
                <c:pt idx="75">
                  <c:v>2.0</c:v>
                </c:pt>
                <c:pt idx="76">
                  <c:v>1.0</c:v>
                </c:pt>
                <c:pt idx="78">
                  <c:v>2.0</c:v>
                </c:pt>
                <c:pt idx="81">
                  <c:v>1.0</c:v>
                </c:pt>
                <c:pt idx="82">
                  <c:v>4.0</c:v>
                </c:pt>
                <c:pt idx="85">
                  <c:v>2.0</c:v>
                </c:pt>
                <c:pt idx="87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2.0</c:v>
                </c:pt>
                <c:pt idx="92">
                  <c:v>4.0</c:v>
                </c:pt>
                <c:pt idx="93">
                  <c:v>2.0</c:v>
                </c:pt>
                <c:pt idx="94">
                  <c:v>3.0</c:v>
                </c:pt>
                <c:pt idx="95">
                  <c:v>2.0</c:v>
                </c:pt>
                <c:pt idx="96">
                  <c:v>2.0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2">
                  <c:v>4.0</c:v>
                </c:pt>
                <c:pt idx="103">
                  <c:v>3.0</c:v>
                </c:pt>
                <c:pt idx="105">
                  <c:v>1.0</c:v>
                </c:pt>
                <c:pt idx="106">
                  <c:v>3.0</c:v>
                </c:pt>
                <c:pt idx="111">
                  <c:v>1.0</c:v>
                </c:pt>
                <c:pt idx="112">
                  <c:v>3.0</c:v>
                </c:pt>
                <c:pt idx="113">
                  <c:v>1.0</c:v>
                </c:pt>
                <c:pt idx="115">
                  <c:v>1.0</c:v>
                </c:pt>
                <c:pt idx="116">
                  <c:v>1.0</c:v>
                </c:pt>
                <c:pt idx="119">
                  <c:v>2.0</c:v>
                </c:pt>
                <c:pt idx="120">
                  <c:v>2.0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5">
                  <c:v>2.0</c:v>
                </c:pt>
                <c:pt idx="126">
                  <c:v>2.0</c:v>
                </c:pt>
                <c:pt idx="127">
                  <c:v>1.0</c:v>
                </c:pt>
                <c:pt idx="130">
                  <c:v>1.0</c:v>
                </c:pt>
                <c:pt idx="131">
                  <c:v>2.0</c:v>
                </c:pt>
                <c:pt idx="132">
                  <c:v>1.0</c:v>
                </c:pt>
                <c:pt idx="134">
                  <c:v>1.0</c:v>
                </c:pt>
                <c:pt idx="137">
                  <c:v>2.0</c:v>
                </c:pt>
                <c:pt idx="138">
                  <c:v>1.0</c:v>
                </c:pt>
                <c:pt idx="140">
                  <c:v>2.0</c:v>
                </c:pt>
                <c:pt idx="141">
                  <c:v>2.0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7">
                  <c:v>1.0</c:v>
                </c:pt>
                <c:pt idx="149">
                  <c:v>1.0</c:v>
                </c:pt>
                <c:pt idx="151">
                  <c:v>1.0</c:v>
                </c:pt>
                <c:pt idx="152">
                  <c:v>2.0</c:v>
                </c:pt>
                <c:pt idx="156">
                  <c:v>2.0</c:v>
                </c:pt>
                <c:pt idx="158">
                  <c:v>1.0</c:v>
                </c:pt>
                <c:pt idx="164">
                  <c:v>1.0</c:v>
                </c:pt>
                <c:pt idx="170">
                  <c:v>1.0</c:v>
                </c:pt>
                <c:pt idx="172">
                  <c:v>1.0</c:v>
                </c:pt>
                <c:pt idx="173">
                  <c:v>2.0</c:v>
                </c:pt>
                <c:pt idx="174">
                  <c:v>1.0</c:v>
                </c:pt>
                <c:pt idx="177">
                  <c:v>1.0</c:v>
                </c:pt>
                <c:pt idx="180">
                  <c:v>1.0</c:v>
                </c:pt>
                <c:pt idx="183">
                  <c:v>1.0</c:v>
                </c:pt>
                <c:pt idx="184">
                  <c:v>1.0</c:v>
                </c:pt>
                <c:pt idx="186">
                  <c:v>1.0</c:v>
                </c:pt>
                <c:pt idx="188">
                  <c:v>1.0</c:v>
                </c:pt>
                <c:pt idx="195">
                  <c:v>1.0</c:v>
                </c:pt>
                <c:pt idx="198">
                  <c:v>1.0</c:v>
                </c:pt>
                <c:pt idx="201">
                  <c:v>1.0</c:v>
                </c:pt>
                <c:pt idx="206">
                  <c:v>1.0</c:v>
                </c:pt>
                <c:pt idx="210">
                  <c:v>2.0</c:v>
                </c:pt>
                <c:pt idx="212">
                  <c:v>1.0</c:v>
                </c:pt>
                <c:pt idx="215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Sheet2!$E$4</c:f>
              <c:strCache>
                <c:ptCount val="1"/>
                <c:pt idx="0">
                  <c:v>SVK</c:v>
                </c:pt>
              </c:strCache>
            </c:strRef>
          </c:tx>
          <c:cat>
            <c:numRef>
              <c:f>Sheet2!$A$5:$A$220</c:f>
              <c:numCache>
                <c:formatCode>d\-mmm\-yy</c:formatCode>
                <c:ptCount val="216"/>
                <c:pt idx="0">
                  <c:v>40392.0</c:v>
                </c:pt>
                <c:pt idx="1">
                  <c:v>40395.0</c:v>
                </c:pt>
                <c:pt idx="2">
                  <c:v>40399.0</c:v>
                </c:pt>
                <c:pt idx="3">
                  <c:v>40400.0</c:v>
                </c:pt>
                <c:pt idx="4">
                  <c:v>40401.0</c:v>
                </c:pt>
                <c:pt idx="5">
                  <c:v>40402.0</c:v>
                </c:pt>
                <c:pt idx="6">
                  <c:v>40406.0</c:v>
                </c:pt>
                <c:pt idx="7">
                  <c:v>40408.0</c:v>
                </c:pt>
                <c:pt idx="8">
                  <c:v>40409.0</c:v>
                </c:pt>
                <c:pt idx="9">
                  <c:v>40411.0</c:v>
                </c:pt>
                <c:pt idx="10">
                  <c:v>40413.0</c:v>
                </c:pt>
                <c:pt idx="11">
                  <c:v>40414.0</c:v>
                </c:pt>
                <c:pt idx="12">
                  <c:v>40415.0</c:v>
                </c:pt>
                <c:pt idx="13">
                  <c:v>40416.0</c:v>
                </c:pt>
                <c:pt idx="14">
                  <c:v>40417.0</c:v>
                </c:pt>
                <c:pt idx="15">
                  <c:v>40418.0</c:v>
                </c:pt>
                <c:pt idx="16">
                  <c:v>40420.0</c:v>
                </c:pt>
                <c:pt idx="17">
                  <c:v>40421.0</c:v>
                </c:pt>
                <c:pt idx="18">
                  <c:v>40423.0</c:v>
                </c:pt>
                <c:pt idx="19">
                  <c:v>40424.0</c:v>
                </c:pt>
                <c:pt idx="20">
                  <c:v>40428.0</c:v>
                </c:pt>
                <c:pt idx="21">
                  <c:v>40429.0</c:v>
                </c:pt>
                <c:pt idx="22">
                  <c:v>40439.0</c:v>
                </c:pt>
                <c:pt idx="23">
                  <c:v>40445.0</c:v>
                </c:pt>
                <c:pt idx="24">
                  <c:v>40450.0</c:v>
                </c:pt>
                <c:pt idx="25">
                  <c:v>40451.0</c:v>
                </c:pt>
                <c:pt idx="26">
                  <c:v>40452.0</c:v>
                </c:pt>
                <c:pt idx="27">
                  <c:v>40458.0</c:v>
                </c:pt>
                <c:pt idx="28">
                  <c:v>40469.0</c:v>
                </c:pt>
                <c:pt idx="29">
                  <c:v>40474.0</c:v>
                </c:pt>
                <c:pt idx="30">
                  <c:v>40476.0</c:v>
                </c:pt>
                <c:pt idx="31">
                  <c:v>40477.0</c:v>
                </c:pt>
                <c:pt idx="32">
                  <c:v>40479.0</c:v>
                </c:pt>
                <c:pt idx="33">
                  <c:v>40480.0</c:v>
                </c:pt>
                <c:pt idx="34">
                  <c:v>40483.0</c:v>
                </c:pt>
                <c:pt idx="35">
                  <c:v>40490.0</c:v>
                </c:pt>
                <c:pt idx="36">
                  <c:v>40491.0</c:v>
                </c:pt>
                <c:pt idx="37">
                  <c:v>40497.0</c:v>
                </c:pt>
                <c:pt idx="38">
                  <c:v>40500.0</c:v>
                </c:pt>
                <c:pt idx="39">
                  <c:v>40507.0</c:v>
                </c:pt>
                <c:pt idx="40">
                  <c:v>40509.0</c:v>
                </c:pt>
                <c:pt idx="41">
                  <c:v>40512.0</c:v>
                </c:pt>
                <c:pt idx="42">
                  <c:v>40513.0</c:v>
                </c:pt>
                <c:pt idx="43">
                  <c:v>40516.0</c:v>
                </c:pt>
                <c:pt idx="44">
                  <c:v>40518.0</c:v>
                </c:pt>
                <c:pt idx="45">
                  <c:v>40519.0</c:v>
                </c:pt>
                <c:pt idx="46">
                  <c:v>40525.0</c:v>
                </c:pt>
                <c:pt idx="47">
                  <c:v>40527.0</c:v>
                </c:pt>
                <c:pt idx="48">
                  <c:v>40528.0</c:v>
                </c:pt>
                <c:pt idx="49">
                  <c:v>40532.0</c:v>
                </c:pt>
                <c:pt idx="50">
                  <c:v>40546.0</c:v>
                </c:pt>
                <c:pt idx="51">
                  <c:v>40547.0</c:v>
                </c:pt>
                <c:pt idx="52">
                  <c:v>40549.0</c:v>
                </c:pt>
                <c:pt idx="53">
                  <c:v>40552.0</c:v>
                </c:pt>
                <c:pt idx="54">
                  <c:v>40553.0</c:v>
                </c:pt>
                <c:pt idx="55">
                  <c:v>40554.0</c:v>
                </c:pt>
                <c:pt idx="56">
                  <c:v>40556.0</c:v>
                </c:pt>
                <c:pt idx="57">
                  <c:v>40557.0</c:v>
                </c:pt>
                <c:pt idx="58">
                  <c:v>40558.0</c:v>
                </c:pt>
                <c:pt idx="59">
                  <c:v>40560.0</c:v>
                </c:pt>
                <c:pt idx="60">
                  <c:v>40561.0</c:v>
                </c:pt>
                <c:pt idx="61">
                  <c:v>40563.0</c:v>
                </c:pt>
                <c:pt idx="62">
                  <c:v>40565.0</c:v>
                </c:pt>
                <c:pt idx="63">
                  <c:v>40567.0</c:v>
                </c:pt>
                <c:pt idx="64">
                  <c:v>40568.0</c:v>
                </c:pt>
                <c:pt idx="65">
                  <c:v>40569.0</c:v>
                </c:pt>
                <c:pt idx="66">
                  <c:v>40570.0</c:v>
                </c:pt>
                <c:pt idx="67">
                  <c:v>40571.0</c:v>
                </c:pt>
                <c:pt idx="68">
                  <c:v>40572.0</c:v>
                </c:pt>
                <c:pt idx="69">
                  <c:v>40573.0</c:v>
                </c:pt>
                <c:pt idx="70">
                  <c:v>40574.0</c:v>
                </c:pt>
                <c:pt idx="71">
                  <c:v>40575.0</c:v>
                </c:pt>
                <c:pt idx="72">
                  <c:v>40576.0</c:v>
                </c:pt>
                <c:pt idx="73">
                  <c:v>40577.0</c:v>
                </c:pt>
                <c:pt idx="74">
                  <c:v>40578.0</c:v>
                </c:pt>
                <c:pt idx="75">
                  <c:v>40579.0</c:v>
                </c:pt>
                <c:pt idx="76">
                  <c:v>40580.0</c:v>
                </c:pt>
                <c:pt idx="77">
                  <c:v>40581.0</c:v>
                </c:pt>
                <c:pt idx="78">
                  <c:v>40582.0</c:v>
                </c:pt>
                <c:pt idx="79">
                  <c:v>40583.0</c:v>
                </c:pt>
                <c:pt idx="80">
                  <c:v>40584.0</c:v>
                </c:pt>
                <c:pt idx="81">
                  <c:v>40585.0</c:v>
                </c:pt>
                <c:pt idx="82">
                  <c:v>40586.0</c:v>
                </c:pt>
                <c:pt idx="83">
                  <c:v>40587.0</c:v>
                </c:pt>
                <c:pt idx="84">
                  <c:v>40588.0</c:v>
                </c:pt>
                <c:pt idx="85">
                  <c:v>40589.0</c:v>
                </c:pt>
                <c:pt idx="86">
                  <c:v>40590.0</c:v>
                </c:pt>
                <c:pt idx="87">
                  <c:v>40591.0</c:v>
                </c:pt>
                <c:pt idx="88">
                  <c:v>40592.0</c:v>
                </c:pt>
                <c:pt idx="89">
                  <c:v>40593.0</c:v>
                </c:pt>
                <c:pt idx="90">
                  <c:v>40594.0</c:v>
                </c:pt>
                <c:pt idx="91">
                  <c:v>40595.0</c:v>
                </c:pt>
                <c:pt idx="92">
                  <c:v>40596.0</c:v>
                </c:pt>
                <c:pt idx="93">
                  <c:v>40597.0</c:v>
                </c:pt>
                <c:pt idx="94">
                  <c:v>40598.0</c:v>
                </c:pt>
                <c:pt idx="95">
                  <c:v>40599.0</c:v>
                </c:pt>
                <c:pt idx="96">
                  <c:v>40600.0</c:v>
                </c:pt>
                <c:pt idx="97">
                  <c:v>40601.0</c:v>
                </c:pt>
                <c:pt idx="98">
                  <c:v>40602.0</c:v>
                </c:pt>
                <c:pt idx="99">
                  <c:v>40603.0</c:v>
                </c:pt>
                <c:pt idx="100">
                  <c:v>40604.0</c:v>
                </c:pt>
                <c:pt idx="101">
                  <c:v>40605.0</c:v>
                </c:pt>
                <c:pt idx="102">
                  <c:v>40606.0</c:v>
                </c:pt>
                <c:pt idx="103">
                  <c:v>40607.0</c:v>
                </c:pt>
                <c:pt idx="104">
                  <c:v>40609.0</c:v>
                </c:pt>
                <c:pt idx="105">
                  <c:v>40610.0</c:v>
                </c:pt>
                <c:pt idx="106">
                  <c:v>40611.0</c:v>
                </c:pt>
                <c:pt idx="107">
                  <c:v>40612.0</c:v>
                </c:pt>
                <c:pt idx="108">
                  <c:v>40613.0</c:v>
                </c:pt>
                <c:pt idx="109">
                  <c:v>40614.0</c:v>
                </c:pt>
                <c:pt idx="110">
                  <c:v>40615.0</c:v>
                </c:pt>
                <c:pt idx="111">
                  <c:v>40616.0</c:v>
                </c:pt>
                <c:pt idx="112">
                  <c:v>40617.0</c:v>
                </c:pt>
                <c:pt idx="113">
                  <c:v>40618.0</c:v>
                </c:pt>
                <c:pt idx="114">
                  <c:v>40619.0</c:v>
                </c:pt>
                <c:pt idx="115">
                  <c:v>40620.0</c:v>
                </c:pt>
                <c:pt idx="116">
                  <c:v>40621.0</c:v>
                </c:pt>
                <c:pt idx="117">
                  <c:v>40622.0</c:v>
                </c:pt>
                <c:pt idx="118">
                  <c:v>40623.0</c:v>
                </c:pt>
                <c:pt idx="119">
                  <c:v>40624.0</c:v>
                </c:pt>
                <c:pt idx="120">
                  <c:v>40625.0</c:v>
                </c:pt>
                <c:pt idx="121">
                  <c:v>40626.0</c:v>
                </c:pt>
                <c:pt idx="122">
                  <c:v>40627.0</c:v>
                </c:pt>
                <c:pt idx="123">
                  <c:v>40628.0</c:v>
                </c:pt>
                <c:pt idx="124">
                  <c:v>40629.0</c:v>
                </c:pt>
                <c:pt idx="125">
                  <c:v>40630.0</c:v>
                </c:pt>
                <c:pt idx="126">
                  <c:v>40631.0</c:v>
                </c:pt>
                <c:pt idx="127">
                  <c:v>40632.0</c:v>
                </c:pt>
                <c:pt idx="128">
                  <c:v>40633.0</c:v>
                </c:pt>
                <c:pt idx="129">
                  <c:v>40634.0</c:v>
                </c:pt>
                <c:pt idx="130">
                  <c:v>40635.0</c:v>
                </c:pt>
                <c:pt idx="131">
                  <c:v>40636.0</c:v>
                </c:pt>
                <c:pt idx="132">
                  <c:v>40637.0</c:v>
                </c:pt>
                <c:pt idx="133">
                  <c:v>40638.0</c:v>
                </c:pt>
                <c:pt idx="134">
                  <c:v>40639.0</c:v>
                </c:pt>
                <c:pt idx="135">
                  <c:v>40640.0</c:v>
                </c:pt>
                <c:pt idx="136">
                  <c:v>40641.0</c:v>
                </c:pt>
                <c:pt idx="137">
                  <c:v>40642.0</c:v>
                </c:pt>
                <c:pt idx="138">
                  <c:v>40643.0</c:v>
                </c:pt>
                <c:pt idx="139">
                  <c:v>40644.0</c:v>
                </c:pt>
                <c:pt idx="140">
                  <c:v>40645.0</c:v>
                </c:pt>
                <c:pt idx="141">
                  <c:v>40647.0</c:v>
                </c:pt>
                <c:pt idx="142">
                  <c:v>40648.0</c:v>
                </c:pt>
                <c:pt idx="143">
                  <c:v>40649.0</c:v>
                </c:pt>
                <c:pt idx="144">
                  <c:v>40650.0</c:v>
                </c:pt>
                <c:pt idx="145">
                  <c:v>40651.0</c:v>
                </c:pt>
                <c:pt idx="146">
                  <c:v>40652.0</c:v>
                </c:pt>
                <c:pt idx="147">
                  <c:v>40653.0</c:v>
                </c:pt>
                <c:pt idx="148">
                  <c:v>40654.0</c:v>
                </c:pt>
                <c:pt idx="149">
                  <c:v>40655.0</c:v>
                </c:pt>
                <c:pt idx="150">
                  <c:v>40656.0</c:v>
                </c:pt>
                <c:pt idx="151">
                  <c:v>40657.0</c:v>
                </c:pt>
                <c:pt idx="152">
                  <c:v>40659.0</c:v>
                </c:pt>
                <c:pt idx="153">
                  <c:v>40660.0</c:v>
                </c:pt>
                <c:pt idx="154">
                  <c:v>40661.0</c:v>
                </c:pt>
                <c:pt idx="155">
                  <c:v>40662.0</c:v>
                </c:pt>
                <c:pt idx="156">
                  <c:v>40663.0</c:v>
                </c:pt>
                <c:pt idx="157">
                  <c:v>40664.0</c:v>
                </c:pt>
                <c:pt idx="158">
                  <c:v>40665.0</c:v>
                </c:pt>
                <c:pt idx="159">
                  <c:v>40666.0</c:v>
                </c:pt>
                <c:pt idx="160">
                  <c:v>40667.0</c:v>
                </c:pt>
                <c:pt idx="161">
                  <c:v>40668.0</c:v>
                </c:pt>
                <c:pt idx="162">
                  <c:v>40669.0</c:v>
                </c:pt>
                <c:pt idx="163">
                  <c:v>40670.0</c:v>
                </c:pt>
                <c:pt idx="164">
                  <c:v>40671.0</c:v>
                </c:pt>
                <c:pt idx="165">
                  <c:v>40672.0</c:v>
                </c:pt>
                <c:pt idx="166">
                  <c:v>40673.0</c:v>
                </c:pt>
                <c:pt idx="167">
                  <c:v>40674.0</c:v>
                </c:pt>
                <c:pt idx="168">
                  <c:v>40675.0</c:v>
                </c:pt>
                <c:pt idx="169">
                  <c:v>40677.0</c:v>
                </c:pt>
                <c:pt idx="170">
                  <c:v>40679.0</c:v>
                </c:pt>
                <c:pt idx="171">
                  <c:v>40680.0</c:v>
                </c:pt>
                <c:pt idx="172">
                  <c:v>40682.0</c:v>
                </c:pt>
                <c:pt idx="173">
                  <c:v>40683.0</c:v>
                </c:pt>
                <c:pt idx="174">
                  <c:v>40686.0</c:v>
                </c:pt>
                <c:pt idx="175">
                  <c:v>40690.0</c:v>
                </c:pt>
                <c:pt idx="176">
                  <c:v>40691.0</c:v>
                </c:pt>
                <c:pt idx="177">
                  <c:v>40692.0</c:v>
                </c:pt>
                <c:pt idx="178">
                  <c:v>40694.0</c:v>
                </c:pt>
                <c:pt idx="179">
                  <c:v>40695.0</c:v>
                </c:pt>
                <c:pt idx="180">
                  <c:v>40696.0</c:v>
                </c:pt>
                <c:pt idx="181">
                  <c:v>40697.0</c:v>
                </c:pt>
                <c:pt idx="182">
                  <c:v>40698.0</c:v>
                </c:pt>
                <c:pt idx="183">
                  <c:v>40699.0</c:v>
                </c:pt>
                <c:pt idx="184">
                  <c:v>40700.0</c:v>
                </c:pt>
                <c:pt idx="185">
                  <c:v>40701.0</c:v>
                </c:pt>
                <c:pt idx="186">
                  <c:v>40702.0</c:v>
                </c:pt>
                <c:pt idx="187">
                  <c:v>40703.0</c:v>
                </c:pt>
                <c:pt idx="188">
                  <c:v>40704.0</c:v>
                </c:pt>
                <c:pt idx="189">
                  <c:v>40705.0</c:v>
                </c:pt>
                <c:pt idx="190">
                  <c:v>40708.0</c:v>
                </c:pt>
                <c:pt idx="191">
                  <c:v>40711.0</c:v>
                </c:pt>
                <c:pt idx="192">
                  <c:v>40712.0</c:v>
                </c:pt>
                <c:pt idx="193">
                  <c:v>40713.0</c:v>
                </c:pt>
                <c:pt idx="194">
                  <c:v>40714.0</c:v>
                </c:pt>
                <c:pt idx="195">
                  <c:v>40715.0</c:v>
                </c:pt>
                <c:pt idx="196">
                  <c:v>40723.0</c:v>
                </c:pt>
                <c:pt idx="197">
                  <c:v>40724.0</c:v>
                </c:pt>
                <c:pt idx="198">
                  <c:v>40725.0</c:v>
                </c:pt>
                <c:pt idx="199">
                  <c:v>40726.0</c:v>
                </c:pt>
                <c:pt idx="200">
                  <c:v>40731.0</c:v>
                </c:pt>
                <c:pt idx="201">
                  <c:v>40737.0</c:v>
                </c:pt>
                <c:pt idx="202">
                  <c:v>40738.0</c:v>
                </c:pt>
                <c:pt idx="203">
                  <c:v>40739.0</c:v>
                </c:pt>
                <c:pt idx="204">
                  <c:v>40741.0</c:v>
                </c:pt>
                <c:pt idx="205">
                  <c:v>40743.0</c:v>
                </c:pt>
                <c:pt idx="206">
                  <c:v>40744.0</c:v>
                </c:pt>
                <c:pt idx="207">
                  <c:v>40745.0</c:v>
                </c:pt>
                <c:pt idx="208">
                  <c:v>40746.0</c:v>
                </c:pt>
                <c:pt idx="209">
                  <c:v>40747.0</c:v>
                </c:pt>
                <c:pt idx="210">
                  <c:v>40750.0</c:v>
                </c:pt>
                <c:pt idx="211">
                  <c:v>40751.0</c:v>
                </c:pt>
                <c:pt idx="212">
                  <c:v>40752.0</c:v>
                </c:pt>
                <c:pt idx="213">
                  <c:v>40753.0</c:v>
                </c:pt>
                <c:pt idx="214">
                  <c:v>40754.0</c:v>
                </c:pt>
                <c:pt idx="215">
                  <c:v>40758.0</c:v>
                </c:pt>
              </c:numCache>
            </c:numRef>
          </c:cat>
          <c:val>
            <c:numRef>
              <c:f>Sheet2!$E$5:$E$220</c:f>
              <c:numCache>
                <c:formatCode>General</c:formatCode>
                <c:ptCount val="216"/>
                <c:pt idx="3">
                  <c:v>2.0</c:v>
                </c:pt>
                <c:pt idx="6">
                  <c:v>1.0</c:v>
                </c:pt>
                <c:pt idx="7">
                  <c:v>1.0</c:v>
                </c:pt>
                <c:pt idx="14">
                  <c:v>1.0</c:v>
                </c:pt>
                <c:pt idx="17">
                  <c:v>2.0</c:v>
                </c:pt>
                <c:pt idx="20">
                  <c:v>1.0</c:v>
                </c:pt>
                <c:pt idx="21">
                  <c:v>1.0</c:v>
                </c:pt>
                <c:pt idx="24">
                  <c:v>1.0</c:v>
                </c:pt>
                <c:pt idx="30">
                  <c:v>1.0</c:v>
                </c:pt>
                <c:pt idx="38">
                  <c:v>1.0</c:v>
                </c:pt>
                <c:pt idx="45">
                  <c:v>2.0</c:v>
                </c:pt>
                <c:pt idx="52">
                  <c:v>1.0</c:v>
                </c:pt>
                <c:pt idx="54">
                  <c:v>1.0</c:v>
                </c:pt>
                <c:pt idx="60">
                  <c:v>1.0</c:v>
                </c:pt>
                <c:pt idx="62">
                  <c:v>1.0</c:v>
                </c:pt>
                <c:pt idx="64">
                  <c:v>3.0</c:v>
                </c:pt>
                <c:pt idx="65">
                  <c:v>2.0</c:v>
                </c:pt>
                <c:pt idx="66">
                  <c:v>1.0</c:v>
                </c:pt>
                <c:pt idx="68">
                  <c:v>2.0</c:v>
                </c:pt>
                <c:pt idx="70">
                  <c:v>3.0</c:v>
                </c:pt>
                <c:pt idx="71">
                  <c:v>2.0</c:v>
                </c:pt>
                <c:pt idx="72">
                  <c:v>3.0</c:v>
                </c:pt>
                <c:pt idx="73">
                  <c:v>1.0</c:v>
                </c:pt>
                <c:pt idx="74">
                  <c:v>4.0</c:v>
                </c:pt>
                <c:pt idx="75">
                  <c:v>1.0</c:v>
                </c:pt>
                <c:pt idx="80">
                  <c:v>1.0</c:v>
                </c:pt>
                <c:pt idx="81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2.0</c:v>
                </c:pt>
                <c:pt idx="89">
                  <c:v>1.0</c:v>
                </c:pt>
                <c:pt idx="91">
                  <c:v>1.0</c:v>
                </c:pt>
                <c:pt idx="92">
                  <c:v>4.0</c:v>
                </c:pt>
                <c:pt idx="93">
                  <c:v>3.0</c:v>
                </c:pt>
                <c:pt idx="94">
                  <c:v>1.0</c:v>
                </c:pt>
                <c:pt idx="95">
                  <c:v>2.0</c:v>
                </c:pt>
                <c:pt idx="96">
                  <c:v>1.0</c:v>
                </c:pt>
                <c:pt idx="98">
                  <c:v>1.0</c:v>
                </c:pt>
                <c:pt idx="99">
                  <c:v>1.0</c:v>
                </c:pt>
                <c:pt idx="101">
                  <c:v>2.0</c:v>
                </c:pt>
                <c:pt idx="103">
                  <c:v>3.0</c:v>
                </c:pt>
                <c:pt idx="104">
                  <c:v>1.0</c:v>
                </c:pt>
                <c:pt idx="106">
                  <c:v>1.0</c:v>
                </c:pt>
                <c:pt idx="107">
                  <c:v>3.0</c:v>
                </c:pt>
                <c:pt idx="109">
                  <c:v>2.0</c:v>
                </c:pt>
                <c:pt idx="114">
                  <c:v>1.0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1.0</c:v>
                </c:pt>
                <c:pt idx="123">
                  <c:v>2.0</c:v>
                </c:pt>
                <c:pt idx="125">
                  <c:v>3.0</c:v>
                </c:pt>
                <c:pt idx="128">
                  <c:v>1.0</c:v>
                </c:pt>
                <c:pt idx="132">
                  <c:v>4.0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9">
                  <c:v>1.0</c:v>
                </c:pt>
                <c:pt idx="141">
                  <c:v>1.0</c:v>
                </c:pt>
                <c:pt idx="148">
                  <c:v>1.0</c:v>
                </c:pt>
                <c:pt idx="150">
                  <c:v>1.0</c:v>
                </c:pt>
                <c:pt idx="152">
                  <c:v>1.0</c:v>
                </c:pt>
                <c:pt idx="155">
                  <c:v>1.0</c:v>
                </c:pt>
                <c:pt idx="159">
                  <c:v>1.0</c:v>
                </c:pt>
                <c:pt idx="161">
                  <c:v>1.0</c:v>
                </c:pt>
                <c:pt idx="162">
                  <c:v>1.0</c:v>
                </c:pt>
                <c:pt idx="165">
                  <c:v>2.0</c:v>
                </c:pt>
                <c:pt idx="168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2.0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94">
                  <c:v>1.0</c:v>
                </c:pt>
                <c:pt idx="200">
                  <c:v>1.0</c:v>
                </c:pt>
                <c:pt idx="203">
                  <c:v>1.0</c:v>
                </c:pt>
                <c:pt idx="20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693200"/>
        <c:axId val="-2134867552"/>
      </c:areaChart>
      <c:dateAx>
        <c:axId val="-2134693200"/>
        <c:scaling>
          <c:orientation val="minMax"/>
        </c:scaling>
        <c:delete val="0"/>
        <c:axPos val="b"/>
        <c:numFmt formatCode="d/mm/yy" sourceLinked="0"/>
        <c:majorTickMark val="out"/>
        <c:minorTickMark val="none"/>
        <c:tickLblPos val="nextTo"/>
        <c:crossAx val="-2134867552"/>
        <c:crosses val="autoZero"/>
        <c:auto val="1"/>
        <c:lblOffset val="100"/>
        <c:baseTimeUnit val="days"/>
      </c:dateAx>
      <c:valAx>
        <c:axId val="-21348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69320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zero"/>
    <c:showDLblsOverMax val="0"/>
  </c:chart>
  <c:spPr>
    <a:ln>
      <a:solidFill>
        <a:srgbClr val="000000"/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44186794590285"/>
          <c:y val="0.0"/>
          <c:w val="0.58436944937833"/>
          <c:h val="0.926760563380282"/>
        </c:manualLayout>
      </c:layout>
      <c:pieChart>
        <c:varyColors val="1"/>
        <c:ser>
          <c:idx val="0"/>
          <c:order val="0"/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CHART!$D$8:$D$16</c:f>
              <c:strCache>
                <c:ptCount val="9"/>
                <c:pt idx="0">
                  <c:v>Uprising in Libya</c:v>
                </c:pt>
                <c:pt idx="1">
                  <c:v>Uprising in Egypt</c:v>
                </c:pt>
                <c:pt idx="2">
                  <c:v>The "Arab spring"</c:v>
                </c:pt>
                <c:pt idx="3">
                  <c:v>Uprising in Syria</c:v>
                </c:pt>
                <c:pt idx="4">
                  <c:v>Uprising in Yemen</c:v>
                </c:pt>
                <c:pt idx="5">
                  <c:v>Uprising in Tunisia</c:v>
                </c:pt>
                <c:pt idx="6">
                  <c:v>Uprising in Bahrain</c:v>
                </c:pt>
                <c:pt idx="7">
                  <c:v>Economic impact of the "Arab spring"</c:v>
                </c:pt>
                <c:pt idx="8">
                  <c:v>Uprising in other Arab countries</c:v>
                </c:pt>
              </c:strCache>
            </c:strRef>
          </c:cat>
          <c:val>
            <c:numRef>
              <c:f>CHART!$E$8:$E$16</c:f>
              <c:numCache>
                <c:formatCode>General</c:formatCode>
                <c:ptCount val="9"/>
                <c:pt idx="0">
                  <c:v>268.0</c:v>
                </c:pt>
                <c:pt idx="1">
                  <c:v>111.0</c:v>
                </c:pt>
                <c:pt idx="2">
                  <c:v>58.0</c:v>
                </c:pt>
                <c:pt idx="3">
                  <c:v>48.0</c:v>
                </c:pt>
                <c:pt idx="4">
                  <c:v>22.0</c:v>
                </c:pt>
                <c:pt idx="5">
                  <c:v>11.0</c:v>
                </c:pt>
                <c:pt idx="6">
                  <c:v>6.0</c:v>
                </c:pt>
                <c:pt idx="7">
                  <c:v>6.0</c:v>
                </c:pt>
                <c:pt idx="8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0.89702</cdr:x>
      <cdr:y>0.90225</cdr:y>
    </cdr:from>
    <cdr:to>
      <cdr:x>1</cdr:x>
      <cdr:y>0.94612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382078" y="4400095"/>
          <a:ext cx="847522" cy="213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mbria"/>
            </a:defRPr>
          </a:lvl1pPr>
          <a:lvl2pPr marL="457200" indent="0">
            <a:defRPr sz="1100">
              <a:latin typeface="Cambria"/>
            </a:defRPr>
          </a:lvl2pPr>
          <a:lvl3pPr marL="914400" indent="0">
            <a:defRPr sz="1100">
              <a:latin typeface="Cambria"/>
            </a:defRPr>
          </a:lvl3pPr>
          <a:lvl4pPr marL="1371600" indent="0">
            <a:defRPr sz="1100">
              <a:latin typeface="Cambria"/>
            </a:defRPr>
          </a:lvl4pPr>
          <a:lvl5pPr marL="1828800" indent="0">
            <a:defRPr sz="1100">
              <a:latin typeface="Cambria"/>
            </a:defRPr>
          </a:lvl5pPr>
          <a:lvl6pPr marL="2286000" indent="0">
            <a:defRPr sz="1100">
              <a:latin typeface="Cambria"/>
            </a:defRPr>
          </a:lvl6pPr>
          <a:lvl7pPr marL="2743200" indent="0">
            <a:defRPr sz="1100">
              <a:latin typeface="Cambria"/>
            </a:defRPr>
          </a:lvl7pPr>
          <a:lvl8pPr marL="3200400" indent="0">
            <a:defRPr sz="1100">
              <a:latin typeface="Cambria"/>
            </a:defRPr>
          </a:lvl8pPr>
          <a:lvl9pPr marL="3657600" indent="0">
            <a:defRPr sz="1100">
              <a:latin typeface="Cambria"/>
            </a:defRPr>
          </a:lvl9pPr>
        </a:lstStyle>
        <a:p xmlns:a="http://schemas.openxmlformats.org/drawingml/2006/main">
          <a:r>
            <a:rPr lang="cs-CZ" sz="1200" dirty="0">
              <a:latin typeface="Arial" pitchFamily="34" charset="0"/>
              <a:cs typeface="Arial" pitchFamily="34" charset="0"/>
            </a:rPr>
            <a:t>Base: 665</a:t>
          </a:r>
          <a:r>
            <a:rPr lang="cs-CZ" sz="1200" baseline="0" dirty="0">
              <a:latin typeface="Arial" pitchFamily="34" charset="0"/>
              <a:cs typeface="Arial" pitchFamily="34" charset="0"/>
            </a:rPr>
            <a:t> </a:t>
          </a:r>
          <a:r>
            <a:rPr lang="cs-CZ" sz="1200" baseline="0" dirty="0" err="1">
              <a:latin typeface="Arial" pitchFamily="34" charset="0"/>
              <a:cs typeface="Arial" pitchFamily="34" charset="0"/>
            </a:rPr>
            <a:t>texts</a:t>
          </a:r>
          <a:endParaRPr lang="cs-CZ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3/22/17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Média</a:t>
            </a:r>
            <a:r>
              <a:rPr lang="en-US" dirty="0" smtClean="0"/>
              <a:t>, </a:t>
            </a:r>
            <a:r>
              <a:rPr lang="en-US" dirty="0" err="1" smtClean="0"/>
              <a:t>bezpečnost</a:t>
            </a:r>
            <a:r>
              <a:rPr lang="en-US" dirty="0" smtClean="0"/>
              <a:t> a </a:t>
            </a:r>
            <a:r>
              <a:rPr lang="en-US" dirty="0" err="1" smtClean="0"/>
              <a:t>Válka</a:t>
            </a:r>
            <a:r>
              <a:rPr lang="en-US" dirty="0" smtClean="0"/>
              <a:t> </a:t>
            </a:r>
            <a:r>
              <a:rPr lang="en-US" dirty="0" smtClean="0"/>
              <a:t>22. </a:t>
            </a:r>
            <a:r>
              <a:rPr lang="en-US" dirty="0" smtClean="0"/>
              <a:t>3.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CNN &amp; Al-</a:t>
            </a:r>
            <a:r>
              <a:rPr lang="en-US" dirty="0" err="1" smtClean="0"/>
              <a:t>Džazíra</a:t>
            </a:r>
            <a:r>
              <a:rPr lang="en-US" dirty="0" smtClean="0"/>
              <a:t> </a:t>
            </a:r>
            <a:r>
              <a:rPr lang="en-US" dirty="0" err="1" smtClean="0"/>
              <a:t>Efekt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1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38" y="1527175"/>
            <a:ext cx="4975411" cy="4572000"/>
          </a:xfrm>
        </p:spPr>
      </p:pic>
    </p:spTree>
    <p:extLst>
      <p:ext uri="{BB962C8B-B14F-4D97-AF65-F5344CB8AC3E}">
        <p14:creationId xmlns:p14="http://schemas.microsoft.com/office/powerpoint/2010/main" val="82611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Vyzývající</a:t>
            </a:r>
            <a:r>
              <a:rPr lang="en-US" dirty="0" smtClean="0"/>
              <a:t> CNN </a:t>
            </a:r>
            <a:r>
              <a:rPr lang="en-US" dirty="0" err="1" smtClean="0"/>
              <a:t>efekt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Vojenské intervence </a:t>
            </a:r>
            <a:r>
              <a:rPr lang="cs-CZ" dirty="0"/>
              <a:t>třetí (západní) strany do ozbrojeného konfliktu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Efekt se projevuje zejména v situacích, kdy neexistuje jednoznačné politické stanovisko k danému problému.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Média </a:t>
            </a:r>
            <a:r>
              <a:rPr lang="cs-CZ" dirty="0"/>
              <a:t>se pak mohou přiklonit k vybrané straně konfliktu, kterou nadále prezentují jako oběť zvůle druhé strany a zdůrazňovat její mírumilovnost. Velkou váhu mají zvláště záběry na oběti, které mají potenciál vyvolat dojem příběhu </a:t>
            </a:r>
            <a:r>
              <a:rPr lang="cs-CZ" dirty="0" smtClean="0"/>
              <a:t>o </a:t>
            </a:r>
            <a:r>
              <a:rPr lang="cs-CZ" dirty="0"/>
              <a:t>dobru a zlu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V tomto světle se pak oficiální (neintervenční) zahraniční politika státu jeví jako neefektivní či vysloveně špatná a média tuto kritiku dále akcentují.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“Time to move 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Nik </a:t>
            </a:r>
            <a:r>
              <a:rPr lang="en-US" dirty="0" err="1" smtClean="0"/>
              <a:t>Gowing</a:t>
            </a:r>
            <a:r>
              <a:rPr lang="en-US" dirty="0" smtClean="0"/>
              <a:t>, 2011: </a:t>
            </a:r>
            <a:r>
              <a:rPr lang="en-US" i="1" dirty="0" smtClean="0"/>
              <a:t>Time to move on: new media realities </a:t>
            </a:r>
            <a:r>
              <a:rPr lang="mr-IN" i="1" dirty="0" smtClean="0"/>
              <a:t>–</a:t>
            </a:r>
            <a:r>
              <a:rPr lang="en-US" i="1" dirty="0" smtClean="0"/>
              <a:t> new vulnerabilities of power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 lvl="1"/>
            <a:r>
              <a:rPr lang="en-US" i="1" dirty="0" smtClean="0"/>
              <a:t>“digital information umbrellas”</a:t>
            </a:r>
          </a:p>
          <a:p>
            <a:pPr lvl="1"/>
            <a:r>
              <a:rPr lang="en-US" i="1" dirty="0" smtClean="0"/>
              <a:t>”evolving bouquet of multiple content platforms”</a:t>
            </a:r>
          </a:p>
          <a:p>
            <a:pPr lvl="1"/>
            <a:r>
              <a:rPr lang="en-US" i="1" dirty="0" smtClean="0"/>
              <a:t>“information doers, born digitals, motivated amateurs”</a:t>
            </a:r>
          </a:p>
          <a:p>
            <a:pPr lvl="1"/>
            <a:r>
              <a:rPr lang="en-US" i="1" dirty="0" smtClean="0"/>
              <a:t>“Tyranny of Real Time” vs “</a:t>
            </a:r>
            <a:r>
              <a:rPr lang="en-US" i="1" dirty="0" err="1" smtClean="0"/>
              <a:t>Tyrany</a:t>
            </a:r>
            <a:r>
              <a:rPr lang="en-US" i="1" dirty="0" smtClean="0"/>
              <a:t> of the Time Line”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532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„Al </a:t>
            </a:r>
            <a:r>
              <a:rPr lang="cs-CZ" dirty="0" err="1" smtClean="0"/>
              <a:t>Džazíra</a:t>
            </a:r>
            <a:r>
              <a:rPr lang="cs-CZ" dirty="0" smtClean="0"/>
              <a:t> efekt“ 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04802"/>
            <a:ext cx="8544806" cy="3633997"/>
          </a:xfrm>
        </p:spPr>
      </p:pic>
    </p:spTree>
    <p:extLst>
      <p:ext uri="{BB962C8B-B14F-4D97-AF65-F5344CB8AC3E}">
        <p14:creationId xmlns:p14="http://schemas.microsoft.com/office/powerpoint/2010/main" val="148070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 </a:t>
            </a:r>
            <a:r>
              <a:rPr lang="en-US" dirty="0" err="1" smtClean="0"/>
              <a:t>Džazíra</a:t>
            </a:r>
            <a:r>
              <a:rPr lang="en-US" dirty="0" smtClean="0"/>
              <a:t> </a:t>
            </a:r>
            <a:r>
              <a:rPr lang="en-US" dirty="0" err="1" smtClean="0"/>
              <a:t>Efekt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virtuální</a:t>
            </a:r>
            <a:r>
              <a:rPr lang="en-US" dirty="0" smtClean="0"/>
              <a:t> </a:t>
            </a:r>
            <a:r>
              <a:rPr lang="en-US" dirty="0" err="1" smtClean="0"/>
              <a:t>komunity</a:t>
            </a:r>
            <a:r>
              <a:rPr lang="en-US" dirty="0" smtClean="0"/>
              <a:t>” </a:t>
            </a:r>
          </a:p>
          <a:p>
            <a:endParaRPr lang="en-US" dirty="0"/>
          </a:p>
          <a:p>
            <a:r>
              <a:rPr lang="en-US" dirty="0" err="1" smtClean="0"/>
              <a:t>zesílení</a:t>
            </a:r>
            <a:r>
              <a:rPr lang="en-US" dirty="0" smtClean="0"/>
              <a:t> </a:t>
            </a:r>
            <a:r>
              <a:rPr lang="en-US" dirty="0" err="1" smtClean="0"/>
              <a:t>prostřednictvím</a:t>
            </a:r>
            <a:r>
              <a:rPr lang="en-US" dirty="0" smtClean="0"/>
              <a:t> TV</a:t>
            </a:r>
          </a:p>
          <a:p>
            <a:endParaRPr lang="en-US" dirty="0"/>
          </a:p>
          <a:p>
            <a:r>
              <a:rPr lang="en-US" dirty="0" err="1" smtClean="0"/>
              <a:t>aktivizace</a:t>
            </a:r>
            <a:r>
              <a:rPr lang="en-US" dirty="0" smtClean="0"/>
              <a:t> </a:t>
            </a:r>
            <a:r>
              <a:rPr lang="en-US" dirty="0" err="1" smtClean="0"/>
              <a:t>veřejnosti</a:t>
            </a:r>
            <a:r>
              <a:rPr lang="en-US" dirty="0" smtClean="0"/>
              <a:t> + </a:t>
            </a:r>
            <a:r>
              <a:rPr lang="en-US" dirty="0" err="1" smtClean="0"/>
              <a:t>zvýšení</a:t>
            </a:r>
            <a:r>
              <a:rPr lang="en-US" dirty="0" smtClean="0"/>
              <a:t> </a:t>
            </a:r>
            <a:r>
              <a:rPr lang="en-US" dirty="0" err="1" smtClean="0"/>
              <a:t>tlaku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režimy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Demokracie</a:t>
            </a:r>
            <a:r>
              <a:rPr lang="en-US" dirty="0" smtClean="0"/>
              <a:t>, </a:t>
            </a:r>
            <a:r>
              <a:rPr lang="en-US" dirty="0" err="1" smtClean="0"/>
              <a:t>participace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9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 </a:t>
            </a:r>
            <a:r>
              <a:rPr lang="cs-CZ" dirty="0" err="1" smtClean="0"/>
              <a:t>Džazíra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Vznik 1996, Al </a:t>
            </a:r>
            <a:r>
              <a:rPr lang="cs-CZ" dirty="0" err="1" smtClean="0"/>
              <a:t>Jazeera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2006</a:t>
            </a:r>
          </a:p>
          <a:p>
            <a:pPr lvl="1"/>
            <a:r>
              <a:rPr lang="cs-CZ" dirty="0" smtClean="0"/>
              <a:t>Al </a:t>
            </a:r>
            <a:r>
              <a:rPr lang="cs-CZ" dirty="0" err="1" smtClean="0"/>
              <a:t>Jazeera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r>
              <a:rPr lang="cs-CZ" dirty="0" smtClean="0"/>
              <a:t>, Al </a:t>
            </a:r>
            <a:r>
              <a:rPr lang="cs-CZ" dirty="0" err="1" smtClean="0"/>
              <a:t>Jazeera</a:t>
            </a:r>
            <a:r>
              <a:rPr lang="cs-CZ" dirty="0" smtClean="0"/>
              <a:t> </a:t>
            </a:r>
            <a:r>
              <a:rPr lang="cs-CZ" dirty="0" err="1" smtClean="0"/>
              <a:t>Turk</a:t>
            </a:r>
            <a:r>
              <a:rPr lang="cs-CZ" dirty="0" smtClean="0"/>
              <a:t>, Al </a:t>
            </a:r>
            <a:r>
              <a:rPr lang="cs-CZ" dirty="0" err="1" smtClean="0"/>
              <a:t>Jazeera</a:t>
            </a:r>
            <a:r>
              <a:rPr lang="cs-CZ" dirty="0" smtClean="0"/>
              <a:t> America (America už nevysílá)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contraflow</a:t>
            </a:r>
            <a:r>
              <a:rPr lang="cs-CZ" dirty="0" smtClean="0"/>
              <a:t>“ vs. “</a:t>
            </a:r>
            <a:r>
              <a:rPr lang="cs-CZ" dirty="0" err="1" smtClean="0"/>
              <a:t>strategic</a:t>
            </a:r>
            <a:r>
              <a:rPr lang="cs-CZ" dirty="0" smtClean="0"/>
              <a:t>“ </a:t>
            </a:r>
            <a:r>
              <a:rPr lang="cs-CZ" dirty="0" err="1" smtClean="0"/>
              <a:t>contraflow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Cca 60 poboček po celém světě, vč. Harare z Zimbabwe</a:t>
            </a:r>
          </a:p>
          <a:p>
            <a:r>
              <a:rPr lang="cs-CZ" dirty="0" smtClean="0"/>
              <a:t>2001: Pásky s Usámou bin Ládinem</a:t>
            </a:r>
          </a:p>
          <a:p>
            <a:pPr lvl="1"/>
            <a:r>
              <a:rPr lang="cs-CZ" dirty="0" smtClean="0"/>
              <a:t>Bombardování pobočky, 2001, 2003 v Iráku</a:t>
            </a:r>
          </a:p>
          <a:p>
            <a:r>
              <a:rPr lang="cs-CZ" dirty="0" smtClean="0"/>
              <a:t> 2011 Hillary Clinton „</a:t>
            </a:r>
            <a:r>
              <a:rPr lang="cs-CZ" dirty="0" err="1" smtClean="0"/>
              <a:t>The</a:t>
            </a:r>
            <a:r>
              <a:rPr lang="cs-CZ" dirty="0" smtClean="0"/>
              <a:t> Real </a:t>
            </a:r>
            <a:r>
              <a:rPr lang="cs-CZ" dirty="0" err="1" smtClean="0"/>
              <a:t>News</a:t>
            </a:r>
            <a:r>
              <a:rPr lang="cs-CZ" dirty="0" smtClean="0"/>
              <a:t>“ </a:t>
            </a:r>
          </a:p>
          <a:p>
            <a:pPr lvl="1"/>
            <a:r>
              <a:rPr lang="cs-CZ" dirty="0" err="1" smtClean="0"/>
              <a:t>Vs</a:t>
            </a:r>
            <a:r>
              <a:rPr lang="cs-CZ" dirty="0" smtClean="0"/>
              <a:t> povstání v Bahrajnu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5177824"/>
            <a:ext cx="2133600" cy="12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Al-</a:t>
            </a:r>
            <a:r>
              <a:rPr lang="en-US" dirty="0" err="1" smtClean="0"/>
              <a:t>Džazíra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středoevropských</a:t>
            </a:r>
            <a:r>
              <a:rPr lang="en-US" dirty="0" smtClean="0"/>
              <a:t> </a:t>
            </a:r>
            <a:r>
              <a:rPr lang="en-US" dirty="0" err="1" smtClean="0"/>
              <a:t>médiích</a:t>
            </a:r>
            <a:r>
              <a:rPr lang="en-US" dirty="0" smtClean="0"/>
              <a:t> 2001</a:t>
            </a:r>
            <a:endParaRPr lang="en-US" dirty="0"/>
          </a:p>
        </p:txBody>
      </p:sp>
      <p:graphicFrame>
        <p:nvGraphicFramePr>
          <p:cNvPr id="5" name="Graf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65931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3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Al-</a:t>
            </a:r>
            <a:r>
              <a:rPr lang="en-US" dirty="0" err="1" smtClean="0"/>
              <a:t>Džazíra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středoevropských</a:t>
            </a:r>
            <a:r>
              <a:rPr lang="en-US" dirty="0" smtClean="0"/>
              <a:t> </a:t>
            </a:r>
            <a:r>
              <a:rPr lang="en-US" dirty="0" err="1" smtClean="0"/>
              <a:t>médiích</a:t>
            </a:r>
            <a:r>
              <a:rPr lang="en-US" dirty="0" smtClean="0"/>
              <a:t>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800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1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Arabské</a:t>
            </a:r>
            <a:r>
              <a:rPr lang="en-US" dirty="0" smtClean="0"/>
              <a:t> </a:t>
            </a:r>
            <a:r>
              <a:rPr lang="en-US" dirty="0" err="1" smtClean="0"/>
              <a:t>jaro</a:t>
            </a:r>
            <a:r>
              <a:rPr lang="en-US" dirty="0" smtClean="0"/>
              <a:t>” + Al </a:t>
            </a:r>
            <a:r>
              <a:rPr lang="en-US" dirty="0" err="1" smtClean="0"/>
              <a:t>Džazíra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středoevropském</a:t>
            </a:r>
            <a:r>
              <a:rPr lang="en-US" dirty="0" smtClean="0"/>
              <a:t> </a:t>
            </a:r>
            <a:r>
              <a:rPr lang="en-US" dirty="0" err="1" smtClean="0"/>
              <a:t>tisku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7469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periodicitě</a:t>
            </a:r>
            <a:r>
              <a:rPr lang="en-US" dirty="0" smtClean="0"/>
              <a:t> </a:t>
            </a:r>
            <a:r>
              <a:rPr lang="en-US" dirty="0" err="1" smtClean="0"/>
              <a:t>zpravodajství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násilných</a:t>
            </a:r>
            <a:r>
              <a:rPr lang="en-US" dirty="0" smtClean="0"/>
              <a:t> </a:t>
            </a:r>
            <a:r>
              <a:rPr lang="en-US" dirty="0" err="1" smtClean="0"/>
              <a:t>momentů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poptávku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periodicitě</a:t>
            </a:r>
            <a:r>
              <a:rPr lang="en-US" dirty="0" smtClean="0"/>
              <a:t> </a:t>
            </a:r>
            <a:r>
              <a:rPr lang="en-US" dirty="0" err="1" smtClean="0"/>
              <a:t>zpravodajství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Vražda</a:t>
            </a:r>
            <a:r>
              <a:rPr lang="en-US" dirty="0" smtClean="0"/>
              <a:t> </a:t>
            </a:r>
            <a:r>
              <a:rPr lang="en-US" dirty="0" err="1" smtClean="0"/>
              <a:t>Kennedyho</a:t>
            </a:r>
            <a:r>
              <a:rPr lang="en-US" dirty="0" smtClean="0"/>
              <a:t> v </a:t>
            </a:r>
            <a:r>
              <a:rPr lang="en-US" dirty="0" err="1" smtClean="0"/>
              <a:t>Dallasu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Válka</a:t>
            </a:r>
            <a:r>
              <a:rPr lang="en-US" dirty="0" smtClean="0"/>
              <a:t> v </a:t>
            </a:r>
            <a:r>
              <a:rPr lang="en-US" dirty="0" err="1" smtClean="0"/>
              <a:t>Perském</a:t>
            </a:r>
            <a:r>
              <a:rPr lang="en-US" dirty="0" smtClean="0"/>
              <a:t> </a:t>
            </a:r>
            <a:r>
              <a:rPr lang="en-US" dirty="0" err="1" smtClean="0"/>
              <a:t>Zálivu</a:t>
            </a:r>
            <a:r>
              <a:rPr lang="en-US" dirty="0"/>
              <a:t>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operace</a:t>
            </a:r>
            <a:r>
              <a:rPr lang="en-US" dirty="0" smtClean="0"/>
              <a:t> </a:t>
            </a:r>
            <a:r>
              <a:rPr lang="en-US" dirty="0" err="1" smtClean="0"/>
              <a:t>Pouštní</a:t>
            </a:r>
            <a:r>
              <a:rPr lang="en-US" dirty="0" smtClean="0"/>
              <a:t> </a:t>
            </a:r>
            <a:r>
              <a:rPr lang="en-US" dirty="0" err="1" smtClean="0"/>
              <a:t>bouře</a:t>
            </a:r>
            <a:r>
              <a:rPr lang="en-US" dirty="0" smtClean="0"/>
              <a:t>)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Arabské</a:t>
            </a:r>
            <a:r>
              <a:rPr lang="en-US" dirty="0" smtClean="0"/>
              <a:t> </a:t>
            </a:r>
            <a:r>
              <a:rPr lang="en-US" dirty="0" err="1" smtClean="0"/>
              <a:t>jaro</a:t>
            </a:r>
            <a:r>
              <a:rPr lang="en-US" dirty="0" smtClean="0"/>
              <a:t>”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be0322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80" y="2085616"/>
            <a:ext cx="2582672" cy="2009879"/>
          </a:xfrm>
          <a:prstGeom prst="rect">
            <a:avLst/>
          </a:prstGeom>
        </p:spPr>
      </p:pic>
      <p:pic>
        <p:nvPicPr>
          <p:cNvPr id="5" name="Picture 4" descr="Gulf_War_19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52" y="4090512"/>
            <a:ext cx="2895600" cy="18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Cable News Network</a:t>
            </a:r>
          </a:p>
          <a:p>
            <a:r>
              <a:rPr lang="en-US" dirty="0" smtClean="0"/>
              <a:t>1980, Atlanta</a:t>
            </a:r>
          </a:p>
          <a:p>
            <a:r>
              <a:rPr lang="en-US" dirty="0" smtClean="0"/>
              <a:t>Ted Turner (“The mouth of the South”),</a:t>
            </a:r>
          </a:p>
          <a:p>
            <a:pPr marL="0" indent="0">
              <a:buNone/>
            </a:pPr>
            <a:r>
              <a:rPr lang="en-US" dirty="0" smtClean="0"/>
              <a:t>    Reese </a:t>
            </a:r>
            <a:r>
              <a:rPr lang="en-US" dirty="0" err="1" smtClean="0"/>
              <a:t>Schonfeld</a:t>
            </a:r>
            <a:endParaRPr lang="en-US" dirty="0" smtClean="0"/>
          </a:p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čistě</a:t>
            </a:r>
            <a:r>
              <a:rPr lang="en-US" dirty="0" smtClean="0"/>
              <a:t> </a:t>
            </a:r>
            <a:r>
              <a:rPr lang="en-US" dirty="0" err="1" smtClean="0"/>
              <a:t>zpravodajská</a:t>
            </a:r>
            <a:r>
              <a:rPr lang="en-US" dirty="0" smtClean="0"/>
              <a:t> </a:t>
            </a:r>
            <a:r>
              <a:rPr lang="en-US" dirty="0" err="1" smtClean="0"/>
              <a:t>stanice</a:t>
            </a:r>
            <a:r>
              <a:rPr lang="en-US" dirty="0" smtClean="0"/>
              <a:t> v USA</a:t>
            </a:r>
          </a:p>
          <a:p>
            <a:endParaRPr lang="en-US" dirty="0"/>
          </a:p>
          <a:p>
            <a:r>
              <a:rPr lang="en-US" dirty="0" smtClean="0"/>
              <a:t>CNN / CNN International</a:t>
            </a:r>
          </a:p>
          <a:p>
            <a:pPr lvl="1"/>
            <a:r>
              <a:rPr lang="en-US" dirty="0" err="1" smtClean="0"/>
              <a:t>Dosah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100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amerických</a:t>
            </a:r>
            <a:r>
              <a:rPr lang="en-US" dirty="0" smtClean="0"/>
              <a:t> </a:t>
            </a:r>
            <a:r>
              <a:rPr lang="en-US" dirty="0" err="1" smtClean="0"/>
              <a:t>domácností</a:t>
            </a:r>
            <a:endParaRPr lang="en-US" dirty="0"/>
          </a:p>
        </p:txBody>
      </p:sp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09700"/>
            <a:ext cx="1517650" cy="1517650"/>
          </a:xfrm>
          <a:prstGeom prst="rect">
            <a:avLst/>
          </a:prstGeom>
        </p:spPr>
      </p:pic>
      <p:pic>
        <p:nvPicPr>
          <p:cNvPr id="5" name="Picture 4" descr="225px-Ted_Turner_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2" y="3644899"/>
            <a:ext cx="1523488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„CNN </a:t>
            </a:r>
            <a:r>
              <a:rPr lang="cs-CZ" dirty="0" err="1" smtClean="0"/>
              <a:t>Effect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12" y="1527048"/>
            <a:ext cx="6908800" cy="45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“CNN </a:t>
            </a:r>
            <a:r>
              <a:rPr lang="en-US" dirty="0" err="1" smtClean="0"/>
              <a:t>Effekt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principu</a:t>
            </a:r>
            <a:r>
              <a:rPr lang="en-US" dirty="0" smtClean="0"/>
              <a:t> </a:t>
            </a:r>
            <a:r>
              <a:rPr lang="en-US" dirty="0" err="1" smtClean="0"/>
              <a:t>nesouvisí</a:t>
            </a:r>
            <a:r>
              <a:rPr lang="en-US" dirty="0" smtClean="0"/>
              <a:t> s CNN</a:t>
            </a:r>
          </a:p>
          <a:p>
            <a:r>
              <a:rPr lang="en-US" dirty="0" smtClean="0"/>
              <a:t>Livingston (1996) – </a:t>
            </a:r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CNN </a:t>
            </a:r>
            <a:r>
              <a:rPr lang="en-US" dirty="0" err="1" smtClean="0"/>
              <a:t>Efektu</a:t>
            </a:r>
            <a:endParaRPr lang="en-US" dirty="0" smtClean="0"/>
          </a:p>
          <a:p>
            <a:pPr lvl="1"/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urychlovač</a:t>
            </a:r>
            <a:endParaRPr lang="en-US" dirty="0" smtClean="0"/>
          </a:p>
          <a:p>
            <a:pPr lvl="1"/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překážka</a:t>
            </a:r>
            <a:endParaRPr lang="en-US" dirty="0" smtClean="0"/>
          </a:p>
          <a:p>
            <a:pPr lvl="1"/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prvek</a:t>
            </a:r>
            <a:r>
              <a:rPr lang="en-US" dirty="0" smtClean="0"/>
              <a:t> </a:t>
            </a:r>
            <a:r>
              <a:rPr lang="en-US" dirty="0" err="1" smtClean="0"/>
              <a:t>nastolování</a:t>
            </a:r>
            <a:r>
              <a:rPr lang="en-US" dirty="0" smtClean="0"/>
              <a:t> </a:t>
            </a:r>
            <a:r>
              <a:rPr lang="en-US" dirty="0" err="1" smtClean="0"/>
              <a:t>agendy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Bahador</a:t>
            </a:r>
            <a:r>
              <a:rPr lang="en-US" dirty="0" smtClean="0"/>
              <a:t> (2007)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vyzývající</a:t>
            </a:r>
            <a:r>
              <a:rPr lang="en-US" dirty="0" smtClean="0"/>
              <a:t>” CNN </a:t>
            </a:r>
            <a:r>
              <a:rPr lang="en-US" dirty="0" err="1" smtClean="0"/>
              <a:t>efekt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urychlovač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Mediální</a:t>
            </a:r>
            <a:r>
              <a:rPr lang="en-US" dirty="0" smtClean="0"/>
              <a:t> </a:t>
            </a:r>
            <a:r>
              <a:rPr lang="en-US" dirty="0" err="1" smtClean="0"/>
              <a:t>pokrytí</a:t>
            </a:r>
            <a:r>
              <a:rPr lang="en-US" dirty="0" smtClean="0"/>
              <a:t> </a:t>
            </a:r>
            <a:r>
              <a:rPr lang="en-US" dirty="0" err="1" smtClean="0"/>
              <a:t>události</a:t>
            </a:r>
            <a:r>
              <a:rPr lang="en-US" dirty="0" smtClean="0"/>
              <a:t> </a:t>
            </a:r>
            <a:r>
              <a:rPr lang="en-US" dirty="0" err="1" smtClean="0"/>
              <a:t>zkracuje</a:t>
            </a:r>
            <a:r>
              <a:rPr lang="en-US" dirty="0" smtClean="0"/>
              <a:t> </a:t>
            </a:r>
            <a:r>
              <a:rPr lang="en-US" dirty="0" err="1" smtClean="0"/>
              <a:t>politickým</a:t>
            </a:r>
            <a:r>
              <a:rPr lang="en-US" dirty="0" smtClean="0"/>
              <a:t> </a:t>
            </a:r>
            <a:r>
              <a:rPr lang="en-US" dirty="0" err="1" smtClean="0"/>
              <a:t>představitelům</a:t>
            </a:r>
            <a:r>
              <a:rPr lang="en-US" dirty="0" smtClean="0"/>
              <a:t> </a:t>
            </a:r>
            <a:r>
              <a:rPr lang="en-US" dirty="0" err="1" smtClean="0"/>
              <a:t>čas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rozhodování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Načasování</a:t>
            </a:r>
            <a:r>
              <a:rPr lang="en-US" dirty="0" smtClean="0"/>
              <a:t> </a:t>
            </a:r>
            <a:r>
              <a:rPr lang="en-US" dirty="0" err="1" smtClean="0"/>
              <a:t>zahraničněpolitických</a:t>
            </a:r>
            <a:r>
              <a:rPr lang="en-US" dirty="0" smtClean="0"/>
              <a:t> </a:t>
            </a:r>
            <a:r>
              <a:rPr lang="en-US" dirty="0" err="1" smtClean="0"/>
              <a:t>prohlášení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bylo</a:t>
            </a:r>
            <a:r>
              <a:rPr lang="en-US" dirty="0" smtClean="0"/>
              <a:t> </a:t>
            </a:r>
            <a:r>
              <a:rPr lang="en-US" dirty="0" err="1" smtClean="0"/>
              <a:t>možné</a:t>
            </a:r>
            <a:r>
              <a:rPr lang="en-US" dirty="0" smtClean="0"/>
              <a:t> je </a:t>
            </a:r>
            <a:r>
              <a:rPr lang="en-US" dirty="0" err="1" smtClean="0"/>
              <a:t>odvysílat</a:t>
            </a:r>
            <a:r>
              <a:rPr lang="en-US" dirty="0" smtClean="0"/>
              <a:t> v </a:t>
            </a:r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zpravodajské</a:t>
            </a:r>
            <a:r>
              <a:rPr lang="en-US" dirty="0" smtClean="0"/>
              <a:t> </a:t>
            </a:r>
            <a:r>
              <a:rPr lang="en-US" dirty="0" err="1" smtClean="0"/>
              <a:t>relaci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Televizní</a:t>
            </a:r>
            <a:r>
              <a:rPr lang="en-US" dirty="0" smtClean="0"/>
              <a:t> </a:t>
            </a:r>
            <a:r>
              <a:rPr lang="en-US" dirty="0" err="1" smtClean="0"/>
              <a:t>diplomacie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6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překážka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Schopnost</a:t>
            </a:r>
            <a:r>
              <a:rPr lang="en-US" dirty="0" smtClean="0"/>
              <a:t> </a:t>
            </a:r>
            <a:r>
              <a:rPr lang="en-US" dirty="0" err="1" smtClean="0"/>
              <a:t>zbrzdit</a:t>
            </a:r>
            <a:r>
              <a:rPr lang="en-US" dirty="0" smtClean="0"/>
              <a:t> </a:t>
            </a:r>
            <a:r>
              <a:rPr lang="en-US" dirty="0" err="1" smtClean="0"/>
              <a:t>vojenskou</a:t>
            </a:r>
            <a:r>
              <a:rPr lang="en-US" dirty="0" smtClean="0"/>
              <a:t> </a:t>
            </a:r>
            <a:r>
              <a:rPr lang="en-US" dirty="0" err="1" smtClean="0"/>
              <a:t>operaci</a:t>
            </a:r>
            <a:r>
              <a:rPr lang="en-US" dirty="0" smtClean="0"/>
              <a:t> </a:t>
            </a:r>
            <a:r>
              <a:rPr lang="en-US" dirty="0" err="1" smtClean="0"/>
              <a:t>prostřednictvím</a:t>
            </a:r>
            <a:r>
              <a:rPr lang="en-US" dirty="0" smtClean="0"/>
              <a:t> </a:t>
            </a:r>
            <a:r>
              <a:rPr lang="en-US" dirty="0" err="1" smtClean="0"/>
              <a:t>ovlivňování</a:t>
            </a:r>
            <a:r>
              <a:rPr lang="en-US" dirty="0" smtClean="0"/>
              <a:t> </a:t>
            </a:r>
            <a:r>
              <a:rPr lang="en-US" dirty="0" err="1" smtClean="0"/>
              <a:t>veřejného</a:t>
            </a:r>
            <a:r>
              <a:rPr lang="en-US" dirty="0" smtClean="0"/>
              <a:t> </a:t>
            </a:r>
            <a:r>
              <a:rPr lang="en-US" dirty="0" err="1" smtClean="0"/>
              <a:t>mínění</a:t>
            </a:r>
            <a:endParaRPr lang="en-US" dirty="0" smtClean="0"/>
          </a:p>
          <a:p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vojenské</a:t>
            </a:r>
            <a:r>
              <a:rPr lang="en-US" dirty="0" smtClean="0"/>
              <a:t> </a:t>
            </a:r>
            <a:r>
              <a:rPr lang="en-US" dirty="0" err="1" smtClean="0"/>
              <a:t>plánování</a:t>
            </a:r>
            <a:endParaRPr lang="en-US" dirty="0" smtClean="0"/>
          </a:p>
          <a:p>
            <a:pPr lvl="1"/>
            <a:r>
              <a:rPr lang="en-US" dirty="0" err="1" smtClean="0"/>
              <a:t>Omezit</a:t>
            </a:r>
            <a:r>
              <a:rPr lang="en-US" dirty="0" smtClean="0"/>
              <a:t> </a:t>
            </a:r>
            <a:r>
              <a:rPr lang="en-US" dirty="0" err="1" smtClean="0"/>
              <a:t>pohyb</a:t>
            </a:r>
            <a:r>
              <a:rPr lang="en-US" dirty="0" smtClean="0"/>
              <a:t> </a:t>
            </a:r>
            <a:r>
              <a:rPr lang="en-US" dirty="0" err="1" smtClean="0"/>
              <a:t>žurnalistů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válečné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pohybu</a:t>
            </a:r>
            <a:r>
              <a:rPr lang="en-US" dirty="0" smtClean="0"/>
              <a:t> </a:t>
            </a:r>
            <a:r>
              <a:rPr lang="en-US" dirty="0" err="1" smtClean="0"/>
              <a:t>vlastních</a:t>
            </a:r>
            <a:r>
              <a:rPr lang="en-US" dirty="0" smtClean="0"/>
              <a:t> </a:t>
            </a:r>
            <a:r>
              <a:rPr lang="en-US" dirty="0" err="1" smtClean="0"/>
              <a:t>vojsk</a:t>
            </a:r>
            <a:r>
              <a:rPr lang="en-US" dirty="0" smtClean="0"/>
              <a:t> </a:t>
            </a:r>
            <a:r>
              <a:rPr lang="en-US" dirty="0" err="1" smtClean="0"/>
              <a:t>mohou</a:t>
            </a:r>
            <a:r>
              <a:rPr lang="en-US" dirty="0" smtClean="0"/>
              <a:t> </a:t>
            </a:r>
            <a:r>
              <a:rPr lang="en-US" dirty="0" err="1" smtClean="0"/>
              <a:t>ohrozit</a:t>
            </a:r>
            <a:r>
              <a:rPr lang="en-US" dirty="0" smtClean="0"/>
              <a:t> </a:t>
            </a:r>
            <a:r>
              <a:rPr lang="en-US" dirty="0" err="1" smtClean="0"/>
              <a:t>aktuální</a:t>
            </a:r>
            <a:r>
              <a:rPr lang="en-US" dirty="0" smtClean="0"/>
              <a:t> </a:t>
            </a:r>
            <a:r>
              <a:rPr lang="en-US" dirty="0" err="1" smtClean="0"/>
              <a:t>taktické</a:t>
            </a:r>
            <a:r>
              <a:rPr lang="en-US" dirty="0" smtClean="0"/>
              <a:t> </a:t>
            </a:r>
            <a:r>
              <a:rPr lang="en-US" dirty="0" err="1" smtClean="0"/>
              <a:t>cíle</a:t>
            </a:r>
            <a:r>
              <a:rPr lang="en-US" dirty="0" smtClean="0"/>
              <a:t> </a:t>
            </a:r>
            <a:r>
              <a:rPr lang="en-US" dirty="0" err="1" smtClean="0"/>
              <a:t>ozbrojených</a:t>
            </a:r>
            <a:r>
              <a:rPr lang="en-US" dirty="0" smtClean="0"/>
              <a:t> </a:t>
            </a:r>
            <a:r>
              <a:rPr lang="en-US" dirty="0" err="1" smtClean="0"/>
              <a:t>složek</a:t>
            </a:r>
            <a:endParaRPr lang="en-US" dirty="0" smtClean="0"/>
          </a:p>
          <a:p>
            <a:pPr lvl="1"/>
            <a:r>
              <a:rPr lang="en-US" dirty="0" err="1" smtClean="0"/>
              <a:t>Příklad</a:t>
            </a:r>
            <a:r>
              <a:rPr lang="en-US" dirty="0" smtClean="0"/>
              <a:t>: 82 </a:t>
            </a:r>
            <a:r>
              <a:rPr lang="en-US" dirty="0" err="1" smtClean="0"/>
              <a:t>výsadková</a:t>
            </a:r>
            <a:r>
              <a:rPr lang="en-US" dirty="0" smtClean="0"/>
              <a:t> </a:t>
            </a:r>
            <a:r>
              <a:rPr lang="en-US" dirty="0" err="1" smtClean="0"/>
              <a:t>divize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0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prvek</a:t>
            </a:r>
            <a:r>
              <a:rPr lang="en-US" dirty="0" smtClean="0"/>
              <a:t> </a:t>
            </a:r>
            <a:r>
              <a:rPr lang="en-US" dirty="0" err="1" smtClean="0"/>
              <a:t>nastolování</a:t>
            </a:r>
            <a:r>
              <a:rPr lang="en-US" dirty="0" smtClean="0"/>
              <a:t> </a:t>
            </a:r>
            <a:r>
              <a:rPr lang="en-US" dirty="0" err="1" smtClean="0"/>
              <a:t>agendy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zahraničněpolitická agenda, resp. její priority, často kopírují obsah (zahraničního) zpravodajství </a:t>
            </a:r>
            <a:endParaRPr lang="cs-CZ" dirty="0" smtClean="0"/>
          </a:p>
          <a:p>
            <a:pPr lvl="1"/>
            <a:r>
              <a:rPr lang="cs-CZ" dirty="0" smtClean="0"/>
              <a:t>X indexování zahraničního výboru sněmovny</a:t>
            </a:r>
          </a:p>
          <a:p>
            <a:pPr lvl="1"/>
            <a:endParaRPr lang="cs-CZ" dirty="0"/>
          </a:p>
          <a:p>
            <a:r>
              <a:rPr lang="cs-CZ" dirty="0" smtClean="0"/>
              <a:t>Přeorientování na události periferního, ale humanitárně naléhavého charakteru</a:t>
            </a:r>
          </a:p>
          <a:p>
            <a:endParaRPr lang="cs-CZ" dirty="0"/>
          </a:p>
          <a:p>
            <a:r>
              <a:rPr lang="cs-CZ" dirty="0"/>
              <a:t>humanitární intervence v Bosně v 90. letech 20. století vrcholila také krize v </a:t>
            </a:r>
            <a:r>
              <a:rPr lang="cs-CZ" dirty="0" err="1"/>
              <a:t>Dárfúru</a:t>
            </a:r>
            <a:r>
              <a:rPr lang="cs-CZ" dirty="0"/>
              <a:t>, která přinesla řádově více obětí na životech civilního obyvatelstva 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Humanitární hledisko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7175"/>
            <a:ext cx="5940390" cy="4470478"/>
          </a:xfrm>
        </p:spPr>
      </p:pic>
    </p:spTree>
    <p:extLst>
      <p:ext uri="{BB962C8B-B14F-4D97-AF65-F5344CB8AC3E}">
        <p14:creationId xmlns:p14="http://schemas.microsoft.com/office/powerpoint/2010/main" val="136150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496</TotalTime>
  <Words>452</Words>
  <Application>Microsoft Macintosh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Georgia</vt:lpstr>
      <vt:lpstr>Mangal</vt:lpstr>
      <vt:lpstr>Wingdings</vt:lpstr>
      <vt:lpstr>Wingdings 2</vt:lpstr>
      <vt:lpstr>Arial</vt:lpstr>
      <vt:lpstr>Civic</vt:lpstr>
      <vt:lpstr>CNN &amp; Al-Džazíra Efekt</vt:lpstr>
      <vt:lpstr>K periodicitě zpravodajství</vt:lpstr>
      <vt:lpstr>CNN</vt:lpstr>
      <vt:lpstr>„CNN Effect“</vt:lpstr>
      <vt:lpstr>“CNN Effekt” </vt:lpstr>
      <vt:lpstr>CNN efekt jako urychlovač</vt:lpstr>
      <vt:lpstr>CNN efekt jako překážka</vt:lpstr>
      <vt:lpstr>CNN efekt jako prvek nastolování agendy</vt:lpstr>
      <vt:lpstr>Humanitární hledisko</vt:lpstr>
      <vt:lpstr>PowerPoint Presentation</vt:lpstr>
      <vt:lpstr>“Vyzývající CNN efekt”</vt:lpstr>
      <vt:lpstr>“Time to move on”</vt:lpstr>
      <vt:lpstr>„Al Džazíra efekt“ </vt:lpstr>
      <vt:lpstr>“Al Džazíra Efekt”</vt:lpstr>
      <vt:lpstr>Al Džazíra</vt:lpstr>
      <vt:lpstr>Al-Džazíra ve středoevropských médiích 2001</vt:lpstr>
      <vt:lpstr>Al-Džazíra ve středoevropských médiích 2011</vt:lpstr>
      <vt:lpstr>“Arabské jaro” + Al Džazíra ve středoevropském tisku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 &amp; Al-Džazíra Efekt</dc:title>
  <dc:creator>Jan Novák</dc:creator>
  <cp:lastModifiedBy>Microsoft Office User</cp:lastModifiedBy>
  <cp:revision>14</cp:revision>
  <dcterms:created xsi:type="dcterms:W3CDTF">2016-03-23T09:17:35Z</dcterms:created>
  <dcterms:modified xsi:type="dcterms:W3CDTF">2017-03-22T15:55:22Z</dcterms:modified>
</cp:coreProperties>
</file>