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56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0C0A-5464-4FE4-84EB-FF9C94016DF4}" type="datetimeFigureOut">
              <a:rPr lang="en-US" dirty="0"/>
              <a:t>5/10/2022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5/10/2022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5/10/2022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5/10/2022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C6404-AD6E-4860-8E75-697CA40B95DA}" type="datetimeFigureOut">
              <a:rPr lang="en-US" dirty="0"/>
              <a:t>5/10/2022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5/10/2022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5/10/2022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5/10/2022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5/10/2022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5/10/2022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5/10/2022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5/10/2022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BD2C72-D788-4B08-98A9-F283310FB0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PRONOMEN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962D93-378F-45F4-A4DD-145B94F84B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10. 5. </a:t>
            </a:r>
            <a:r>
              <a:rPr lang="cs-CZ"/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160344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BD0A54-5E5C-4320-8AED-22CEEAED1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TEXTANALYSE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CAD7F673-A030-419A-A1EC-EBDD8F6822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283" t="34391" r="16664" b="17707"/>
          <a:stretch/>
        </p:blipFill>
        <p:spPr>
          <a:xfrm>
            <a:off x="2231136" y="2257425"/>
            <a:ext cx="7794378" cy="308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268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B44757-FB5C-4E2F-A9A7-2C2960932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TEXTANALYSE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902F9B8E-72AB-4A3C-917F-E0936B3074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328" t="25486" r="13728" b="15558"/>
          <a:stretch/>
        </p:blipFill>
        <p:spPr>
          <a:xfrm>
            <a:off x="2231136" y="2240280"/>
            <a:ext cx="7737318" cy="3950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956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1FD25D-9C51-4909-837E-977D36625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textanalyse</a:t>
            </a:r>
            <a:endParaRPr lang="cs-CZ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53E1019A-AF07-48F9-9B86-38ED2E3905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328" t="28250" r="13901" b="19550"/>
          <a:stretch/>
        </p:blipFill>
        <p:spPr>
          <a:xfrm>
            <a:off x="2231136" y="2305051"/>
            <a:ext cx="7753070" cy="3514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603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B92084-9FB4-41D7-81DD-C5E562B92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textanalyse</a:t>
            </a:r>
            <a:endParaRPr lang="cs-CZ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CE4A25DA-2BB0-415F-BBD9-321D982814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810" t="41453" r="13383" b="23235"/>
          <a:stretch/>
        </p:blipFill>
        <p:spPr>
          <a:xfrm>
            <a:off x="2231137" y="2333625"/>
            <a:ext cx="7729728" cy="233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273584"/>
      </p:ext>
    </p:extLst>
  </p:cSld>
  <p:clrMapOvr>
    <a:masterClrMapping/>
  </p:clrMapOvr>
</p:sld>
</file>

<file path=ppt/theme/theme1.xml><?xml version="1.0" encoding="utf-8"?>
<a:theme xmlns:a="http://schemas.openxmlformats.org/drawingml/2006/main" name="Balík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Balík</Template>
  <TotalTime>140</TotalTime>
  <Words>10</Words>
  <Application>Microsoft Office PowerPoint</Application>
  <PresentationFormat>Širokoúhlá obrazovka</PresentationFormat>
  <Paragraphs>6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8" baseType="lpstr">
      <vt:lpstr>Arial</vt:lpstr>
      <vt:lpstr>Gill Sans MT</vt:lpstr>
      <vt:lpstr>Balík</vt:lpstr>
      <vt:lpstr>PRONOMEN</vt:lpstr>
      <vt:lpstr>TEXTANALYSE</vt:lpstr>
      <vt:lpstr>TEXTANALYSE</vt:lpstr>
      <vt:lpstr>textanalyse</vt:lpstr>
      <vt:lpstr>textanalyse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PRONOMEN</dc:title>
  <dc:creator>Tichak Viktor</dc:creator>
  <cp:lastModifiedBy>Tichák, Viktor</cp:lastModifiedBy>
  <cp:revision>5</cp:revision>
  <dcterms:created xsi:type="dcterms:W3CDTF">2020-05-07T11:29:23Z</dcterms:created>
  <dcterms:modified xsi:type="dcterms:W3CDTF">2022-05-10T08:29:39Z</dcterms:modified>
</cp:coreProperties>
</file>