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09.12.2021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Dopomoc </a:t>
            </a:r>
            <a:r>
              <a:rPr lang="cs-CZ" dirty="0" err="1" smtClean="0"/>
              <a:t>druholezci</a:t>
            </a:r>
            <a:r>
              <a:rPr lang="cs-CZ" dirty="0" smtClean="0"/>
              <a:t> </a:t>
            </a:r>
          </a:p>
          <a:p>
            <a:r>
              <a:rPr lang="cs-CZ" dirty="0" smtClean="0"/>
              <a:t>(jednoduchá volná kladka)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09.12.2021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</a:p>
          <a:p>
            <a:pPr marL="0" indent="0"/>
            <a:r>
              <a:rPr lang="cs-CZ" dirty="0" smtClean="0"/>
              <a:t>Seznámit a procvičit </a:t>
            </a:r>
            <a:r>
              <a:rPr lang="cs-CZ" dirty="0" smtClean="0"/>
              <a:t>dopomoc druholezce pomocí jednoduché volné kladky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b="1" dirty="0" smtClean="0"/>
              <a:t>Průběh</a:t>
            </a:r>
            <a:r>
              <a:rPr lang="cs-CZ" b="1" dirty="0" smtClean="0"/>
              <a:t>:	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zajištění </a:t>
            </a:r>
            <a:r>
              <a:rPr lang="cs-CZ" dirty="0" smtClean="0"/>
              <a:t>jistící pomůcky</a:t>
            </a:r>
            <a:r>
              <a:rPr lang="cs-CZ" dirty="0" smtClean="0"/>
              <a:t> 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vytvoření jednoduché volné kladky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 smtClean="0"/>
              <a:t>dopomoc </a:t>
            </a:r>
            <a:r>
              <a:rPr lang="cs-CZ" dirty="0" err="1" smtClean="0"/>
              <a:t>druholezci</a:t>
            </a:r>
            <a:r>
              <a:rPr lang="cs-CZ" dirty="0" smtClean="0"/>
              <a:t> pomocí jednoduché volné kladky</a:t>
            </a:r>
            <a:r>
              <a:rPr lang="cs-CZ" dirty="0" smtClean="0"/>
              <a:t> </a:t>
            </a:r>
            <a:endParaRPr lang="cs-CZ" dirty="0" smtClean="0"/>
          </a:p>
          <a:p>
            <a:pPr marL="0" indent="0"/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1412776"/>
            <a:ext cx="8686800" cy="5445224"/>
          </a:xfrm>
        </p:spPr>
        <p:txBody>
          <a:bodyPr/>
          <a:lstStyle/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Zajištění jistící pomůcky:</a:t>
            </a:r>
            <a:r>
              <a:rPr lang="cs-CZ" dirty="0" smtClean="0"/>
              <a:t> procvičování zajištění jistící pomůcky </a:t>
            </a:r>
            <a:r>
              <a:rPr lang="cs-CZ" dirty="0" err="1" smtClean="0"/>
              <a:t>zadrhovací</a:t>
            </a:r>
            <a:r>
              <a:rPr lang="cs-CZ" dirty="0" smtClean="0"/>
              <a:t> kličkou a její </a:t>
            </a:r>
            <a:r>
              <a:rPr lang="cs-CZ" dirty="0" smtClean="0"/>
              <a:t>pojištění</a:t>
            </a:r>
            <a:endParaRPr lang="cs-CZ" dirty="0" smtClean="0"/>
          </a:p>
          <a:p>
            <a:pPr marL="0" indent="0"/>
            <a:endParaRPr lang="cs-CZ" dirty="0" smtClean="0"/>
          </a:p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Vytvoření jednoduché volné kladky:</a:t>
            </a:r>
            <a:r>
              <a:rPr lang="cs-CZ" dirty="0" smtClean="0"/>
              <a:t> </a:t>
            </a:r>
            <a:r>
              <a:rPr lang="cs-CZ" dirty="0"/>
              <a:t>procvičování </a:t>
            </a:r>
            <a:r>
              <a:rPr lang="cs-CZ" dirty="0" smtClean="0"/>
              <a:t>vytváření jednoduché volné kladky pomocí prusíku a karabiny 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Dopomoc </a:t>
            </a:r>
            <a:r>
              <a:rPr lang="cs-CZ" b="1" dirty="0" err="1" smtClean="0">
                <a:solidFill>
                  <a:srgbClr val="7030A0"/>
                </a:solidFill>
              </a:rPr>
              <a:t>druholezci</a:t>
            </a:r>
            <a:r>
              <a:rPr lang="cs-CZ" b="1" dirty="0" smtClean="0">
                <a:solidFill>
                  <a:srgbClr val="7030A0"/>
                </a:solidFill>
              </a:rPr>
              <a:t>:</a:t>
            </a:r>
            <a:r>
              <a:rPr lang="cs-CZ" dirty="0" smtClean="0"/>
              <a:t> dopomoc pomocí vytvořené jednoduché volné kladky</a:t>
            </a:r>
            <a:endParaRPr lang="cs-CZ" dirty="0"/>
          </a:p>
          <a:p>
            <a:pPr marL="0" indent="0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09.12.2021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D96079-8CF5-4E68-829E-446C32C8247D}"/>
</file>

<file path=customXml/itemProps2.xml><?xml version="1.0" encoding="utf-8"?>
<ds:datastoreItem xmlns:ds="http://schemas.openxmlformats.org/officeDocument/2006/customXml" ds:itemID="{5226937D-5358-40B4-B926-C437E7A01224}"/>
</file>

<file path=customXml/itemProps3.xml><?xml version="1.0" encoding="utf-8"?>
<ds:datastoreItem xmlns:ds="http://schemas.openxmlformats.org/officeDocument/2006/customXml" ds:itemID="{A9163987-B59F-4FC7-A42D-87D902E7854F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287</TotalTime>
  <Words>128</Words>
  <Application>Microsoft Office PowerPoint</Application>
  <PresentationFormat>Předvádění na obrazovce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</vt:lpstr>
      <vt:lpstr>Wingdings 2</vt:lpstr>
      <vt:lpstr>Cesta</vt:lpstr>
      <vt:lpstr>Vojenské lezení</vt:lpstr>
      <vt:lpstr>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81</cp:revision>
  <dcterms:modified xsi:type="dcterms:W3CDTF">2021-12-09T08:50:25Z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