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4" r:id="rId4"/>
    <p:sldId id="271" r:id="rId5"/>
    <p:sldId id="268" r:id="rId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FA36-9A55-499F-89F5-C6F92726FA77}" type="datetimeFigureOut">
              <a:rPr lang="cs-CZ" smtClean="0"/>
              <a:t>13.12.2020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A9242-11AC-493B-9F87-568C7A3E9A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1208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FA36-9A55-499F-89F5-C6F92726FA77}" type="datetimeFigureOut">
              <a:rPr lang="cs-CZ" smtClean="0"/>
              <a:t>13.12.2020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A9242-11AC-493B-9F87-568C7A3E9A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7071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FA36-9A55-499F-89F5-C6F92726FA77}" type="datetimeFigureOut">
              <a:rPr lang="cs-CZ" smtClean="0"/>
              <a:t>13.12.2020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A9242-11AC-493B-9F87-568C7A3E9A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3707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FA36-9A55-499F-89F5-C6F92726FA77}" type="datetimeFigureOut">
              <a:rPr lang="cs-CZ" smtClean="0"/>
              <a:t>13.12.2020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A9242-11AC-493B-9F87-568C7A3E9A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1648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FA36-9A55-499F-89F5-C6F92726FA77}" type="datetimeFigureOut">
              <a:rPr lang="cs-CZ" smtClean="0"/>
              <a:t>13.12.2020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A9242-11AC-493B-9F87-568C7A3E9A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1266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FA36-9A55-499F-89F5-C6F92726FA77}" type="datetimeFigureOut">
              <a:rPr lang="cs-CZ" smtClean="0"/>
              <a:t>13.12.2020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A9242-11AC-493B-9F87-568C7A3E9A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83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FA36-9A55-499F-89F5-C6F92726FA77}" type="datetimeFigureOut">
              <a:rPr lang="cs-CZ" smtClean="0"/>
              <a:t>13.12.2020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A9242-11AC-493B-9F87-568C7A3E9A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6821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FA36-9A55-499F-89F5-C6F92726FA77}" type="datetimeFigureOut">
              <a:rPr lang="cs-CZ" smtClean="0"/>
              <a:t>13.12.2020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A9242-11AC-493B-9F87-568C7A3E9A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2241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FA36-9A55-499F-89F5-C6F92726FA77}" type="datetimeFigureOut">
              <a:rPr lang="cs-CZ" smtClean="0"/>
              <a:t>13.12.2020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A9242-11AC-493B-9F87-568C7A3E9A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9346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FA36-9A55-499F-89F5-C6F92726FA77}" type="datetimeFigureOut">
              <a:rPr lang="cs-CZ" smtClean="0"/>
              <a:t>13.12.2020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A9242-11AC-493B-9F87-568C7A3E9A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0626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FA36-9A55-499F-89F5-C6F92726FA77}" type="datetimeFigureOut">
              <a:rPr lang="cs-CZ" smtClean="0"/>
              <a:t>13.12.2020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A9242-11AC-493B-9F87-568C7A3E9A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4411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DFA36-9A55-499F-89F5-C6F92726FA77}" type="datetimeFigureOut">
              <a:rPr lang="cs-CZ" smtClean="0"/>
              <a:t>13.12.2020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A9242-11AC-493B-9F87-568C7A3E9A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154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dirty="0" smtClean="0"/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574098" y="456911"/>
            <a:ext cx="7772400" cy="4114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dirty="0" smtClean="0"/>
              <a:t>marginální kultury andské oblasti</a:t>
            </a:r>
          </a:p>
          <a:p>
            <a:pPr marL="0" indent="0">
              <a:buNone/>
            </a:pPr>
            <a:endParaRPr lang="cs-CZ" sz="3600" i="1" dirty="0"/>
          </a:p>
          <a:p>
            <a:pPr marL="0" indent="0">
              <a:buNone/>
            </a:pPr>
            <a:r>
              <a:rPr lang="cs-CZ" sz="3600" i="1" dirty="0" err="1" smtClean="0"/>
              <a:t>cacicazgos</a:t>
            </a:r>
            <a:endParaRPr lang="cs-CZ" altLang="cs-CZ" sz="3600" dirty="0" smtClean="0"/>
          </a:p>
        </p:txBody>
      </p:sp>
      <p:pic>
        <p:nvPicPr>
          <p:cNvPr id="6148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950" y="1297997"/>
            <a:ext cx="8274050" cy="624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2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dirty="0" smtClean="0"/>
          </a:p>
        </p:txBody>
      </p:sp>
      <p:sp>
        <p:nvSpPr>
          <p:cNvPr id="7171" name="Zástupný symbol pro obsah 2"/>
          <p:cNvSpPr>
            <a:spLocks noGrp="1"/>
          </p:cNvSpPr>
          <p:nvPr>
            <p:ph idx="1"/>
          </p:nvPr>
        </p:nvSpPr>
        <p:spPr>
          <a:xfrm>
            <a:off x="521854" y="365125"/>
            <a:ext cx="7772400" cy="4114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altLang="cs-CZ" sz="3600" dirty="0" err="1" smtClean="0"/>
              <a:t>dariénský</a:t>
            </a:r>
            <a:r>
              <a:rPr lang="cs-CZ" altLang="cs-CZ" sz="3600" dirty="0" smtClean="0"/>
              <a:t> přívěšek (</a:t>
            </a:r>
            <a:r>
              <a:rPr lang="cs-CZ" altLang="cs-CZ" sz="3600" i="1" dirty="0" err="1" smtClean="0"/>
              <a:t>Darién</a:t>
            </a:r>
            <a:r>
              <a:rPr lang="cs-CZ" altLang="cs-CZ" sz="3600" i="1" dirty="0" smtClean="0"/>
              <a:t> pendant)</a:t>
            </a:r>
          </a:p>
          <a:p>
            <a:pPr marL="0" indent="0">
              <a:buNone/>
            </a:pPr>
            <a:r>
              <a:rPr lang="cs-CZ" altLang="cs-CZ" sz="3600" dirty="0" smtClean="0"/>
              <a:t>technika „ztraceného vosku“</a:t>
            </a:r>
          </a:p>
        </p:txBody>
      </p:sp>
      <p:pic>
        <p:nvPicPr>
          <p:cNvPr id="7172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17" y="1690688"/>
            <a:ext cx="3829733" cy="5024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1626" y="30787"/>
            <a:ext cx="4280374" cy="589831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7675" y="3251048"/>
            <a:ext cx="3464222" cy="3464222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4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401504" y="247850"/>
            <a:ext cx="7848600" cy="5791200"/>
          </a:xfrm>
        </p:spPr>
        <p:txBody>
          <a:bodyPr anchor="ctr"/>
          <a:lstStyle/>
          <a:p>
            <a:pPr algn="l" eaLnBrk="1" hangingPunct="1"/>
            <a:r>
              <a:rPr lang="cs-CZ" altLang="cs-CZ" sz="2800" b="1"/>
              <a:t/>
            </a:r>
            <a:br>
              <a:rPr lang="cs-CZ" altLang="cs-CZ" sz="2800" b="1"/>
            </a:br>
            <a:r>
              <a:rPr lang="cs-CZ" altLang="cs-CZ" sz="2800" b="1"/>
              <a:t/>
            </a:r>
            <a:br>
              <a:rPr lang="cs-CZ" altLang="cs-CZ" sz="2800" b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/>
              <a:t> </a:t>
            </a:r>
          </a:p>
        </p:txBody>
      </p:sp>
      <p:sp>
        <p:nvSpPr>
          <p:cNvPr id="921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845775" y="1040088"/>
            <a:ext cx="8416491" cy="2362200"/>
          </a:xfrm>
        </p:spPr>
        <p:txBody>
          <a:bodyPr/>
          <a:lstStyle/>
          <a:p>
            <a:pPr marL="609600" indent="-609600" algn="l"/>
            <a:r>
              <a:rPr lang="cs-CZ" altLang="cs-CZ" sz="3200" dirty="0"/>
              <a:t>San </a:t>
            </a:r>
            <a:r>
              <a:rPr lang="cs-CZ" altLang="cs-CZ" sz="3200" dirty="0" err="1" smtClean="0"/>
              <a:t>Agustín</a:t>
            </a:r>
            <a:endParaRPr lang="cs-CZ" altLang="cs-CZ" sz="3200" dirty="0" smtClean="0"/>
          </a:p>
          <a:p>
            <a:pPr marL="609600" indent="-609600" algn="l"/>
            <a:r>
              <a:rPr lang="cs-CZ" altLang="cs-CZ" sz="3200" dirty="0" smtClean="0"/>
              <a:t>(3. stol. </a:t>
            </a:r>
            <a:r>
              <a:rPr lang="cs-CZ" altLang="cs-CZ" sz="3200" dirty="0"/>
              <a:t>p</a:t>
            </a:r>
            <a:r>
              <a:rPr lang="cs-CZ" altLang="cs-CZ" sz="3200" dirty="0" smtClean="0"/>
              <a:t>řed - 10. stol. n.l.)</a:t>
            </a:r>
            <a:endParaRPr lang="cs-CZ" altLang="cs-CZ" sz="3200" dirty="0"/>
          </a:p>
        </p:txBody>
      </p:sp>
      <p:pic>
        <p:nvPicPr>
          <p:cNvPr id="9221" name="Picture 10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1" y="99655"/>
            <a:ext cx="3429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0542" y="390704"/>
            <a:ext cx="8272989" cy="6242845"/>
          </a:xfrm>
          <a:prstGeom prst="rect">
            <a:avLst/>
          </a:prstGeom>
        </p:spPr>
      </p:pic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6595310" y="2221188"/>
            <a:ext cx="4752875" cy="214868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8380" y="2854424"/>
            <a:ext cx="2873956" cy="3847732"/>
          </a:xfrm>
          <a:prstGeom prst="rect">
            <a:avLst/>
          </a:prstGeom>
        </p:spPr>
      </p:pic>
      <p:pic>
        <p:nvPicPr>
          <p:cNvPr id="10" name="Picture 10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694" y="2914850"/>
            <a:ext cx="28575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4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401504" y="247850"/>
            <a:ext cx="7848600" cy="5791200"/>
          </a:xfrm>
        </p:spPr>
        <p:txBody>
          <a:bodyPr anchor="ctr"/>
          <a:lstStyle/>
          <a:p>
            <a:pPr algn="l" eaLnBrk="1" hangingPunct="1"/>
            <a:r>
              <a:rPr lang="cs-CZ" altLang="cs-CZ" sz="2800" b="1"/>
              <a:t/>
            </a:r>
            <a:br>
              <a:rPr lang="cs-CZ" altLang="cs-CZ" sz="2800" b="1"/>
            </a:br>
            <a:r>
              <a:rPr lang="cs-CZ" altLang="cs-CZ" sz="2800" b="1"/>
              <a:t/>
            </a:r>
            <a:br>
              <a:rPr lang="cs-CZ" altLang="cs-CZ" sz="2800" b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/>
              <a:t> </a:t>
            </a:r>
          </a:p>
        </p:txBody>
      </p:sp>
      <p:sp>
        <p:nvSpPr>
          <p:cNvPr id="921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845775" y="1040088"/>
            <a:ext cx="8416491" cy="2362200"/>
          </a:xfrm>
        </p:spPr>
        <p:txBody>
          <a:bodyPr/>
          <a:lstStyle/>
          <a:p>
            <a:pPr marL="609600" indent="-609600" algn="l"/>
            <a:r>
              <a:rPr lang="cs-CZ" altLang="cs-CZ" sz="3200" dirty="0" err="1" smtClean="0"/>
              <a:t>Quimbaya</a:t>
            </a:r>
            <a:endParaRPr lang="cs-CZ" altLang="cs-CZ" sz="3200" dirty="0" smtClean="0"/>
          </a:p>
          <a:p>
            <a:pPr marL="609600" indent="-609600" algn="l"/>
            <a:r>
              <a:rPr lang="cs-CZ" altLang="cs-CZ" sz="3200" dirty="0" smtClean="0"/>
              <a:t>(1. - 10. stol. n.l.)</a:t>
            </a:r>
            <a:endParaRPr lang="cs-CZ" altLang="cs-CZ" sz="32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0542" y="390704"/>
            <a:ext cx="8272989" cy="6242845"/>
          </a:xfrm>
          <a:prstGeom prst="rect">
            <a:avLst/>
          </a:prstGeom>
        </p:spPr>
      </p:pic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6274228" y="1311314"/>
            <a:ext cx="4752875" cy="214868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4144" y="2911946"/>
            <a:ext cx="4373694" cy="396516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2735" y="-153550"/>
            <a:ext cx="3773751" cy="507840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6046" y="4657974"/>
            <a:ext cx="2097206" cy="2219136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3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228600"/>
            <a:ext cx="7848600" cy="5791200"/>
          </a:xfrm>
        </p:spPr>
        <p:txBody>
          <a:bodyPr anchor="ctr"/>
          <a:lstStyle/>
          <a:p>
            <a:pPr algn="l" eaLnBrk="1" hangingPunct="1"/>
            <a:r>
              <a:rPr lang="cs-CZ" altLang="cs-CZ" sz="2800" b="1"/>
              <a:t/>
            </a:r>
            <a:br>
              <a:rPr lang="cs-CZ" altLang="cs-CZ" sz="2800" b="1"/>
            </a:br>
            <a:r>
              <a:rPr lang="cs-CZ" altLang="cs-CZ" sz="2800" b="1"/>
              <a:t/>
            </a:r>
            <a:br>
              <a:rPr lang="cs-CZ" altLang="cs-CZ" sz="2800" b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 i="1"/>
              <a:t/>
            </a:r>
            <a:br>
              <a:rPr lang="cs-CZ" altLang="cs-CZ" sz="2800" b="1" i="1"/>
            </a:br>
            <a:r>
              <a:rPr lang="cs-CZ" altLang="cs-CZ" sz="2800" b="1"/>
              <a:t>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39618" y="323552"/>
            <a:ext cx="7315200" cy="2362200"/>
          </a:xfrm>
        </p:spPr>
        <p:txBody>
          <a:bodyPr/>
          <a:lstStyle/>
          <a:p>
            <a:pPr marL="609600" indent="-609600" algn="l"/>
            <a:r>
              <a:rPr lang="cs-CZ" altLang="cs-CZ" sz="3600" dirty="0" err="1" smtClean="0"/>
              <a:t>Chibcha</a:t>
            </a:r>
            <a:r>
              <a:rPr lang="cs-CZ" altLang="cs-CZ" sz="3600" dirty="0" smtClean="0"/>
              <a:t> - </a:t>
            </a:r>
            <a:r>
              <a:rPr lang="cs-CZ" altLang="cs-CZ" sz="3600" dirty="0" err="1" smtClean="0"/>
              <a:t>Muisca</a:t>
            </a:r>
            <a:endParaRPr lang="cs-CZ" altLang="cs-CZ" sz="3600" dirty="0"/>
          </a:p>
          <a:p>
            <a:pPr marL="609600" indent="-609600" algn="l"/>
            <a:r>
              <a:rPr lang="cs-CZ" altLang="cs-CZ" sz="3600" i="1" dirty="0" err="1"/>
              <a:t>bogota</a:t>
            </a:r>
            <a:r>
              <a:rPr lang="cs-CZ" altLang="cs-CZ" sz="3600" i="1" dirty="0"/>
              <a:t> </a:t>
            </a:r>
            <a:r>
              <a:rPr lang="cs-CZ" altLang="cs-CZ" sz="3600" i="1" dirty="0" smtClean="0"/>
              <a:t>- </a:t>
            </a:r>
            <a:r>
              <a:rPr lang="cs-CZ" altLang="cs-CZ" sz="3600" i="1" dirty="0" err="1"/>
              <a:t>zipa</a:t>
            </a:r>
            <a:r>
              <a:rPr lang="cs-CZ" altLang="cs-CZ" sz="3600" i="1" dirty="0"/>
              <a:t> </a:t>
            </a:r>
            <a:r>
              <a:rPr lang="cs-CZ" altLang="cs-CZ" sz="3600" dirty="0">
                <a:cs typeface="Times New Roman" panose="02020603050405020304" pitchFamily="18" charset="0"/>
              </a:rPr>
              <a:t> </a:t>
            </a:r>
            <a:endParaRPr lang="cs-CZ" altLang="cs-CZ" sz="3600" dirty="0"/>
          </a:p>
          <a:p>
            <a:pPr marL="609600" indent="-609600" algn="l"/>
            <a:r>
              <a:rPr lang="cs-CZ" altLang="cs-CZ" sz="3600" dirty="0" smtClean="0">
                <a:cs typeface="Times New Roman" panose="02020603050405020304" pitchFamily="18" charset="0"/>
              </a:rPr>
              <a:t>El </a:t>
            </a:r>
            <a:r>
              <a:rPr lang="cs-CZ" altLang="cs-CZ" sz="3600" dirty="0" err="1" smtClean="0">
                <a:cs typeface="Times New Roman" panose="02020603050405020304" pitchFamily="18" charset="0"/>
              </a:rPr>
              <a:t>Rey</a:t>
            </a:r>
            <a:r>
              <a:rPr lang="cs-CZ" altLang="cs-CZ" sz="3600" dirty="0" smtClean="0">
                <a:cs typeface="Times New Roman" panose="02020603050405020304" pitchFamily="18" charset="0"/>
              </a:rPr>
              <a:t> </a:t>
            </a:r>
            <a:r>
              <a:rPr lang="cs-CZ" altLang="cs-CZ" sz="3600" dirty="0" err="1" smtClean="0">
                <a:cs typeface="Times New Roman" panose="02020603050405020304" pitchFamily="18" charset="0"/>
              </a:rPr>
              <a:t>Dorado</a:t>
            </a:r>
            <a:r>
              <a:rPr lang="cs-CZ" altLang="cs-CZ" sz="3600" smtClean="0">
                <a:cs typeface="Times New Roman" panose="02020603050405020304" pitchFamily="18" charset="0"/>
              </a:rPr>
              <a:t>  </a:t>
            </a:r>
            <a:endParaRPr lang="cs-CZ" altLang="cs-CZ" sz="3600" dirty="0">
              <a:cs typeface="Times New Roman" panose="02020603050405020304" pitchFamily="18" charset="0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760" y="0"/>
            <a:ext cx="4502727" cy="469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1347788" y="-138113"/>
            <a:ext cx="91440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5618" y="2198861"/>
            <a:ext cx="3159706" cy="465913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13" y="2648808"/>
            <a:ext cx="4153069" cy="4209192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7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51</Words>
  <Application>Microsoft Office PowerPoint</Application>
  <PresentationFormat>Širokoúhlá obrazovka</PresentationFormat>
  <Paragraphs>15</Paragraphs>
  <Slides>5</Slides>
  <Notes>0</Notes>
  <HiddenSlides>0</HiddenSlides>
  <MMClips>5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Motiv Office</vt:lpstr>
      <vt:lpstr>Prezentace aplikace PowerPoint</vt:lpstr>
      <vt:lpstr>Prezentace aplikace PowerPoint</vt:lpstr>
      <vt:lpstr>            </vt:lpstr>
      <vt:lpstr>            </vt:lpstr>
      <vt:lpstr>      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FFUK</dc:creator>
  <cp:lastModifiedBy>FFUK</cp:lastModifiedBy>
  <cp:revision>8</cp:revision>
  <dcterms:created xsi:type="dcterms:W3CDTF">2020-12-07T10:01:48Z</dcterms:created>
  <dcterms:modified xsi:type="dcterms:W3CDTF">2020-12-13T19:05:52Z</dcterms:modified>
</cp:coreProperties>
</file>