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Lst>
  <p:notesMasterIdLst>
    <p:notesMasterId r:id="rId41"/>
  </p:notesMasterIdLst>
  <p:sldIdLst>
    <p:sldId id="256" r:id="rId2"/>
    <p:sldId id="257" r:id="rId3"/>
    <p:sldId id="287" r:id="rId4"/>
    <p:sldId id="288" r:id="rId5"/>
    <p:sldId id="289" r:id="rId6"/>
    <p:sldId id="290" r:id="rId7"/>
    <p:sldId id="291" r:id="rId8"/>
    <p:sldId id="292" r:id="rId9"/>
    <p:sldId id="293" r:id="rId10"/>
    <p:sldId id="294" r:id="rId11"/>
    <p:sldId id="258" r:id="rId12"/>
    <p:sldId id="259" r:id="rId13"/>
    <p:sldId id="260" r:id="rId14"/>
    <p:sldId id="261" r:id="rId15"/>
    <p:sldId id="286"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Lst>
  <p:sldSz cx="13004800" cy="9753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69"/>
  </p:normalViewPr>
  <p:slideViewPr>
    <p:cSldViewPr snapToGrid="0">
      <p:cViewPr varScale="1">
        <p:scale>
          <a:sx n="80" d="100"/>
          <a:sy n="80" d="100"/>
        </p:scale>
        <p:origin x="162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6" Type="http://schemas.openxmlformats.org/officeDocument/2006/relationships/image" Target="../media/image32.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diagrams/_rels/drawing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6" Type="http://schemas.openxmlformats.org/officeDocument/2006/relationships/image" Target="../media/image32.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4597B6-EDE1-4EA5-B67A-60505A1C4863}"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9A982C9A-B66D-4F1C-A8CB-44937B022A2E}">
      <dgm:prSet/>
      <dgm:spPr/>
      <dgm:t>
        <a:bodyPr/>
        <a:lstStyle/>
        <a:p>
          <a:r>
            <a:rPr lang="en-US"/>
            <a:t>koncept - termín se poprvé objevuje  v díle Theodora Levitta (Levitt 1969)</a:t>
          </a:r>
        </a:p>
      </dgm:t>
    </dgm:pt>
    <dgm:pt modelId="{28186DC3-3FF0-410A-AD85-16BBA7F43098}" type="parTrans" cxnId="{50B3C6FD-0FDA-4EA2-A9D2-A0613859F735}">
      <dgm:prSet/>
      <dgm:spPr/>
      <dgm:t>
        <a:bodyPr/>
        <a:lstStyle/>
        <a:p>
          <a:endParaRPr lang="en-US"/>
        </a:p>
      </dgm:t>
    </dgm:pt>
    <dgm:pt modelId="{BC6C6500-EED3-40E1-967B-BFCD6B7DF1CE}" type="sibTrans" cxnId="{50B3C6FD-0FDA-4EA2-A9D2-A0613859F735}">
      <dgm:prSet/>
      <dgm:spPr/>
      <dgm:t>
        <a:bodyPr/>
        <a:lstStyle/>
        <a:p>
          <a:endParaRPr lang="en-US"/>
        </a:p>
      </dgm:t>
    </dgm:pt>
    <dgm:pt modelId="{0C8B38AC-B717-4DC5-BC16-3FEFF51D19FB}">
      <dgm:prSet/>
      <dgm:spPr/>
      <dgm:t>
        <a:bodyPr/>
        <a:lstStyle/>
        <a:p>
          <a:r>
            <a:rPr lang="en-US"/>
            <a:t>dodnes jeden z nejvýznamnějších konceptů v ekonomickém marketingu</a:t>
          </a:r>
        </a:p>
      </dgm:t>
    </dgm:pt>
    <dgm:pt modelId="{1082A041-FE8E-4C16-9861-895B7CAE05E4}" type="parTrans" cxnId="{CCB741B4-F867-4A71-B917-0061DC8B715B}">
      <dgm:prSet/>
      <dgm:spPr/>
      <dgm:t>
        <a:bodyPr/>
        <a:lstStyle/>
        <a:p>
          <a:endParaRPr lang="en-US"/>
        </a:p>
      </dgm:t>
    </dgm:pt>
    <dgm:pt modelId="{0BCDB9C2-062D-4D7C-97B3-15273652437F}" type="sibTrans" cxnId="{CCB741B4-F867-4A71-B917-0061DC8B715B}">
      <dgm:prSet/>
      <dgm:spPr/>
      <dgm:t>
        <a:bodyPr/>
        <a:lstStyle/>
        <a:p>
          <a:endParaRPr lang="en-US"/>
        </a:p>
      </dgm:t>
    </dgm:pt>
    <dgm:pt modelId="{33078966-BED6-4431-9E05-C8C4929AA705}">
      <dgm:prSet/>
      <dgm:spPr/>
      <dgm:t>
        <a:bodyPr/>
        <a:lstStyle/>
        <a:p>
          <a:r>
            <a:rPr lang="en-US"/>
            <a:t>hlavní pilíře: </a:t>
          </a:r>
          <a:r>
            <a:rPr lang="en-US" i="1"/>
            <a:t>orientace na zákazníka, koordinovaný marketing a prokazatelný zisk</a:t>
          </a:r>
          <a:endParaRPr lang="en-US"/>
        </a:p>
      </dgm:t>
    </dgm:pt>
    <dgm:pt modelId="{94CC3E29-F82C-4C64-A212-0479E0B77288}" type="parTrans" cxnId="{16023C56-4275-41A8-A522-272D80752E24}">
      <dgm:prSet/>
      <dgm:spPr/>
      <dgm:t>
        <a:bodyPr/>
        <a:lstStyle/>
        <a:p>
          <a:endParaRPr lang="en-US"/>
        </a:p>
      </dgm:t>
    </dgm:pt>
    <dgm:pt modelId="{7AE77D12-D55E-44AB-89E3-A3B21469822C}" type="sibTrans" cxnId="{16023C56-4275-41A8-A522-272D80752E24}">
      <dgm:prSet/>
      <dgm:spPr/>
      <dgm:t>
        <a:bodyPr/>
        <a:lstStyle/>
        <a:p>
          <a:endParaRPr lang="en-US"/>
        </a:p>
      </dgm:t>
    </dgm:pt>
    <dgm:pt modelId="{63AC9C7E-B4E5-4012-B4C5-165D58288C91}">
      <dgm:prSet/>
      <dgm:spPr/>
      <dgm:t>
        <a:bodyPr/>
        <a:lstStyle/>
        <a:p>
          <a:r>
            <a:rPr lang="en-US" i="1"/>
            <a:t>4 dimenze: </a:t>
          </a:r>
          <a:r>
            <a:rPr lang="en-US"/>
            <a:t> důraz na potřeby zákazníka, význam informací, koordinace vnitřních funkcí a zpětná vazba</a:t>
          </a:r>
        </a:p>
      </dgm:t>
    </dgm:pt>
    <dgm:pt modelId="{AC4A25F6-C7D2-47F4-B343-ECB76929BE99}" type="parTrans" cxnId="{B7B0FB1A-1E67-4A21-87E6-DD1F9865FD50}">
      <dgm:prSet/>
      <dgm:spPr/>
      <dgm:t>
        <a:bodyPr/>
        <a:lstStyle/>
        <a:p>
          <a:endParaRPr lang="en-US"/>
        </a:p>
      </dgm:t>
    </dgm:pt>
    <dgm:pt modelId="{721395E3-3403-4D95-87D8-F71AB7FD605E}" type="sibTrans" cxnId="{B7B0FB1A-1E67-4A21-87E6-DD1F9865FD50}">
      <dgm:prSet/>
      <dgm:spPr/>
      <dgm:t>
        <a:bodyPr/>
        <a:lstStyle/>
        <a:p>
          <a:endParaRPr lang="en-US"/>
        </a:p>
      </dgm:t>
    </dgm:pt>
    <dgm:pt modelId="{80FC2828-0846-2444-B4FF-CB3AE9901E4F}" type="pres">
      <dgm:prSet presAssocID="{5A4597B6-EDE1-4EA5-B67A-60505A1C4863}" presName="outerComposite" presStyleCnt="0">
        <dgm:presLayoutVars>
          <dgm:chMax val="5"/>
          <dgm:dir/>
          <dgm:resizeHandles val="exact"/>
        </dgm:presLayoutVars>
      </dgm:prSet>
      <dgm:spPr/>
    </dgm:pt>
    <dgm:pt modelId="{9AF13024-0D17-544C-8946-9DB010352196}" type="pres">
      <dgm:prSet presAssocID="{5A4597B6-EDE1-4EA5-B67A-60505A1C4863}" presName="dummyMaxCanvas" presStyleCnt="0">
        <dgm:presLayoutVars/>
      </dgm:prSet>
      <dgm:spPr/>
    </dgm:pt>
    <dgm:pt modelId="{C1B8A1CC-948F-2E43-A859-7415DA20CFA7}" type="pres">
      <dgm:prSet presAssocID="{5A4597B6-EDE1-4EA5-B67A-60505A1C4863}" presName="FourNodes_1" presStyleLbl="node1" presStyleIdx="0" presStyleCnt="4">
        <dgm:presLayoutVars>
          <dgm:bulletEnabled val="1"/>
        </dgm:presLayoutVars>
      </dgm:prSet>
      <dgm:spPr/>
    </dgm:pt>
    <dgm:pt modelId="{CE60F6B1-69BC-0A42-9739-257A46F0E017}" type="pres">
      <dgm:prSet presAssocID="{5A4597B6-EDE1-4EA5-B67A-60505A1C4863}" presName="FourNodes_2" presStyleLbl="node1" presStyleIdx="1" presStyleCnt="4">
        <dgm:presLayoutVars>
          <dgm:bulletEnabled val="1"/>
        </dgm:presLayoutVars>
      </dgm:prSet>
      <dgm:spPr/>
    </dgm:pt>
    <dgm:pt modelId="{E8146156-D075-BF4D-BAEA-67B9E7805F36}" type="pres">
      <dgm:prSet presAssocID="{5A4597B6-EDE1-4EA5-B67A-60505A1C4863}" presName="FourNodes_3" presStyleLbl="node1" presStyleIdx="2" presStyleCnt="4">
        <dgm:presLayoutVars>
          <dgm:bulletEnabled val="1"/>
        </dgm:presLayoutVars>
      </dgm:prSet>
      <dgm:spPr/>
    </dgm:pt>
    <dgm:pt modelId="{06C76C71-5E0F-3449-85F4-4BD0F61AECEA}" type="pres">
      <dgm:prSet presAssocID="{5A4597B6-EDE1-4EA5-B67A-60505A1C4863}" presName="FourNodes_4" presStyleLbl="node1" presStyleIdx="3" presStyleCnt="4">
        <dgm:presLayoutVars>
          <dgm:bulletEnabled val="1"/>
        </dgm:presLayoutVars>
      </dgm:prSet>
      <dgm:spPr/>
    </dgm:pt>
    <dgm:pt modelId="{08A845AD-8342-9C4B-A0B3-6D944C2AB552}" type="pres">
      <dgm:prSet presAssocID="{5A4597B6-EDE1-4EA5-B67A-60505A1C4863}" presName="FourConn_1-2" presStyleLbl="fgAccFollowNode1" presStyleIdx="0" presStyleCnt="3">
        <dgm:presLayoutVars>
          <dgm:bulletEnabled val="1"/>
        </dgm:presLayoutVars>
      </dgm:prSet>
      <dgm:spPr/>
    </dgm:pt>
    <dgm:pt modelId="{45A22CBF-2FC5-1F43-8A96-7616F72FA537}" type="pres">
      <dgm:prSet presAssocID="{5A4597B6-EDE1-4EA5-B67A-60505A1C4863}" presName="FourConn_2-3" presStyleLbl="fgAccFollowNode1" presStyleIdx="1" presStyleCnt="3">
        <dgm:presLayoutVars>
          <dgm:bulletEnabled val="1"/>
        </dgm:presLayoutVars>
      </dgm:prSet>
      <dgm:spPr/>
    </dgm:pt>
    <dgm:pt modelId="{6D1E6696-FE3B-1542-8C4E-863FD1A4800C}" type="pres">
      <dgm:prSet presAssocID="{5A4597B6-EDE1-4EA5-B67A-60505A1C4863}" presName="FourConn_3-4" presStyleLbl="fgAccFollowNode1" presStyleIdx="2" presStyleCnt="3">
        <dgm:presLayoutVars>
          <dgm:bulletEnabled val="1"/>
        </dgm:presLayoutVars>
      </dgm:prSet>
      <dgm:spPr/>
    </dgm:pt>
    <dgm:pt modelId="{38686572-B21C-AC49-99B9-E2EAE4808BC2}" type="pres">
      <dgm:prSet presAssocID="{5A4597B6-EDE1-4EA5-B67A-60505A1C4863}" presName="FourNodes_1_text" presStyleLbl="node1" presStyleIdx="3" presStyleCnt="4">
        <dgm:presLayoutVars>
          <dgm:bulletEnabled val="1"/>
        </dgm:presLayoutVars>
      </dgm:prSet>
      <dgm:spPr/>
    </dgm:pt>
    <dgm:pt modelId="{AC62C1CB-3B79-0B43-A75A-537A2D8BB53A}" type="pres">
      <dgm:prSet presAssocID="{5A4597B6-EDE1-4EA5-B67A-60505A1C4863}" presName="FourNodes_2_text" presStyleLbl="node1" presStyleIdx="3" presStyleCnt="4">
        <dgm:presLayoutVars>
          <dgm:bulletEnabled val="1"/>
        </dgm:presLayoutVars>
      </dgm:prSet>
      <dgm:spPr/>
    </dgm:pt>
    <dgm:pt modelId="{E6F02551-B436-E94D-9434-A4F18EE3790C}" type="pres">
      <dgm:prSet presAssocID="{5A4597B6-EDE1-4EA5-B67A-60505A1C4863}" presName="FourNodes_3_text" presStyleLbl="node1" presStyleIdx="3" presStyleCnt="4">
        <dgm:presLayoutVars>
          <dgm:bulletEnabled val="1"/>
        </dgm:presLayoutVars>
      </dgm:prSet>
      <dgm:spPr/>
    </dgm:pt>
    <dgm:pt modelId="{DAD7501A-B10A-C14A-A29C-EB5AA09D4669}" type="pres">
      <dgm:prSet presAssocID="{5A4597B6-EDE1-4EA5-B67A-60505A1C4863}" presName="FourNodes_4_text" presStyleLbl="node1" presStyleIdx="3" presStyleCnt="4">
        <dgm:presLayoutVars>
          <dgm:bulletEnabled val="1"/>
        </dgm:presLayoutVars>
      </dgm:prSet>
      <dgm:spPr/>
    </dgm:pt>
  </dgm:ptLst>
  <dgm:cxnLst>
    <dgm:cxn modelId="{DF011806-4B17-0844-AF21-ECD79F92CE76}" type="presOf" srcId="{0C8B38AC-B717-4DC5-BC16-3FEFF51D19FB}" destId="{CE60F6B1-69BC-0A42-9739-257A46F0E017}" srcOrd="0" destOrd="0" presId="urn:microsoft.com/office/officeart/2005/8/layout/vProcess5"/>
    <dgm:cxn modelId="{B7B0FB1A-1E67-4A21-87E6-DD1F9865FD50}" srcId="{5A4597B6-EDE1-4EA5-B67A-60505A1C4863}" destId="{63AC9C7E-B4E5-4012-B4C5-165D58288C91}" srcOrd="3" destOrd="0" parTransId="{AC4A25F6-C7D2-47F4-B343-ECB76929BE99}" sibTransId="{721395E3-3403-4D95-87D8-F71AB7FD605E}"/>
    <dgm:cxn modelId="{47D9A31F-F2D2-ED40-82EF-210C4BD83D20}" type="presOf" srcId="{33078966-BED6-4431-9E05-C8C4929AA705}" destId="{E6F02551-B436-E94D-9434-A4F18EE3790C}" srcOrd="1" destOrd="0" presId="urn:microsoft.com/office/officeart/2005/8/layout/vProcess5"/>
    <dgm:cxn modelId="{06A72B20-4D54-1645-9FC8-6FD7C669E474}" type="presOf" srcId="{9A982C9A-B66D-4F1C-A8CB-44937B022A2E}" destId="{C1B8A1CC-948F-2E43-A859-7415DA20CFA7}" srcOrd="0" destOrd="0" presId="urn:microsoft.com/office/officeart/2005/8/layout/vProcess5"/>
    <dgm:cxn modelId="{16023C56-4275-41A8-A522-272D80752E24}" srcId="{5A4597B6-EDE1-4EA5-B67A-60505A1C4863}" destId="{33078966-BED6-4431-9E05-C8C4929AA705}" srcOrd="2" destOrd="0" parTransId="{94CC3E29-F82C-4C64-A212-0479E0B77288}" sibTransId="{7AE77D12-D55E-44AB-89E3-A3B21469822C}"/>
    <dgm:cxn modelId="{9077465A-7A89-6944-AD61-2C412A50EBDC}" type="presOf" srcId="{0C8B38AC-B717-4DC5-BC16-3FEFF51D19FB}" destId="{AC62C1CB-3B79-0B43-A75A-537A2D8BB53A}" srcOrd="1" destOrd="0" presId="urn:microsoft.com/office/officeart/2005/8/layout/vProcess5"/>
    <dgm:cxn modelId="{2BC6297F-6470-C945-9D6B-28887EF499D1}" type="presOf" srcId="{9A982C9A-B66D-4F1C-A8CB-44937B022A2E}" destId="{38686572-B21C-AC49-99B9-E2EAE4808BC2}" srcOrd="1" destOrd="0" presId="urn:microsoft.com/office/officeart/2005/8/layout/vProcess5"/>
    <dgm:cxn modelId="{9253C594-B528-1745-8009-B47F5DD6067F}" type="presOf" srcId="{5A4597B6-EDE1-4EA5-B67A-60505A1C4863}" destId="{80FC2828-0846-2444-B4FF-CB3AE9901E4F}" srcOrd="0" destOrd="0" presId="urn:microsoft.com/office/officeart/2005/8/layout/vProcess5"/>
    <dgm:cxn modelId="{5BE386B3-66DE-6E4F-9EFA-660A4A0EF345}" type="presOf" srcId="{7AE77D12-D55E-44AB-89E3-A3B21469822C}" destId="{6D1E6696-FE3B-1542-8C4E-863FD1A4800C}" srcOrd="0" destOrd="0" presId="urn:microsoft.com/office/officeart/2005/8/layout/vProcess5"/>
    <dgm:cxn modelId="{CCB741B4-F867-4A71-B917-0061DC8B715B}" srcId="{5A4597B6-EDE1-4EA5-B67A-60505A1C4863}" destId="{0C8B38AC-B717-4DC5-BC16-3FEFF51D19FB}" srcOrd="1" destOrd="0" parTransId="{1082A041-FE8E-4C16-9861-895B7CAE05E4}" sibTransId="{0BCDB9C2-062D-4D7C-97B3-15273652437F}"/>
    <dgm:cxn modelId="{443002B6-D55E-A84F-A710-FEC32B1344EC}" type="presOf" srcId="{63AC9C7E-B4E5-4012-B4C5-165D58288C91}" destId="{DAD7501A-B10A-C14A-A29C-EB5AA09D4669}" srcOrd="1" destOrd="0" presId="urn:microsoft.com/office/officeart/2005/8/layout/vProcess5"/>
    <dgm:cxn modelId="{A44374D6-A724-8D4F-8C52-BC8B784DB405}" type="presOf" srcId="{BC6C6500-EED3-40E1-967B-BFCD6B7DF1CE}" destId="{08A845AD-8342-9C4B-A0B3-6D944C2AB552}" srcOrd="0" destOrd="0" presId="urn:microsoft.com/office/officeart/2005/8/layout/vProcess5"/>
    <dgm:cxn modelId="{E0B39CD8-07D8-7046-A52F-D9C41EC4E9B3}" type="presOf" srcId="{0BCDB9C2-062D-4D7C-97B3-15273652437F}" destId="{45A22CBF-2FC5-1F43-8A96-7616F72FA537}" srcOrd="0" destOrd="0" presId="urn:microsoft.com/office/officeart/2005/8/layout/vProcess5"/>
    <dgm:cxn modelId="{58C39DED-3056-2F42-AAD8-B3FC52C0B1DB}" type="presOf" srcId="{63AC9C7E-B4E5-4012-B4C5-165D58288C91}" destId="{06C76C71-5E0F-3449-85F4-4BD0F61AECEA}" srcOrd="0" destOrd="0" presId="urn:microsoft.com/office/officeart/2005/8/layout/vProcess5"/>
    <dgm:cxn modelId="{42C4DCF6-19A2-BF49-828B-45BEF2AD38C8}" type="presOf" srcId="{33078966-BED6-4431-9E05-C8C4929AA705}" destId="{E8146156-D075-BF4D-BAEA-67B9E7805F36}" srcOrd="0" destOrd="0" presId="urn:microsoft.com/office/officeart/2005/8/layout/vProcess5"/>
    <dgm:cxn modelId="{50B3C6FD-0FDA-4EA2-A9D2-A0613859F735}" srcId="{5A4597B6-EDE1-4EA5-B67A-60505A1C4863}" destId="{9A982C9A-B66D-4F1C-A8CB-44937B022A2E}" srcOrd="0" destOrd="0" parTransId="{28186DC3-3FF0-410A-AD85-16BBA7F43098}" sibTransId="{BC6C6500-EED3-40E1-967B-BFCD6B7DF1CE}"/>
    <dgm:cxn modelId="{AC80B11C-F865-DB4C-BC7F-55859600ED1D}" type="presParOf" srcId="{80FC2828-0846-2444-B4FF-CB3AE9901E4F}" destId="{9AF13024-0D17-544C-8946-9DB010352196}" srcOrd="0" destOrd="0" presId="urn:microsoft.com/office/officeart/2005/8/layout/vProcess5"/>
    <dgm:cxn modelId="{80ECE1A6-0092-F642-99B3-A22BBAFDB137}" type="presParOf" srcId="{80FC2828-0846-2444-B4FF-CB3AE9901E4F}" destId="{C1B8A1CC-948F-2E43-A859-7415DA20CFA7}" srcOrd="1" destOrd="0" presId="urn:microsoft.com/office/officeart/2005/8/layout/vProcess5"/>
    <dgm:cxn modelId="{8BFCE416-F15F-3E47-A2E0-12D05432C8B7}" type="presParOf" srcId="{80FC2828-0846-2444-B4FF-CB3AE9901E4F}" destId="{CE60F6B1-69BC-0A42-9739-257A46F0E017}" srcOrd="2" destOrd="0" presId="urn:microsoft.com/office/officeart/2005/8/layout/vProcess5"/>
    <dgm:cxn modelId="{A380C677-86A9-794F-88AE-4D9DC20C655A}" type="presParOf" srcId="{80FC2828-0846-2444-B4FF-CB3AE9901E4F}" destId="{E8146156-D075-BF4D-BAEA-67B9E7805F36}" srcOrd="3" destOrd="0" presId="urn:microsoft.com/office/officeart/2005/8/layout/vProcess5"/>
    <dgm:cxn modelId="{025FF7B8-7ED1-E94B-B362-DC26DB3D65C4}" type="presParOf" srcId="{80FC2828-0846-2444-B4FF-CB3AE9901E4F}" destId="{06C76C71-5E0F-3449-85F4-4BD0F61AECEA}" srcOrd="4" destOrd="0" presId="urn:microsoft.com/office/officeart/2005/8/layout/vProcess5"/>
    <dgm:cxn modelId="{7DF1A6FE-137D-A047-97F4-F6B0945459F6}" type="presParOf" srcId="{80FC2828-0846-2444-B4FF-CB3AE9901E4F}" destId="{08A845AD-8342-9C4B-A0B3-6D944C2AB552}" srcOrd="5" destOrd="0" presId="urn:microsoft.com/office/officeart/2005/8/layout/vProcess5"/>
    <dgm:cxn modelId="{2DE107C2-95DF-494A-AB59-37B9E95CAC7C}" type="presParOf" srcId="{80FC2828-0846-2444-B4FF-CB3AE9901E4F}" destId="{45A22CBF-2FC5-1F43-8A96-7616F72FA537}" srcOrd="6" destOrd="0" presId="urn:microsoft.com/office/officeart/2005/8/layout/vProcess5"/>
    <dgm:cxn modelId="{03218574-30BF-4941-9C26-1BB254ECE329}" type="presParOf" srcId="{80FC2828-0846-2444-B4FF-CB3AE9901E4F}" destId="{6D1E6696-FE3B-1542-8C4E-863FD1A4800C}" srcOrd="7" destOrd="0" presId="urn:microsoft.com/office/officeart/2005/8/layout/vProcess5"/>
    <dgm:cxn modelId="{8DED6B2E-FBFF-D84A-8FF6-DE8F41DE88EF}" type="presParOf" srcId="{80FC2828-0846-2444-B4FF-CB3AE9901E4F}" destId="{38686572-B21C-AC49-99B9-E2EAE4808BC2}" srcOrd="8" destOrd="0" presId="urn:microsoft.com/office/officeart/2005/8/layout/vProcess5"/>
    <dgm:cxn modelId="{2E86DB8D-FE84-B045-AC69-49F9567A8D67}" type="presParOf" srcId="{80FC2828-0846-2444-B4FF-CB3AE9901E4F}" destId="{AC62C1CB-3B79-0B43-A75A-537A2D8BB53A}" srcOrd="9" destOrd="0" presId="urn:microsoft.com/office/officeart/2005/8/layout/vProcess5"/>
    <dgm:cxn modelId="{52B37538-88F6-6243-8E85-661689798446}" type="presParOf" srcId="{80FC2828-0846-2444-B4FF-CB3AE9901E4F}" destId="{E6F02551-B436-E94D-9434-A4F18EE3790C}" srcOrd="10" destOrd="0" presId="urn:microsoft.com/office/officeart/2005/8/layout/vProcess5"/>
    <dgm:cxn modelId="{796D99E6-A1B7-7345-84E8-9A4FC530A81E}" type="presParOf" srcId="{80FC2828-0846-2444-B4FF-CB3AE9901E4F}" destId="{DAD7501A-B10A-C14A-A29C-EB5AA09D4669}"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77AF34-1517-40A1-ACF3-46FEC8114ED6}"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E49C06C2-9EC8-4E42-B8DE-750B282475AC}">
      <dgm:prSet/>
      <dgm:spPr/>
      <dgm:t>
        <a:bodyPr/>
        <a:lstStyle/>
        <a:p>
          <a:r>
            <a:rPr lang="en-US"/>
            <a:t>Jako takový pak marketingový koncept vychází z jednoduchého principu, že zákazník je pro organizaci alfou i omegou (Drucker 1974: 64-65). </a:t>
          </a:r>
        </a:p>
      </dgm:t>
    </dgm:pt>
    <dgm:pt modelId="{9357E09F-90C3-487E-ACAC-9406A938F70F}" type="parTrans" cxnId="{F95D30CC-1AA1-4799-B4EC-181A0B6F8E7C}">
      <dgm:prSet/>
      <dgm:spPr/>
      <dgm:t>
        <a:bodyPr/>
        <a:lstStyle/>
        <a:p>
          <a:endParaRPr lang="en-US"/>
        </a:p>
      </dgm:t>
    </dgm:pt>
    <dgm:pt modelId="{A68C5D62-BBD4-47F9-8A6D-0402A0CAB6C7}" type="sibTrans" cxnId="{F95D30CC-1AA1-4799-B4EC-181A0B6F8E7C}">
      <dgm:prSet/>
      <dgm:spPr/>
      <dgm:t>
        <a:bodyPr/>
        <a:lstStyle/>
        <a:p>
          <a:endParaRPr lang="en-US"/>
        </a:p>
      </dgm:t>
    </dgm:pt>
    <dgm:pt modelId="{CF1F08C2-D669-4C25-9D42-EDECF34A67CC}">
      <dgm:prSet/>
      <dgm:spPr/>
      <dgm:t>
        <a:bodyPr/>
        <a:lstStyle/>
        <a:p>
          <a:r>
            <a:rPr lang="en-US"/>
            <a:t>axiom, nabízí filozofické zázemí i způsob jak celou disciplínu chápat</a:t>
          </a:r>
        </a:p>
      </dgm:t>
    </dgm:pt>
    <dgm:pt modelId="{A91D26BB-B749-4498-812C-AA9AB5FE6187}" type="parTrans" cxnId="{56226BE5-2DE8-4744-982D-43945E78B7D0}">
      <dgm:prSet/>
      <dgm:spPr/>
      <dgm:t>
        <a:bodyPr/>
        <a:lstStyle/>
        <a:p>
          <a:endParaRPr lang="en-US"/>
        </a:p>
      </dgm:t>
    </dgm:pt>
    <dgm:pt modelId="{41B2579C-07F9-4E95-A09F-42194B8F3EEB}" type="sibTrans" cxnId="{56226BE5-2DE8-4744-982D-43945E78B7D0}">
      <dgm:prSet/>
      <dgm:spPr/>
      <dgm:t>
        <a:bodyPr/>
        <a:lstStyle/>
        <a:p>
          <a:endParaRPr lang="en-US"/>
        </a:p>
      </dgm:t>
    </dgm:pt>
    <dgm:pt modelId="{C80C3E54-1D10-6F45-9E8F-3A77EEBBDF2E}" type="pres">
      <dgm:prSet presAssocID="{8177AF34-1517-40A1-ACF3-46FEC8114ED6}" presName="hierChild1" presStyleCnt="0">
        <dgm:presLayoutVars>
          <dgm:chPref val="1"/>
          <dgm:dir/>
          <dgm:animOne val="branch"/>
          <dgm:animLvl val="lvl"/>
          <dgm:resizeHandles/>
        </dgm:presLayoutVars>
      </dgm:prSet>
      <dgm:spPr/>
    </dgm:pt>
    <dgm:pt modelId="{809D6FB3-A82D-5F4B-A7E4-97DDC7530823}" type="pres">
      <dgm:prSet presAssocID="{E49C06C2-9EC8-4E42-B8DE-750B282475AC}" presName="hierRoot1" presStyleCnt="0"/>
      <dgm:spPr/>
    </dgm:pt>
    <dgm:pt modelId="{A9D339F4-83BF-674B-9532-EDA9EA055173}" type="pres">
      <dgm:prSet presAssocID="{E49C06C2-9EC8-4E42-B8DE-750B282475AC}" presName="composite" presStyleCnt="0"/>
      <dgm:spPr/>
    </dgm:pt>
    <dgm:pt modelId="{64E59CA9-37D1-4D46-9518-2B0FB9B80239}" type="pres">
      <dgm:prSet presAssocID="{E49C06C2-9EC8-4E42-B8DE-750B282475AC}" presName="background" presStyleLbl="node0" presStyleIdx="0" presStyleCnt="2"/>
      <dgm:spPr/>
    </dgm:pt>
    <dgm:pt modelId="{838C1566-5EE6-D442-8700-B8D72118F0FF}" type="pres">
      <dgm:prSet presAssocID="{E49C06C2-9EC8-4E42-B8DE-750B282475AC}" presName="text" presStyleLbl="fgAcc0" presStyleIdx="0" presStyleCnt="2">
        <dgm:presLayoutVars>
          <dgm:chPref val="3"/>
        </dgm:presLayoutVars>
      </dgm:prSet>
      <dgm:spPr/>
    </dgm:pt>
    <dgm:pt modelId="{386287F5-14FF-F447-8484-4A66676AD34B}" type="pres">
      <dgm:prSet presAssocID="{E49C06C2-9EC8-4E42-B8DE-750B282475AC}" presName="hierChild2" presStyleCnt="0"/>
      <dgm:spPr/>
    </dgm:pt>
    <dgm:pt modelId="{89FD41F1-DDB1-1842-AEE3-0DF06ACFE68F}" type="pres">
      <dgm:prSet presAssocID="{CF1F08C2-D669-4C25-9D42-EDECF34A67CC}" presName="hierRoot1" presStyleCnt="0"/>
      <dgm:spPr/>
    </dgm:pt>
    <dgm:pt modelId="{1E9571EA-109A-814F-98BD-D6AC8D217AA1}" type="pres">
      <dgm:prSet presAssocID="{CF1F08C2-D669-4C25-9D42-EDECF34A67CC}" presName="composite" presStyleCnt="0"/>
      <dgm:spPr/>
    </dgm:pt>
    <dgm:pt modelId="{BDE3C527-1468-D741-8C6B-B9260C2C1F2C}" type="pres">
      <dgm:prSet presAssocID="{CF1F08C2-D669-4C25-9D42-EDECF34A67CC}" presName="background" presStyleLbl="node0" presStyleIdx="1" presStyleCnt="2"/>
      <dgm:spPr/>
    </dgm:pt>
    <dgm:pt modelId="{D4F8425D-D567-6143-81F5-E9D807204751}" type="pres">
      <dgm:prSet presAssocID="{CF1F08C2-D669-4C25-9D42-EDECF34A67CC}" presName="text" presStyleLbl="fgAcc0" presStyleIdx="1" presStyleCnt="2">
        <dgm:presLayoutVars>
          <dgm:chPref val="3"/>
        </dgm:presLayoutVars>
      </dgm:prSet>
      <dgm:spPr/>
    </dgm:pt>
    <dgm:pt modelId="{BCBDC1E5-4EC1-DF4D-B5B0-30A9A801E126}" type="pres">
      <dgm:prSet presAssocID="{CF1F08C2-D669-4C25-9D42-EDECF34A67CC}" presName="hierChild2" presStyleCnt="0"/>
      <dgm:spPr/>
    </dgm:pt>
  </dgm:ptLst>
  <dgm:cxnLst>
    <dgm:cxn modelId="{FD0677AA-A693-8243-A91E-BC59C687122D}" type="presOf" srcId="{CF1F08C2-D669-4C25-9D42-EDECF34A67CC}" destId="{D4F8425D-D567-6143-81F5-E9D807204751}" srcOrd="0" destOrd="0" presId="urn:microsoft.com/office/officeart/2005/8/layout/hierarchy1"/>
    <dgm:cxn modelId="{F95D30CC-1AA1-4799-B4EC-181A0B6F8E7C}" srcId="{8177AF34-1517-40A1-ACF3-46FEC8114ED6}" destId="{E49C06C2-9EC8-4E42-B8DE-750B282475AC}" srcOrd="0" destOrd="0" parTransId="{9357E09F-90C3-487E-ACAC-9406A938F70F}" sibTransId="{A68C5D62-BBD4-47F9-8A6D-0402A0CAB6C7}"/>
    <dgm:cxn modelId="{61C336D5-22EA-E64D-9846-C7BFAAC447BC}" type="presOf" srcId="{E49C06C2-9EC8-4E42-B8DE-750B282475AC}" destId="{838C1566-5EE6-D442-8700-B8D72118F0FF}" srcOrd="0" destOrd="0" presId="urn:microsoft.com/office/officeart/2005/8/layout/hierarchy1"/>
    <dgm:cxn modelId="{9CBD2DE3-0A37-EB40-975C-08A6AB6D6595}" type="presOf" srcId="{8177AF34-1517-40A1-ACF3-46FEC8114ED6}" destId="{C80C3E54-1D10-6F45-9E8F-3A77EEBBDF2E}" srcOrd="0" destOrd="0" presId="urn:microsoft.com/office/officeart/2005/8/layout/hierarchy1"/>
    <dgm:cxn modelId="{56226BE5-2DE8-4744-982D-43945E78B7D0}" srcId="{8177AF34-1517-40A1-ACF3-46FEC8114ED6}" destId="{CF1F08C2-D669-4C25-9D42-EDECF34A67CC}" srcOrd="1" destOrd="0" parTransId="{A91D26BB-B749-4498-812C-AA9AB5FE6187}" sibTransId="{41B2579C-07F9-4E95-A09F-42194B8F3EEB}"/>
    <dgm:cxn modelId="{12CA01BD-EDA6-C746-BDDE-CEB57807AD2E}" type="presParOf" srcId="{C80C3E54-1D10-6F45-9E8F-3A77EEBBDF2E}" destId="{809D6FB3-A82D-5F4B-A7E4-97DDC7530823}" srcOrd="0" destOrd="0" presId="urn:microsoft.com/office/officeart/2005/8/layout/hierarchy1"/>
    <dgm:cxn modelId="{C6EA4266-184D-7640-9D1D-6412722964F9}" type="presParOf" srcId="{809D6FB3-A82D-5F4B-A7E4-97DDC7530823}" destId="{A9D339F4-83BF-674B-9532-EDA9EA055173}" srcOrd="0" destOrd="0" presId="urn:microsoft.com/office/officeart/2005/8/layout/hierarchy1"/>
    <dgm:cxn modelId="{ECEE0A68-B5F2-6F46-B0D4-71EA3462E200}" type="presParOf" srcId="{A9D339F4-83BF-674B-9532-EDA9EA055173}" destId="{64E59CA9-37D1-4D46-9518-2B0FB9B80239}" srcOrd="0" destOrd="0" presId="urn:microsoft.com/office/officeart/2005/8/layout/hierarchy1"/>
    <dgm:cxn modelId="{3C9173DF-8A88-0542-AD98-672698CE359C}" type="presParOf" srcId="{A9D339F4-83BF-674B-9532-EDA9EA055173}" destId="{838C1566-5EE6-D442-8700-B8D72118F0FF}" srcOrd="1" destOrd="0" presId="urn:microsoft.com/office/officeart/2005/8/layout/hierarchy1"/>
    <dgm:cxn modelId="{4B3C4907-990B-0C4C-A69D-E6405C0226FC}" type="presParOf" srcId="{809D6FB3-A82D-5F4B-A7E4-97DDC7530823}" destId="{386287F5-14FF-F447-8484-4A66676AD34B}" srcOrd="1" destOrd="0" presId="urn:microsoft.com/office/officeart/2005/8/layout/hierarchy1"/>
    <dgm:cxn modelId="{A1FE7125-CA55-F340-94CF-C45CC328023A}" type="presParOf" srcId="{C80C3E54-1D10-6F45-9E8F-3A77EEBBDF2E}" destId="{89FD41F1-DDB1-1842-AEE3-0DF06ACFE68F}" srcOrd="1" destOrd="0" presId="urn:microsoft.com/office/officeart/2005/8/layout/hierarchy1"/>
    <dgm:cxn modelId="{19573F93-F0E8-8D44-80F1-50B051A571FF}" type="presParOf" srcId="{89FD41F1-DDB1-1842-AEE3-0DF06ACFE68F}" destId="{1E9571EA-109A-814F-98BD-D6AC8D217AA1}" srcOrd="0" destOrd="0" presId="urn:microsoft.com/office/officeart/2005/8/layout/hierarchy1"/>
    <dgm:cxn modelId="{E117AB6E-AEE8-3245-AE82-2F675FB36F44}" type="presParOf" srcId="{1E9571EA-109A-814F-98BD-D6AC8D217AA1}" destId="{BDE3C527-1468-D741-8C6B-B9260C2C1F2C}" srcOrd="0" destOrd="0" presId="urn:microsoft.com/office/officeart/2005/8/layout/hierarchy1"/>
    <dgm:cxn modelId="{C0566160-E813-2F4A-9146-D0CB13A6396E}" type="presParOf" srcId="{1E9571EA-109A-814F-98BD-D6AC8D217AA1}" destId="{D4F8425D-D567-6143-81F5-E9D807204751}" srcOrd="1" destOrd="0" presId="urn:microsoft.com/office/officeart/2005/8/layout/hierarchy1"/>
    <dgm:cxn modelId="{71C0DED9-4D03-7C4B-B64C-A86AE5EFCE06}" type="presParOf" srcId="{89FD41F1-DDB1-1842-AEE3-0DF06ACFE68F}" destId="{BCBDC1E5-4EC1-DF4D-B5B0-30A9A801E12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410B8B-BA19-4A75-83BE-7204F7C7D2E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F8B6FFD1-D79F-4E50-8D31-F64722E4A486}">
      <dgm:prSet/>
      <dgm:spPr/>
      <dgm:t>
        <a:bodyPr/>
        <a:lstStyle/>
        <a:p>
          <a:r>
            <a:rPr lang="en-US"/>
            <a:t>autorka chápe PM jako zkoumání vztahu mezi politiky a voliči</a:t>
          </a:r>
        </a:p>
      </dgm:t>
    </dgm:pt>
    <dgm:pt modelId="{018A59F4-80F3-4540-B472-EF107E7FAF2E}" type="parTrans" cxnId="{B4EB83CE-EFCB-4713-A54D-BAFED149D2C2}">
      <dgm:prSet/>
      <dgm:spPr/>
      <dgm:t>
        <a:bodyPr/>
        <a:lstStyle/>
        <a:p>
          <a:endParaRPr lang="en-US"/>
        </a:p>
      </dgm:t>
    </dgm:pt>
    <dgm:pt modelId="{171FEA29-1CE1-4596-973A-713DE98C11C2}" type="sibTrans" cxnId="{B4EB83CE-EFCB-4713-A54D-BAFED149D2C2}">
      <dgm:prSet/>
      <dgm:spPr/>
      <dgm:t>
        <a:bodyPr/>
        <a:lstStyle/>
        <a:p>
          <a:endParaRPr lang="en-US"/>
        </a:p>
      </dgm:t>
    </dgm:pt>
    <dgm:pt modelId="{7744CBCF-2B03-40C1-9C2B-4BF37ECD7309}">
      <dgm:prSet/>
      <dgm:spPr/>
      <dgm:t>
        <a:bodyPr/>
        <a:lstStyle/>
        <a:p>
          <a:r>
            <a:rPr lang="en-US"/>
            <a:t>klíčové hodnoty v modelu jsou - stranické chování (změny), vztah k voličům, produkt</a:t>
          </a:r>
        </a:p>
      </dgm:t>
    </dgm:pt>
    <dgm:pt modelId="{C347F1FC-6B6C-43AF-A262-45C68BB0E8D3}" type="parTrans" cxnId="{5031F076-59E2-48DE-B277-4AAD384ADD45}">
      <dgm:prSet/>
      <dgm:spPr/>
      <dgm:t>
        <a:bodyPr/>
        <a:lstStyle/>
        <a:p>
          <a:endParaRPr lang="en-US"/>
        </a:p>
      </dgm:t>
    </dgm:pt>
    <dgm:pt modelId="{48162901-F5D5-4C2F-8217-2D245C90B57F}" type="sibTrans" cxnId="{5031F076-59E2-48DE-B277-4AAD384ADD45}">
      <dgm:prSet/>
      <dgm:spPr/>
      <dgm:t>
        <a:bodyPr/>
        <a:lstStyle/>
        <a:p>
          <a:endParaRPr lang="en-US"/>
        </a:p>
      </dgm:t>
    </dgm:pt>
    <dgm:pt modelId="{714B1684-9039-4425-9489-2C3746807C46}">
      <dgm:prSet/>
      <dgm:spPr/>
      <dgm:t>
        <a:bodyPr/>
        <a:lstStyle/>
        <a:p>
          <a:r>
            <a:rPr lang="en-US"/>
            <a:t>vytvořeno na základě vývoje britských politických stran </a:t>
          </a:r>
        </a:p>
      </dgm:t>
    </dgm:pt>
    <dgm:pt modelId="{0AD86C4C-23F1-4BCE-9513-A4F51E933226}" type="parTrans" cxnId="{6AF134E4-9327-44A1-9640-71359550CC4F}">
      <dgm:prSet/>
      <dgm:spPr/>
      <dgm:t>
        <a:bodyPr/>
        <a:lstStyle/>
        <a:p>
          <a:endParaRPr lang="en-US"/>
        </a:p>
      </dgm:t>
    </dgm:pt>
    <dgm:pt modelId="{C6EBFCD9-267D-4189-86AC-2BFA3201784C}" type="sibTrans" cxnId="{6AF134E4-9327-44A1-9640-71359550CC4F}">
      <dgm:prSet/>
      <dgm:spPr/>
      <dgm:t>
        <a:bodyPr/>
        <a:lstStyle/>
        <a:p>
          <a:endParaRPr lang="en-US"/>
        </a:p>
      </dgm:t>
    </dgm:pt>
    <dgm:pt modelId="{A71D116C-EED2-4A34-BF1F-E187A0357CE4}">
      <dgm:prSet/>
      <dgm:spPr/>
      <dgm:t>
        <a:bodyPr/>
        <a:lstStyle/>
        <a:p>
          <a:r>
            <a:rPr lang="en-US"/>
            <a:t>tři ideální kategorie</a:t>
          </a:r>
        </a:p>
      </dgm:t>
    </dgm:pt>
    <dgm:pt modelId="{6EC613A3-BF4C-4280-ACC7-7065775C4771}" type="parTrans" cxnId="{A31BD306-8F5E-455C-AC51-A5A624A9F646}">
      <dgm:prSet/>
      <dgm:spPr/>
      <dgm:t>
        <a:bodyPr/>
        <a:lstStyle/>
        <a:p>
          <a:endParaRPr lang="en-US"/>
        </a:p>
      </dgm:t>
    </dgm:pt>
    <dgm:pt modelId="{F0D13AAB-26FE-4E47-919E-291F8978471C}" type="sibTrans" cxnId="{A31BD306-8F5E-455C-AC51-A5A624A9F646}">
      <dgm:prSet/>
      <dgm:spPr/>
      <dgm:t>
        <a:bodyPr/>
        <a:lstStyle/>
        <a:p>
          <a:endParaRPr lang="en-US"/>
        </a:p>
      </dgm:t>
    </dgm:pt>
    <dgm:pt modelId="{9CD2B1D7-3A77-4A77-BAA3-753C6285A7BD}">
      <dgm:prSet/>
      <dgm:spPr/>
      <dgm:t>
        <a:bodyPr/>
        <a:lstStyle/>
        <a:p>
          <a:r>
            <a:rPr lang="en-US"/>
            <a:t>heuristický koncept, podklad pro další analýzu</a:t>
          </a:r>
        </a:p>
      </dgm:t>
    </dgm:pt>
    <dgm:pt modelId="{4DC38D55-B4CF-4986-AE9C-AA07FB182DD1}" type="parTrans" cxnId="{AAE684AE-7001-4302-A98A-35929865B93E}">
      <dgm:prSet/>
      <dgm:spPr/>
      <dgm:t>
        <a:bodyPr/>
        <a:lstStyle/>
        <a:p>
          <a:endParaRPr lang="en-US"/>
        </a:p>
      </dgm:t>
    </dgm:pt>
    <dgm:pt modelId="{53723BF7-6D03-41C7-BD68-768D3891FD2B}" type="sibTrans" cxnId="{AAE684AE-7001-4302-A98A-35929865B93E}">
      <dgm:prSet/>
      <dgm:spPr/>
      <dgm:t>
        <a:bodyPr/>
        <a:lstStyle/>
        <a:p>
          <a:endParaRPr lang="en-US"/>
        </a:p>
      </dgm:t>
    </dgm:pt>
    <dgm:pt modelId="{D3CA8DAF-C409-ED4F-AAD4-E0252BAC5521}" type="pres">
      <dgm:prSet presAssocID="{C4410B8B-BA19-4A75-83BE-7204F7C7D2E1}" presName="linear" presStyleCnt="0">
        <dgm:presLayoutVars>
          <dgm:animLvl val="lvl"/>
          <dgm:resizeHandles val="exact"/>
        </dgm:presLayoutVars>
      </dgm:prSet>
      <dgm:spPr/>
    </dgm:pt>
    <dgm:pt modelId="{D279B14B-8592-B246-9DE0-1E73A9B052C5}" type="pres">
      <dgm:prSet presAssocID="{F8B6FFD1-D79F-4E50-8D31-F64722E4A486}" presName="parentText" presStyleLbl="node1" presStyleIdx="0" presStyleCnt="5">
        <dgm:presLayoutVars>
          <dgm:chMax val="0"/>
          <dgm:bulletEnabled val="1"/>
        </dgm:presLayoutVars>
      </dgm:prSet>
      <dgm:spPr/>
    </dgm:pt>
    <dgm:pt modelId="{0F78AD32-C585-724F-B920-A370F687B48A}" type="pres">
      <dgm:prSet presAssocID="{171FEA29-1CE1-4596-973A-713DE98C11C2}" presName="spacer" presStyleCnt="0"/>
      <dgm:spPr/>
    </dgm:pt>
    <dgm:pt modelId="{798A407C-0778-A64E-982D-1CAE92573287}" type="pres">
      <dgm:prSet presAssocID="{7744CBCF-2B03-40C1-9C2B-4BF37ECD7309}" presName="parentText" presStyleLbl="node1" presStyleIdx="1" presStyleCnt="5">
        <dgm:presLayoutVars>
          <dgm:chMax val="0"/>
          <dgm:bulletEnabled val="1"/>
        </dgm:presLayoutVars>
      </dgm:prSet>
      <dgm:spPr/>
    </dgm:pt>
    <dgm:pt modelId="{94F83D46-746D-E942-B44E-D6F08D4DDFBB}" type="pres">
      <dgm:prSet presAssocID="{48162901-F5D5-4C2F-8217-2D245C90B57F}" presName="spacer" presStyleCnt="0"/>
      <dgm:spPr/>
    </dgm:pt>
    <dgm:pt modelId="{ACD439E8-E369-0A42-A619-5342D3B247BC}" type="pres">
      <dgm:prSet presAssocID="{714B1684-9039-4425-9489-2C3746807C46}" presName="parentText" presStyleLbl="node1" presStyleIdx="2" presStyleCnt="5">
        <dgm:presLayoutVars>
          <dgm:chMax val="0"/>
          <dgm:bulletEnabled val="1"/>
        </dgm:presLayoutVars>
      </dgm:prSet>
      <dgm:spPr/>
    </dgm:pt>
    <dgm:pt modelId="{F6AA7CBA-DFA1-A44F-A02C-86749C97874C}" type="pres">
      <dgm:prSet presAssocID="{C6EBFCD9-267D-4189-86AC-2BFA3201784C}" presName="spacer" presStyleCnt="0"/>
      <dgm:spPr/>
    </dgm:pt>
    <dgm:pt modelId="{384D57A9-F4BE-7F4D-A29A-4B929F63558B}" type="pres">
      <dgm:prSet presAssocID="{A71D116C-EED2-4A34-BF1F-E187A0357CE4}" presName="parentText" presStyleLbl="node1" presStyleIdx="3" presStyleCnt="5">
        <dgm:presLayoutVars>
          <dgm:chMax val="0"/>
          <dgm:bulletEnabled val="1"/>
        </dgm:presLayoutVars>
      </dgm:prSet>
      <dgm:spPr/>
    </dgm:pt>
    <dgm:pt modelId="{41F75A4C-B76C-8946-B875-17895178D4ED}" type="pres">
      <dgm:prSet presAssocID="{F0D13AAB-26FE-4E47-919E-291F8978471C}" presName="spacer" presStyleCnt="0"/>
      <dgm:spPr/>
    </dgm:pt>
    <dgm:pt modelId="{81960C47-C70B-0E4E-9C45-7EF2BBB24F81}" type="pres">
      <dgm:prSet presAssocID="{9CD2B1D7-3A77-4A77-BAA3-753C6285A7BD}" presName="parentText" presStyleLbl="node1" presStyleIdx="4" presStyleCnt="5">
        <dgm:presLayoutVars>
          <dgm:chMax val="0"/>
          <dgm:bulletEnabled val="1"/>
        </dgm:presLayoutVars>
      </dgm:prSet>
      <dgm:spPr/>
    </dgm:pt>
  </dgm:ptLst>
  <dgm:cxnLst>
    <dgm:cxn modelId="{5908D303-67B8-2140-A107-9996918F0EFB}" type="presOf" srcId="{714B1684-9039-4425-9489-2C3746807C46}" destId="{ACD439E8-E369-0A42-A619-5342D3B247BC}" srcOrd="0" destOrd="0" presId="urn:microsoft.com/office/officeart/2005/8/layout/vList2"/>
    <dgm:cxn modelId="{E0E68C06-F209-4446-9D0F-E6D850BBD132}" type="presOf" srcId="{C4410B8B-BA19-4A75-83BE-7204F7C7D2E1}" destId="{D3CA8DAF-C409-ED4F-AAD4-E0252BAC5521}" srcOrd="0" destOrd="0" presId="urn:microsoft.com/office/officeart/2005/8/layout/vList2"/>
    <dgm:cxn modelId="{A31BD306-8F5E-455C-AC51-A5A624A9F646}" srcId="{C4410B8B-BA19-4A75-83BE-7204F7C7D2E1}" destId="{A71D116C-EED2-4A34-BF1F-E187A0357CE4}" srcOrd="3" destOrd="0" parTransId="{6EC613A3-BF4C-4280-ACC7-7065775C4771}" sibTransId="{F0D13AAB-26FE-4E47-919E-291F8978471C}"/>
    <dgm:cxn modelId="{268B8814-A76B-5448-BBF6-ABF5D93A9772}" type="presOf" srcId="{A71D116C-EED2-4A34-BF1F-E187A0357CE4}" destId="{384D57A9-F4BE-7F4D-A29A-4B929F63558B}" srcOrd="0" destOrd="0" presId="urn:microsoft.com/office/officeart/2005/8/layout/vList2"/>
    <dgm:cxn modelId="{5031F076-59E2-48DE-B277-4AAD384ADD45}" srcId="{C4410B8B-BA19-4A75-83BE-7204F7C7D2E1}" destId="{7744CBCF-2B03-40C1-9C2B-4BF37ECD7309}" srcOrd="1" destOrd="0" parTransId="{C347F1FC-6B6C-43AF-A262-45C68BB0E8D3}" sibTransId="{48162901-F5D5-4C2F-8217-2D245C90B57F}"/>
    <dgm:cxn modelId="{5418767F-6E6E-2449-94CC-462EC0573394}" type="presOf" srcId="{F8B6FFD1-D79F-4E50-8D31-F64722E4A486}" destId="{D279B14B-8592-B246-9DE0-1E73A9B052C5}" srcOrd="0" destOrd="0" presId="urn:microsoft.com/office/officeart/2005/8/layout/vList2"/>
    <dgm:cxn modelId="{20A2A48E-74BE-2B41-86C5-8A25D3F74C13}" type="presOf" srcId="{9CD2B1D7-3A77-4A77-BAA3-753C6285A7BD}" destId="{81960C47-C70B-0E4E-9C45-7EF2BBB24F81}" srcOrd="0" destOrd="0" presId="urn:microsoft.com/office/officeart/2005/8/layout/vList2"/>
    <dgm:cxn modelId="{AAE684AE-7001-4302-A98A-35929865B93E}" srcId="{C4410B8B-BA19-4A75-83BE-7204F7C7D2E1}" destId="{9CD2B1D7-3A77-4A77-BAA3-753C6285A7BD}" srcOrd="4" destOrd="0" parTransId="{4DC38D55-B4CF-4986-AE9C-AA07FB182DD1}" sibTransId="{53723BF7-6D03-41C7-BD68-768D3891FD2B}"/>
    <dgm:cxn modelId="{B4EB83CE-EFCB-4713-A54D-BAFED149D2C2}" srcId="{C4410B8B-BA19-4A75-83BE-7204F7C7D2E1}" destId="{F8B6FFD1-D79F-4E50-8D31-F64722E4A486}" srcOrd="0" destOrd="0" parTransId="{018A59F4-80F3-4540-B472-EF107E7FAF2E}" sibTransId="{171FEA29-1CE1-4596-973A-713DE98C11C2}"/>
    <dgm:cxn modelId="{6AF134E4-9327-44A1-9640-71359550CC4F}" srcId="{C4410B8B-BA19-4A75-83BE-7204F7C7D2E1}" destId="{714B1684-9039-4425-9489-2C3746807C46}" srcOrd="2" destOrd="0" parTransId="{0AD86C4C-23F1-4BCE-9513-A4F51E933226}" sibTransId="{C6EBFCD9-267D-4189-86AC-2BFA3201784C}"/>
    <dgm:cxn modelId="{E7D939EC-B91E-8A40-81AB-F27FE416A585}" type="presOf" srcId="{7744CBCF-2B03-40C1-9C2B-4BF37ECD7309}" destId="{798A407C-0778-A64E-982D-1CAE92573287}" srcOrd="0" destOrd="0" presId="urn:microsoft.com/office/officeart/2005/8/layout/vList2"/>
    <dgm:cxn modelId="{A0DFEEAD-D620-0445-B31C-539D7B1F4705}" type="presParOf" srcId="{D3CA8DAF-C409-ED4F-AAD4-E0252BAC5521}" destId="{D279B14B-8592-B246-9DE0-1E73A9B052C5}" srcOrd="0" destOrd="0" presId="urn:microsoft.com/office/officeart/2005/8/layout/vList2"/>
    <dgm:cxn modelId="{5506C22E-880C-F443-A886-30F447B16D7B}" type="presParOf" srcId="{D3CA8DAF-C409-ED4F-AAD4-E0252BAC5521}" destId="{0F78AD32-C585-724F-B920-A370F687B48A}" srcOrd="1" destOrd="0" presId="urn:microsoft.com/office/officeart/2005/8/layout/vList2"/>
    <dgm:cxn modelId="{7ED2C9DB-AC43-594B-843B-94D44D0228A8}" type="presParOf" srcId="{D3CA8DAF-C409-ED4F-AAD4-E0252BAC5521}" destId="{798A407C-0778-A64E-982D-1CAE92573287}" srcOrd="2" destOrd="0" presId="urn:microsoft.com/office/officeart/2005/8/layout/vList2"/>
    <dgm:cxn modelId="{99753714-6F1C-A941-ADB4-E59821FFCBEA}" type="presParOf" srcId="{D3CA8DAF-C409-ED4F-AAD4-E0252BAC5521}" destId="{94F83D46-746D-E942-B44E-D6F08D4DDFBB}" srcOrd="3" destOrd="0" presId="urn:microsoft.com/office/officeart/2005/8/layout/vList2"/>
    <dgm:cxn modelId="{DBAE6BE1-C254-E245-A6DD-91C294419AFF}" type="presParOf" srcId="{D3CA8DAF-C409-ED4F-AAD4-E0252BAC5521}" destId="{ACD439E8-E369-0A42-A619-5342D3B247BC}" srcOrd="4" destOrd="0" presId="urn:microsoft.com/office/officeart/2005/8/layout/vList2"/>
    <dgm:cxn modelId="{FD1FFE62-EF0B-0648-8D84-457D70F2FDF2}" type="presParOf" srcId="{D3CA8DAF-C409-ED4F-AAD4-E0252BAC5521}" destId="{F6AA7CBA-DFA1-A44F-A02C-86749C97874C}" srcOrd="5" destOrd="0" presId="urn:microsoft.com/office/officeart/2005/8/layout/vList2"/>
    <dgm:cxn modelId="{BEE6EE81-41D3-274F-B4BB-600EA9DE9A6C}" type="presParOf" srcId="{D3CA8DAF-C409-ED4F-AAD4-E0252BAC5521}" destId="{384D57A9-F4BE-7F4D-A29A-4B929F63558B}" srcOrd="6" destOrd="0" presId="urn:microsoft.com/office/officeart/2005/8/layout/vList2"/>
    <dgm:cxn modelId="{5F86A895-562D-1844-B6C0-1FE13097BB36}" type="presParOf" srcId="{D3CA8DAF-C409-ED4F-AAD4-E0252BAC5521}" destId="{41F75A4C-B76C-8946-B875-17895178D4ED}" srcOrd="7" destOrd="0" presId="urn:microsoft.com/office/officeart/2005/8/layout/vList2"/>
    <dgm:cxn modelId="{7C5DFDB7-2C4E-4243-BEBF-3D154A986C45}" type="presParOf" srcId="{D3CA8DAF-C409-ED4F-AAD4-E0252BAC5521}" destId="{81960C47-C70B-0E4E-9C45-7EF2BBB24F8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8402C0-C511-4C9E-B0DD-7E06F9A021D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31BD0844-22DA-4CFC-9B71-23033430B1D3}">
      <dgm:prSet/>
      <dgm:spPr/>
      <dgm:t>
        <a:bodyPr/>
        <a:lstStyle/>
        <a:p>
          <a:r>
            <a:rPr lang="en-US"/>
            <a:t>Strana orientovaná na produkt – product oriented party POP</a:t>
          </a:r>
        </a:p>
      </dgm:t>
    </dgm:pt>
    <dgm:pt modelId="{B9632606-E4BA-4352-82A5-E9885DF1BCE5}" type="parTrans" cxnId="{4C4C5407-3EEA-458A-ADA0-BE1B3C684453}">
      <dgm:prSet/>
      <dgm:spPr/>
      <dgm:t>
        <a:bodyPr/>
        <a:lstStyle/>
        <a:p>
          <a:endParaRPr lang="en-US"/>
        </a:p>
      </dgm:t>
    </dgm:pt>
    <dgm:pt modelId="{26071C1F-C5A1-4A1C-993D-E56B7D73BA10}" type="sibTrans" cxnId="{4C4C5407-3EEA-458A-ADA0-BE1B3C684453}">
      <dgm:prSet/>
      <dgm:spPr/>
      <dgm:t>
        <a:bodyPr/>
        <a:lstStyle/>
        <a:p>
          <a:endParaRPr lang="en-US"/>
        </a:p>
      </dgm:t>
    </dgm:pt>
    <dgm:pt modelId="{CE1AAF81-69DA-454F-8B31-DE12404CDC4E}">
      <dgm:prSet/>
      <dgm:spPr/>
      <dgm:t>
        <a:bodyPr/>
        <a:lstStyle/>
        <a:p>
          <a:r>
            <a:rPr lang="en-US"/>
            <a:t>Strana orientovaná na prodej – sales oriented party SOP</a:t>
          </a:r>
        </a:p>
      </dgm:t>
    </dgm:pt>
    <dgm:pt modelId="{87378BAA-A604-43CC-BADC-D918883906CE}" type="parTrans" cxnId="{04EB992C-316E-4568-A3B4-6F10032FA248}">
      <dgm:prSet/>
      <dgm:spPr/>
      <dgm:t>
        <a:bodyPr/>
        <a:lstStyle/>
        <a:p>
          <a:endParaRPr lang="en-US"/>
        </a:p>
      </dgm:t>
    </dgm:pt>
    <dgm:pt modelId="{30BC7493-54B0-4D84-B0F8-80768766AEF5}" type="sibTrans" cxnId="{04EB992C-316E-4568-A3B4-6F10032FA248}">
      <dgm:prSet/>
      <dgm:spPr/>
      <dgm:t>
        <a:bodyPr/>
        <a:lstStyle/>
        <a:p>
          <a:endParaRPr lang="en-US"/>
        </a:p>
      </dgm:t>
    </dgm:pt>
    <dgm:pt modelId="{5FDF4CCA-57B8-4173-B117-D6DF768E784B}">
      <dgm:prSet/>
      <dgm:spPr/>
      <dgm:t>
        <a:bodyPr/>
        <a:lstStyle/>
        <a:p>
          <a:r>
            <a:rPr lang="en-US"/>
            <a:t>Tržně orientovaná strana – market oriented party MOP</a:t>
          </a:r>
        </a:p>
      </dgm:t>
    </dgm:pt>
    <dgm:pt modelId="{BB7DAC3A-8A20-49CC-B2E2-600105B33630}" type="parTrans" cxnId="{264D7987-4ED1-4E49-9EC7-072CA18754F5}">
      <dgm:prSet/>
      <dgm:spPr/>
      <dgm:t>
        <a:bodyPr/>
        <a:lstStyle/>
        <a:p>
          <a:endParaRPr lang="en-US"/>
        </a:p>
      </dgm:t>
    </dgm:pt>
    <dgm:pt modelId="{94B0F2F2-F38D-4BE4-A52E-0CE1C61F1FB1}" type="sibTrans" cxnId="{264D7987-4ED1-4E49-9EC7-072CA18754F5}">
      <dgm:prSet/>
      <dgm:spPr/>
      <dgm:t>
        <a:bodyPr/>
        <a:lstStyle/>
        <a:p>
          <a:endParaRPr lang="en-US"/>
        </a:p>
      </dgm:t>
    </dgm:pt>
    <dgm:pt modelId="{070B174A-D006-194F-9CAE-B041CA619336}" type="pres">
      <dgm:prSet presAssocID="{3B8402C0-C511-4C9E-B0DD-7E06F9A021D8}" presName="linear" presStyleCnt="0">
        <dgm:presLayoutVars>
          <dgm:animLvl val="lvl"/>
          <dgm:resizeHandles val="exact"/>
        </dgm:presLayoutVars>
      </dgm:prSet>
      <dgm:spPr/>
    </dgm:pt>
    <dgm:pt modelId="{F0EADBE4-4A03-DC46-BEDD-B06845865D25}" type="pres">
      <dgm:prSet presAssocID="{31BD0844-22DA-4CFC-9B71-23033430B1D3}" presName="parentText" presStyleLbl="node1" presStyleIdx="0" presStyleCnt="3">
        <dgm:presLayoutVars>
          <dgm:chMax val="0"/>
          <dgm:bulletEnabled val="1"/>
        </dgm:presLayoutVars>
      </dgm:prSet>
      <dgm:spPr/>
    </dgm:pt>
    <dgm:pt modelId="{F7C7D1CD-DA18-B845-8242-2F3A7571A418}" type="pres">
      <dgm:prSet presAssocID="{26071C1F-C5A1-4A1C-993D-E56B7D73BA10}" presName="spacer" presStyleCnt="0"/>
      <dgm:spPr/>
    </dgm:pt>
    <dgm:pt modelId="{89CFAEB8-6837-924E-A19F-6D5DFA63F1E9}" type="pres">
      <dgm:prSet presAssocID="{CE1AAF81-69DA-454F-8B31-DE12404CDC4E}" presName="parentText" presStyleLbl="node1" presStyleIdx="1" presStyleCnt="3">
        <dgm:presLayoutVars>
          <dgm:chMax val="0"/>
          <dgm:bulletEnabled val="1"/>
        </dgm:presLayoutVars>
      </dgm:prSet>
      <dgm:spPr/>
    </dgm:pt>
    <dgm:pt modelId="{1A18425B-3806-DA41-9AE2-7EB2131A46A7}" type="pres">
      <dgm:prSet presAssocID="{30BC7493-54B0-4D84-B0F8-80768766AEF5}" presName="spacer" presStyleCnt="0"/>
      <dgm:spPr/>
    </dgm:pt>
    <dgm:pt modelId="{9EAA52A4-9948-9644-A47D-111993AA0A1E}" type="pres">
      <dgm:prSet presAssocID="{5FDF4CCA-57B8-4173-B117-D6DF768E784B}" presName="parentText" presStyleLbl="node1" presStyleIdx="2" presStyleCnt="3">
        <dgm:presLayoutVars>
          <dgm:chMax val="0"/>
          <dgm:bulletEnabled val="1"/>
        </dgm:presLayoutVars>
      </dgm:prSet>
      <dgm:spPr/>
    </dgm:pt>
  </dgm:ptLst>
  <dgm:cxnLst>
    <dgm:cxn modelId="{4C4C5407-3EEA-458A-ADA0-BE1B3C684453}" srcId="{3B8402C0-C511-4C9E-B0DD-7E06F9A021D8}" destId="{31BD0844-22DA-4CFC-9B71-23033430B1D3}" srcOrd="0" destOrd="0" parTransId="{B9632606-E4BA-4352-82A5-E9885DF1BCE5}" sibTransId="{26071C1F-C5A1-4A1C-993D-E56B7D73BA10}"/>
    <dgm:cxn modelId="{04EB992C-316E-4568-A3B4-6F10032FA248}" srcId="{3B8402C0-C511-4C9E-B0DD-7E06F9A021D8}" destId="{CE1AAF81-69DA-454F-8B31-DE12404CDC4E}" srcOrd="1" destOrd="0" parTransId="{87378BAA-A604-43CC-BADC-D918883906CE}" sibTransId="{30BC7493-54B0-4D84-B0F8-80768766AEF5}"/>
    <dgm:cxn modelId="{0CF0615F-AD1D-A343-B3DB-D50FF4165DF3}" type="presOf" srcId="{5FDF4CCA-57B8-4173-B117-D6DF768E784B}" destId="{9EAA52A4-9948-9644-A47D-111993AA0A1E}" srcOrd="0" destOrd="0" presId="urn:microsoft.com/office/officeart/2005/8/layout/vList2"/>
    <dgm:cxn modelId="{264D7987-4ED1-4E49-9EC7-072CA18754F5}" srcId="{3B8402C0-C511-4C9E-B0DD-7E06F9A021D8}" destId="{5FDF4CCA-57B8-4173-B117-D6DF768E784B}" srcOrd="2" destOrd="0" parTransId="{BB7DAC3A-8A20-49CC-B2E2-600105B33630}" sibTransId="{94B0F2F2-F38D-4BE4-A52E-0CE1C61F1FB1}"/>
    <dgm:cxn modelId="{F4D2D797-00BA-2C43-BB68-02033E37CA34}" type="presOf" srcId="{CE1AAF81-69DA-454F-8B31-DE12404CDC4E}" destId="{89CFAEB8-6837-924E-A19F-6D5DFA63F1E9}" srcOrd="0" destOrd="0" presId="urn:microsoft.com/office/officeart/2005/8/layout/vList2"/>
    <dgm:cxn modelId="{A74F93A4-D898-074F-B970-86BE9B378B98}" type="presOf" srcId="{3B8402C0-C511-4C9E-B0DD-7E06F9A021D8}" destId="{070B174A-D006-194F-9CAE-B041CA619336}" srcOrd="0" destOrd="0" presId="urn:microsoft.com/office/officeart/2005/8/layout/vList2"/>
    <dgm:cxn modelId="{71F708ED-8036-1C45-83D2-1B8DC88E9F33}" type="presOf" srcId="{31BD0844-22DA-4CFC-9B71-23033430B1D3}" destId="{F0EADBE4-4A03-DC46-BEDD-B06845865D25}" srcOrd="0" destOrd="0" presId="urn:microsoft.com/office/officeart/2005/8/layout/vList2"/>
    <dgm:cxn modelId="{E3792233-2C98-4E4A-8348-4AE53F6EC2C4}" type="presParOf" srcId="{070B174A-D006-194F-9CAE-B041CA619336}" destId="{F0EADBE4-4A03-DC46-BEDD-B06845865D25}" srcOrd="0" destOrd="0" presId="urn:microsoft.com/office/officeart/2005/8/layout/vList2"/>
    <dgm:cxn modelId="{B7E5CD48-3DC2-E14F-A160-496B0DD698B9}" type="presParOf" srcId="{070B174A-D006-194F-9CAE-B041CA619336}" destId="{F7C7D1CD-DA18-B845-8242-2F3A7571A418}" srcOrd="1" destOrd="0" presId="urn:microsoft.com/office/officeart/2005/8/layout/vList2"/>
    <dgm:cxn modelId="{9EA8BCDA-4F2D-324C-938C-FB623B4B6308}" type="presParOf" srcId="{070B174A-D006-194F-9CAE-B041CA619336}" destId="{89CFAEB8-6837-924E-A19F-6D5DFA63F1E9}" srcOrd="2" destOrd="0" presId="urn:microsoft.com/office/officeart/2005/8/layout/vList2"/>
    <dgm:cxn modelId="{3901D4F7-77D3-144C-B0D9-BB4CB5BBED4E}" type="presParOf" srcId="{070B174A-D006-194F-9CAE-B041CA619336}" destId="{1A18425B-3806-DA41-9AE2-7EB2131A46A7}" srcOrd="3" destOrd="0" presId="urn:microsoft.com/office/officeart/2005/8/layout/vList2"/>
    <dgm:cxn modelId="{BB88FDB7-6FAF-1D4E-B8A4-476BA78CB253}" type="presParOf" srcId="{070B174A-D006-194F-9CAE-B041CA619336}" destId="{9EAA52A4-9948-9644-A47D-111993AA0A1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0E28CB-5043-4942-ACF4-8069DC4C7125}"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3A9BCFCD-0023-46E4-ABC3-B49D1B2F197B}">
      <dgm:prSet/>
      <dgm:spPr/>
      <dgm:t>
        <a:bodyPr/>
        <a:lstStyle/>
        <a:p>
          <a:r>
            <a:rPr lang="en-US"/>
            <a:t>Politika - produkt - zboží?</a:t>
          </a:r>
        </a:p>
      </dgm:t>
    </dgm:pt>
    <dgm:pt modelId="{7A56A68E-0693-4F83-9801-258EA3FD8DF4}" type="parTrans" cxnId="{23541DFA-3D9F-44D8-B8D8-9B89D6366785}">
      <dgm:prSet/>
      <dgm:spPr/>
      <dgm:t>
        <a:bodyPr/>
        <a:lstStyle/>
        <a:p>
          <a:endParaRPr lang="en-US"/>
        </a:p>
      </dgm:t>
    </dgm:pt>
    <dgm:pt modelId="{F44049BA-0219-4D35-86F6-7153A93B5C93}" type="sibTrans" cxnId="{23541DFA-3D9F-44D8-B8D8-9B89D6366785}">
      <dgm:prSet/>
      <dgm:spPr/>
      <dgm:t>
        <a:bodyPr/>
        <a:lstStyle/>
        <a:p>
          <a:endParaRPr lang="en-US"/>
        </a:p>
      </dgm:t>
    </dgm:pt>
    <dgm:pt modelId="{BF1F42BD-8C38-48E7-9E1F-C5F398322D40}">
      <dgm:prSet/>
      <dgm:spPr/>
      <dgm:t>
        <a:bodyPr/>
        <a:lstStyle/>
        <a:p>
          <a:r>
            <a:rPr lang="en-US"/>
            <a:t>co lze zahrnout pod termín zboží?</a:t>
          </a:r>
        </a:p>
      </dgm:t>
    </dgm:pt>
    <dgm:pt modelId="{3ACC3325-C738-4700-B582-366F789BFFA1}" type="parTrans" cxnId="{6C100EEC-74A9-46DC-8D3C-E020ED76898D}">
      <dgm:prSet/>
      <dgm:spPr/>
      <dgm:t>
        <a:bodyPr/>
        <a:lstStyle/>
        <a:p>
          <a:endParaRPr lang="en-US"/>
        </a:p>
      </dgm:t>
    </dgm:pt>
    <dgm:pt modelId="{2D728EBE-4F93-4F51-AB27-620A24A40AEC}" type="sibTrans" cxnId="{6C100EEC-74A9-46DC-8D3C-E020ED76898D}">
      <dgm:prSet/>
      <dgm:spPr/>
      <dgm:t>
        <a:bodyPr/>
        <a:lstStyle/>
        <a:p>
          <a:endParaRPr lang="en-US"/>
        </a:p>
      </dgm:t>
    </dgm:pt>
    <dgm:pt modelId="{EC916E70-07DE-1B4D-AA6B-F0F5DCDDC93C}" type="pres">
      <dgm:prSet presAssocID="{D20E28CB-5043-4942-ACF4-8069DC4C7125}" presName="hierChild1" presStyleCnt="0">
        <dgm:presLayoutVars>
          <dgm:chPref val="1"/>
          <dgm:dir/>
          <dgm:animOne val="branch"/>
          <dgm:animLvl val="lvl"/>
          <dgm:resizeHandles/>
        </dgm:presLayoutVars>
      </dgm:prSet>
      <dgm:spPr/>
    </dgm:pt>
    <dgm:pt modelId="{7E82BFB2-2618-EF4F-9B66-E1EDE49AD9D3}" type="pres">
      <dgm:prSet presAssocID="{3A9BCFCD-0023-46E4-ABC3-B49D1B2F197B}" presName="hierRoot1" presStyleCnt="0"/>
      <dgm:spPr/>
    </dgm:pt>
    <dgm:pt modelId="{81112E14-0499-3B4A-ADFE-1462324CBD29}" type="pres">
      <dgm:prSet presAssocID="{3A9BCFCD-0023-46E4-ABC3-B49D1B2F197B}" presName="composite" presStyleCnt="0"/>
      <dgm:spPr/>
    </dgm:pt>
    <dgm:pt modelId="{76339BDC-4B39-C549-9522-335E7671F39D}" type="pres">
      <dgm:prSet presAssocID="{3A9BCFCD-0023-46E4-ABC3-B49D1B2F197B}" presName="background" presStyleLbl="node0" presStyleIdx="0" presStyleCnt="1"/>
      <dgm:spPr/>
    </dgm:pt>
    <dgm:pt modelId="{A33D5A01-7B62-FA4C-B5BC-B9E52EC9E1B8}" type="pres">
      <dgm:prSet presAssocID="{3A9BCFCD-0023-46E4-ABC3-B49D1B2F197B}" presName="text" presStyleLbl="fgAcc0" presStyleIdx="0" presStyleCnt="1">
        <dgm:presLayoutVars>
          <dgm:chPref val="3"/>
        </dgm:presLayoutVars>
      </dgm:prSet>
      <dgm:spPr/>
    </dgm:pt>
    <dgm:pt modelId="{9676403C-5676-DF4B-A0A1-12570BE46A9D}" type="pres">
      <dgm:prSet presAssocID="{3A9BCFCD-0023-46E4-ABC3-B49D1B2F197B}" presName="hierChild2" presStyleCnt="0"/>
      <dgm:spPr/>
    </dgm:pt>
    <dgm:pt modelId="{6A5DCB27-2A68-4547-BC4F-AA77DFF1F1D6}" type="pres">
      <dgm:prSet presAssocID="{3ACC3325-C738-4700-B582-366F789BFFA1}" presName="Name10" presStyleLbl="parChTrans1D2" presStyleIdx="0" presStyleCnt="1"/>
      <dgm:spPr/>
    </dgm:pt>
    <dgm:pt modelId="{398B5C8F-4539-4B4E-A756-513FA1DA8524}" type="pres">
      <dgm:prSet presAssocID="{BF1F42BD-8C38-48E7-9E1F-C5F398322D40}" presName="hierRoot2" presStyleCnt="0"/>
      <dgm:spPr/>
    </dgm:pt>
    <dgm:pt modelId="{271BAEBC-2F6C-BB47-871D-8A78310603D5}" type="pres">
      <dgm:prSet presAssocID="{BF1F42BD-8C38-48E7-9E1F-C5F398322D40}" presName="composite2" presStyleCnt="0"/>
      <dgm:spPr/>
    </dgm:pt>
    <dgm:pt modelId="{548162C2-EC12-7A4D-858F-61D1BD4D2C5B}" type="pres">
      <dgm:prSet presAssocID="{BF1F42BD-8C38-48E7-9E1F-C5F398322D40}" presName="background2" presStyleLbl="node2" presStyleIdx="0" presStyleCnt="1"/>
      <dgm:spPr/>
    </dgm:pt>
    <dgm:pt modelId="{58EDF5CA-C3C4-D044-A073-ECDA7FDC58D4}" type="pres">
      <dgm:prSet presAssocID="{BF1F42BD-8C38-48E7-9E1F-C5F398322D40}" presName="text2" presStyleLbl="fgAcc2" presStyleIdx="0" presStyleCnt="1">
        <dgm:presLayoutVars>
          <dgm:chPref val="3"/>
        </dgm:presLayoutVars>
      </dgm:prSet>
      <dgm:spPr/>
    </dgm:pt>
    <dgm:pt modelId="{E8C69368-519A-F94C-A756-ED577B9605A4}" type="pres">
      <dgm:prSet presAssocID="{BF1F42BD-8C38-48E7-9E1F-C5F398322D40}" presName="hierChild3" presStyleCnt="0"/>
      <dgm:spPr/>
    </dgm:pt>
  </dgm:ptLst>
  <dgm:cxnLst>
    <dgm:cxn modelId="{03D23116-3393-2B4C-94CF-E20AB6DF9FA2}" type="presOf" srcId="{BF1F42BD-8C38-48E7-9E1F-C5F398322D40}" destId="{58EDF5CA-C3C4-D044-A073-ECDA7FDC58D4}" srcOrd="0" destOrd="0" presId="urn:microsoft.com/office/officeart/2005/8/layout/hierarchy1"/>
    <dgm:cxn modelId="{F5747240-25E5-8145-8F85-4443A39032B8}" type="presOf" srcId="{3ACC3325-C738-4700-B582-366F789BFFA1}" destId="{6A5DCB27-2A68-4547-BC4F-AA77DFF1F1D6}" srcOrd="0" destOrd="0" presId="urn:microsoft.com/office/officeart/2005/8/layout/hierarchy1"/>
    <dgm:cxn modelId="{14B924B3-1911-E241-AE77-FF24A9A65942}" type="presOf" srcId="{D20E28CB-5043-4942-ACF4-8069DC4C7125}" destId="{EC916E70-07DE-1B4D-AA6B-F0F5DCDDC93C}" srcOrd="0" destOrd="0" presId="urn:microsoft.com/office/officeart/2005/8/layout/hierarchy1"/>
    <dgm:cxn modelId="{D83A14DF-1F15-234B-8375-290FCFC4280A}" type="presOf" srcId="{3A9BCFCD-0023-46E4-ABC3-B49D1B2F197B}" destId="{A33D5A01-7B62-FA4C-B5BC-B9E52EC9E1B8}" srcOrd="0" destOrd="0" presId="urn:microsoft.com/office/officeart/2005/8/layout/hierarchy1"/>
    <dgm:cxn modelId="{6C100EEC-74A9-46DC-8D3C-E020ED76898D}" srcId="{3A9BCFCD-0023-46E4-ABC3-B49D1B2F197B}" destId="{BF1F42BD-8C38-48E7-9E1F-C5F398322D40}" srcOrd="0" destOrd="0" parTransId="{3ACC3325-C738-4700-B582-366F789BFFA1}" sibTransId="{2D728EBE-4F93-4F51-AB27-620A24A40AEC}"/>
    <dgm:cxn modelId="{23541DFA-3D9F-44D8-B8D8-9B89D6366785}" srcId="{D20E28CB-5043-4942-ACF4-8069DC4C7125}" destId="{3A9BCFCD-0023-46E4-ABC3-B49D1B2F197B}" srcOrd="0" destOrd="0" parTransId="{7A56A68E-0693-4F83-9801-258EA3FD8DF4}" sibTransId="{F44049BA-0219-4D35-86F6-7153A93B5C93}"/>
    <dgm:cxn modelId="{5E9BB3C9-12E8-0444-9A34-364A89C8898B}" type="presParOf" srcId="{EC916E70-07DE-1B4D-AA6B-F0F5DCDDC93C}" destId="{7E82BFB2-2618-EF4F-9B66-E1EDE49AD9D3}" srcOrd="0" destOrd="0" presId="urn:microsoft.com/office/officeart/2005/8/layout/hierarchy1"/>
    <dgm:cxn modelId="{4F95CF54-2FB4-B644-B3AA-8C79A87149E7}" type="presParOf" srcId="{7E82BFB2-2618-EF4F-9B66-E1EDE49AD9D3}" destId="{81112E14-0499-3B4A-ADFE-1462324CBD29}" srcOrd="0" destOrd="0" presId="urn:microsoft.com/office/officeart/2005/8/layout/hierarchy1"/>
    <dgm:cxn modelId="{83C7839C-4F9A-ED4A-9577-CA40830482A8}" type="presParOf" srcId="{81112E14-0499-3B4A-ADFE-1462324CBD29}" destId="{76339BDC-4B39-C549-9522-335E7671F39D}" srcOrd="0" destOrd="0" presId="urn:microsoft.com/office/officeart/2005/8/layout/hierarchy1"/>
    <dgm:cxn modelId="{35C88728-29F3-7B49-8D55-75DB3290BC51}" type="presParOf" srcId="{81112E14-0499-3B4A-ADFE-1462324CBD29}" destId="{A33D5A01-7B62-FA4C-B5BC-B9E52EC9E1B8}" srcOrd="1" destOrd="0" presId="urn:microsoft.com/office/officeart/2005/8/layout/hierarchy1"/>
    <dgm:cxn modelId="{8D4EDACD-73BE-8141-84F4-67F294BB3F0A}" type="presParOf" srcId="{7E82BFB2-2618-EF4F-9B66-E1EDE49AD9D3}" destId="{9676403C-5676-DF4B-A0A1-12570BE46A9D}" srcOrd="1" destOrd="0" presId="urn:microsoft.com/office/officeart/2005/8/layout/hierarchy1"/>
    <dgm:cxn modelId="{6F69DB66-D2FF-2641-82E9-F46CC27C1B74}" type="presParOf" srcId="{9676403C-5676-DF4B-A0A1-12570BE46A9D}" destId="{6A5DCB27-2A68-4547-BC4F-AA77DFF1F1D6}" srcOrd="0" destOrd="0" presId="urn:microsoft.com/office/officeart/2005/8/layout/hierarchy1"/>
    <dgm:cxn modelId="{10349C15-1737-B744-8000-2DB3AB536A82}" type="presParOf" srcId="{9676403C-5676-DF4B-A0A1-12570BE46A9D}" destId="{398B5C8F-4539-4B4E-A756-513FA1DA8524}" srcOrd="1" destOrd="0" presId="urn:microsoft.com/office/officeart/2005/8/layout/hierarchy1"/>
    <dgm:cxn modelId="{719247D2-D3E6-A548-ACF1-712DB205C46E}" type="presParOf" srcId="{398B5C8F-4539-4B4E-A756-513FA1DA8524}" destId="{271BAEBC-2F6C-BB47-871D-8A78310603D5}" srcOrd="0" destOrd="0" presId="urn:microsoft.com/office/officeart/2005/8/layout/hierarchy1"/>
    <dgm:cxn modelId="{E5CC2037-B934-C14A-800C-36D32CF9FCA1}" type="presParOf" srcId="{271BAEBC-2F6C-BB47-871D-8A78310603D5}" destId="{548162C2-EC12-7A4D-858F-61D1BD4D2C5B}" srcOrd="0" destOrd="0" presId="urn:microsoft.com/office/officeart/2005/8/layout/hierarchy1"/>
    <dgm:cxn modelId="{FEA23927-4D97-3948-B6DC-D8341F277CA0}" type="presParOf" srcId="{271BAEBC-2F6C-BB47-871D-8A78310603D5}" destId="{58EDF5CA-C3C4-D044-A073-ECDA7FDC58D4}" srcOrd="1" destOrd="0" presId="urn:microsoft.com/office/officeart/2005/8/layout/hierarchy1"/>
    <dgm:cxn modelId="{A5DB5AA0-9131-704F-9858-6B0B7E314C04}" type="presParOf" srcId="{398B5C8F-4539-4B4E-A756-513FA1DA8524}" destId="{E8C69368-519A-F94C-A756-ED577B9605A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519D188-D031-4366-9A81-54506790E45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EF3EF4B7-FB9F-4346-B13C-EE357D76C472}">
      <dgm:prSet/>
      <dgm:spPr/>
      <dgm:t>
        <a:bodyPr/>
        <a:lstStyle/>
        <a:p>
          <a:r>
            <a:rPr lang="en-US"/>
            <a:t>Vůdcovství: charisma, image, charakter, vazby vůdce na ostatní členy strany, vztah k médiím</a:t>
          </a:r>
        </a:p>
      </dgm:t>
    </dgm:pt>
    <dgm:pt modelId="{F4CA4A72-A60B-4D30-8A89-30BA6066ACBF}" type="parTrans" cxnId="{2321457B-3844-4362-AF22-6429B6AAA8BF}">
      <dgm:prSet/>
      <dgm:spPr/>
      <dgm:t>
        <a:bodyPr/>
        <a:lstStyle/>
        <a:p>
          <a:endParaRPr lang="en-US"/>
        </a:p>
      </dgm:t>
    </dgm:pt>
    <dgm:pt modelId="{A2B5170A-640F-41E7-8259-2F52E65E2626}" type="sibTrans" cxnId="{2321457B-3844-4362-AF22-6429B6AAA8BF}">
      <dgm:prSet/>
      <dgm:spPr/>
      <dgm:t>
        <a:bodyPr/>
        <a:lstStyle/>
        <a:p>
          <a:endParaRPr lang="en-US"/>
        </a:p>
      </dgm:t>
    </dgm:pt>
    <dgm:pt modelId="{CCF19B9A-E86E-4D92-AAC5-63D622A262A4}">
      <dgm:prSet/>
      <dgm:spPr/>
      <dgm:t>
        <a:bodyPr/>
        <a:lstStyle/>
        <a:p>
          <a:r>
            <a:rPr lang="en-US"/>
            <a:t>Poslanci: povaha kandidátů, vztah a vazby s voliči</a:t>
          </a:r>
        </a:p>
      </dgm:t>
    </dgm:pt>
    <dgm:pt modelId="{1828EDF8-3E2A-4A2F-82EE-235157F3E187}" type="parTrans" cxnId="{A00672F2-0446-4D50-81D6-C01A396DA372}">
      <dgm:prSet/>
      <dgm:spPr/>
      <dgm:t>
        <a:bodyPr/>
        <a:lstStyle/>
        <a:p>
          <a:endParaRPr lang="en-US"/>
        </a:p>
      </dgm:t>
    </dgm:pt>
    <dgm:pt modelId="{C3E2CF69-0194-4A4E-BB23-F098B0E74573}" type="sibTrans" cxnId="{A00672F2-0446-4D50-81D6-C01A396DA372}">
      <dgm:prSet/>
      <dgm:spPr/>
      <dgm:t>
        <a:bodyPr/>
        <a:lstStyle/>
        <a:p>
          <a:endParaRPr lang="en-US"/>
        </a:p>
      </dgm:t>
    </dgm:pt>
    <dgm:pt modelId="{F862C316-3EFE-47A5-A3A2-819D3D879B80}">
      <dgm:prSet/>
      <dgm:spPr/>
      <dgm:t>
        <a:bodyPr/>
        <a:lstStyle/>
        <a:p>
          <a:r>
            <a:rPr lang="en-US"/>
            <a:t>Členství: síla, schopnost získat nové členy, ideologie, stranické aktivity, loajalita, chování, vztah členů k stranickému lídrovi</a:t>
          </a:r>
        </a:p>
      </dgm:t>
    </dgm:pt>
    <dgm:pt modelId="{13195242-5EDC-496A-8043-16C5C8C51E2C}" type="parTrans" cxnId="{8B337A5E-B163-4E3F-94D2-85EA3EF0D5A0}">
      <dgm:prSet/>
      <dgm:spPr/>
      <dgm:t>
        <a:bodyPr/>
        <a:lstStyle/>
        <a:p>
          <a:endParaRPr lang="en-US"/>
        </a:p>
      </dgm:t>
    </dgm:pt>
    <dgm:pt modelId="{180842A4-388A-45BE-9E1F-37C1E1E805CC}" type="sibTrans" cxnId="{8B337A5E-B163-4E3F-94D2-85EA3EF0D5A0}">
      <dgm:prSet/>
      <dgm:spPr/>
      <dgm:t>
        <a:bodyPr/>
        <a:lstStyle/>
        <a:p>
          <a:endParaRPr lang="en-US"/>
        </a:p>
      </dgm:t>
    </dgm:pt>
    <dgm:pt modelId="{1F1527B4-B611-4FF7-8F55-1E6AEF32D739}">
      <dgm:prSet/>
      <dgm:spPr/>
      <dgm:t>
        <a:bodyPr/>
        <a:lstStyle/>
        <a:p>
          <a:r>
            <a:rPr lang="en-US"/>
            <a:t>Zaměstnanci: analytici, experti, poradci apod. – jejich role, vliv, vliv jejich úřadu a vztah k dalším orgánům strany</a:t>
          </a:r>
        </a:p>
      </dgm:t>
    </dgm:pt>
    <dgm:pt modelId="{6C83FDAF-F80B-4669-B6F2-D51090397853}" type="parTrans" cxnId="{84C0011A-36ED-4596-B8D1-429CD258BD89}">
      <dgm:prSet/>
      <dgm:spPr/>
      <dgm:t>
        <a:bodyPr/>
        <a:lstStyle/>
        <a:p>
          <a:endParaRPr lang="en-US"/>
        </a:p>
      </dgm:t>
    </dgm:pt>
    <dgm:pt modelId="{59AC411F-D293-4658-AD17-C120D674F3F4}" type="sibTrans" cxnId="{84C0011A-36ED-4596-B8D1-429CD258BD89}">
      <dgm:prSet/>
      <dgm:spPr/>
      <dgm:t>
        <a:bodyPr/>
        <a:lstStyle/>
        <a:p>
          <a:endParaRPr lang="en-US"/>
        </a:p>
      </dgm:t>
    </dgm:pt>
    <dgm:pt modelId="{00158334-6AF0-4399-B3F5-0DD743D2A87B}">
      <dgm:prSet/>
      <dgm:spPr/>
      <dgm:t>
        <a:bodyPr/>
        <a:lstStyle/>
        <a:p>
          <a:r>
            <a:rPr lang="en-US"/>
            <a:t>Symboly: jméno, logo, stranické symboly, grafika</a:t>
          </a:r>
        </a:p>
      </dgm:t>
    </dgm:pt>
    <dgm:pt modelId="{4225F9B8-E250-4CF8-AB18-D97C16AA3A70}" type="parTrans" cxnId="{D4DC0F26-5EE9-4E3D-AB04-D83D1DACB7FB}">
      <dgm:prSet/>
      <dgm:spPr/>
      <dgm:t>
        <a:bodyPr/>
        <a:lstStyle/>
        <a:p>
          <a:endParaRPr lang="en-US"/>
        </a:p>
      </dgm:t>
    </dgm:pt>
    <dgm:pt modelId="{0ADC4AE9-E2FB-4D04-9B53-F7FFE9DFD945}" type="sibTrans" cxnId="{D4DC0F26-5EE9-4E3D-AB04-D83D1DACB7FB}">
      <dgm:prSet/>
      <dgm:spPr/>
      <dgm:t>
        <a:bodyPr/>
        <a:lstStyle/>
        <a:p>
          <a:endParaRPr lang="en-US"/>
        </a:p>
      </dgm:t>
    </dgm:pt>
    <dgm:pt modelId="{4E121C86-80D1-4587-8AAE-02317F92C635}">
      <dgm:prSet/>
      <dgm:spPr/>
      <dgm:t>
        <a:bodyPr/>
        <a:lstStyle/>
        <a:p>
          <a:r>
            <a:rPr lang="en-US"/>
            <a:t>Oficiální pravidla: stanovy, stranické dokumenty</a:t>
          </a:r>
        </a:p>
      </dgm:t>
    </dgm:pt>
    <dgm:pt modelId="{3EDE2CB6-D545-4B7F-A419-3DAB02A3EFC8}" type="parTrans" cxnId="{0AE773A8-C975-4DEB-8021-B5CF216AAB77}">
      <dgm:prSet/>
      <dgm:spPr/>
      <dgm:t>
        <a:bodyPr/>
        <a:lstStyle/>
        <a:p>
          <a:endParaRPr lang="en-US"/>
        </a:p>
      </dgm:t>
    </dgm:pt>
    <dgm:pt modelId="{BE3FF409-7C1C-4E71-9B0E-E0A7CE275111}" type="sibTrans" cxnId="{0AE773A8-C975-4DEB-8021-B5CF216AAB77}">
      <dgm:prSet/>
      <dgm:spPr/>
      <dgm:t>
        <a:bodyPr/>
        <a:lstStyle/>
        <a:p>
          <a:endParaRPr lang="en-US"/>
        </a:p>
      </dgm:t>
    </dgm:pt>
    <dgm:pt modelId="{295AEA92-7116-49F6-AF38-F60E015978D8}">
      <dgm:prSet/>
      <dgm:spPr/>
      <dgm:t>
        <a:bodyPr/>
        <a:lstStyle/>
        <a:p>
          <a:r>
            <a:rPr lang="en-US"/>
            <a:t>Činnosti: stranické konference, sjezdy, mítinky</a:t>
          </a:r>
        </a:p>
      </dgm:t>
    </dgm:pt>
    <dgm:pt modelId="{EBFA70BC-27EC-48EB-B13D-6608EE382D2F}" type="parTrans" cxnId="{16DAECE0-CFFA-459A-84A6-C1DA35D3B8A0}">
      <dgm:prSet/>
      <dgm:spPr/>
      <dgm:t>
        <a:bodyPr/>
        <a:lstStyle/>
        <a:p>
          <a:endParaRPr lang="en-US"/>
        </a:p>
      </dgm:t>
    </dgm:pt>
    <dgm:pt modelId="{30CF6393-E831-4899-AC75-C81D4D7AD5FD}" type="sibTrans" cxnId="{16DAECE0-CFFA-459A-84A6-C1DA35D3B8A0}">
      <dgm:prSet/>
      <dgm:spPr/>
      <dgm:t>
        <a:bodyPr/>
        <a:lstStyle/>
        <a:p>
          <a:endParaRPr lang="en-US"/>
        </a:p>
      </dgm:t>
    </dgm:pt>
    <dgm:pt modelId="{7FCA4BBB-50CD-4BC8-8B71-85A62662B7AD}">
      <dgm:prSet/>
      <dgm:spPr/>
      <dgm:t>
        <a:bodyPr/>
        <a:lstStyle/>
        <a:p>
          <a:r>
            <a:rPr lang="en-US"/>
            <a:t>Politiky: návrhy prezentované v stranických manifestech a politiky, které jsou vykonávány v úřadech</a:t>
          </a:r>
        </a:p>
      </dgm:t>
    </dgm:pt>
    <dgm:pt modelId="{17A51BFF-FA5D-438B-8EF4-EC65D0060D29}" type="parTrans" cxnId="{E38DBB2E-9D8E-4DB4-9FAD-2DBFAB279257}">
      <dgm:prSet/>
      <dgm:spPr/>
      <dgm:t>
        <a:bodyPr/>
        <a:lstStyle/>
        <a:p>
          <a:endParaRPr lang="en-US"/>
        </a:p>
      </dgm:t>
    </dgm:pt>
    <dgm:pt modelId="{3F15DBA1-4197-4499-AC65-125AAC0E3299}" type="sibTrans" cxnId="{E38DBB2E-9D8E-4DB4-9FAD-2DBFAB279257}">
      <dgm:prSet/>
      <dgm:spPr/>
      <dgm:t>
        <a:bodyPr/>
        <a:lstStyle/>
        <a:p>
          <a:endParaRPr lang="en-US"/>
        </a:p>
      </dgm:t>
    </dgm:pt>
    <dgm:pt modelId="{62481EC8-EF92-D64C-95E6-01A0D0789420}" type="pres">
      <dgm:prSet presAssocID="{B519D188-D031-4366-9A81-54506790E454}" presName="vert0" presStyleCnt="0">
        <dgm:presLayoutVars>
          <dgm:dir/>
          <dgm:animOne val="branch"/>
          <dgm:animLvl val="lvl"/>
        </dgm:presLayoutVars>
      </dgm:prSet>
      <dgm:spPr/>
    </dgm:pt>
    <dgm:pt modelId="{C859DB31-0D0D-D34D-872C-121AC9AECC57}" type="pres">
      <dgm:prSet presAssocID="{EF3EF4B7-FB9F-4346-B13C-EE357D76C472}" presName="thickLine" presStyleLbl="alignNode1" presStyleIdx="0" presStyleCnt="8"/>
      <dgm:spPr/>
    </dgm:pt>
    <dgm:pt modelId="{B74347AD-47BE-1947-B9D8-E07E2120E833}" type="pres">
      <dgm:prSet presAssocID="{EF3EF4B7-FB9F-4346-B13C-EE357D76C472}" presName="horz1" presStyleCnt="0"/>
      <dgm:spPr/>
    </dgm:pt>
    <dgm:pt modelId="{8D5D33DF-67DB-C040-8D06-46CC1105EAA1}" type="pres">
      <dgm:prSet presAssocID="{EF3EF4B7-FB9F-4346-B13C-EE357D76C472}" presName="tx1" presStyleLbl="revTx" presStyleIdx="0" presStyleCnt="8"/>
      <dgm:spPr/>
    </dgm:pt>
    <dgm:pt modelId="{5BB544F7-0A53-874D-933F-1BDC41F95CC0}" type="pres">
      <dgm:prSet presAssocID="{EF3EF4B7-FB9F-4346-B13C-EE357D76C472}" presName="vert1" presStyleCnt="0"/>
      <dgm:spPr/>
    </dgm:pt>
    <dgm:pt modelId="{B22B496C-4983-774A-8A64-66E930BD6C17}" type="pres">
      <dgm:prSet presAssocID="{CCF19B9A-E86E-4D92-AAC5-63D622A262A4}" presName="thickLine" presStyleLbl="alignNode1" presStyleIdx="1" presStyleCnt="8"/>
      <dgm:spPr/>
    </dgm:pt>
    <dgm:pt modelId="{615A661D-EF95-AB42-B90E-F28D36B71D33}" type="pres">
      <dgm:prSet presAssocID="{CCF19B9A-E86E-4D92-AAC5-63D622A262A4}" presName="horz1" presStyleCnt="0"/>
      <dgm:spPr/>
    </dgm:pt>
    <dgm:pt modelId="{F6470458-B0E4-B54A-9517-39FAE8525051}" type="pres">
      <dgm:prSet presAssocID="{CCF19B9A-E86E-4D92-AAC5-63D622A262A4}" presName="tx1" presStyleLbl="revTx" presStyleIdx="1" presStyleCnt="8"/>
      <dgm:spPr/>
    </dgm:pt>
    <dgm:pt modelId="{0B63892E-A76A-5041-89CB-EB30998ECC40}" type="pres">
      <dgm:prSet presAssocID="{CCF19B9A-E86E-4D92-AAC5-63D622A262A4}" presName="vert1" presStyleCnt="0"/>
      <dgm:spPr/>
    </dgm:pt>
    <dgm:pt modelId="{B3728370-E0E0-9A47-A976-64D53B5BDD47}" type="pres">
      <dgm:prSet presAssocID="{F862C316-3EFE-47A5-A3A2-819D3D879B80}" presName="thickLine" presStyleLbl="alignNode1" presStyleIdx="2" presStyleCnt="8"/>
      <dgm:spPr/>
    </dgm:pt>
    <dgm:pt modelId="{CD3F43FC-12A0-7347-B606-312D4810BF3A}" type="pres">
      <dgm:prSet presAssocID="{F862C316-3EFE-47A5-A3A2-819D3D879B80}" presName="horz1" presStyleCnt="0"/>
      <dgm:spPr/>
    </dgm:pt>
    <dgm:pt modelId="{44564A55-8F32-5147-8AB8-D2BF6AECFEAA}" type="pres">
      <dgm:prSet presAssocID="{F862C316-3EFE-47A5-A3A2-819D3D879B80}" presName="tx1" presStyleLbl="revTx" presStyleIdx="2" presStyleCnt="8"/>
      <dgm:spPr/>
    </dgm:pt>
    <dgm:pt modelId="{911B8A51-8F73-CA47-A475-3914022D8BD0}" type="pres">
      <dgm:prSet presAssocID="{F862C316-3EFE-47A5-A3A2-819D3D879B80}" presName="vert1" presStyleCnt="0"/>
      <dgm:spPr/>
    </dgm:pt>
    <dgm:pt modelId="{0F086236-CD3C-DF44-B39D-B56AE8678991}" type="pres">
      <dgm:prSet presAssocID="{1F1527B4-B611-4FF7-8F55-1E6AEF32D739}" presName="thickLine" presStyleLbl="alignNode1" presStyleIdx="3" presStyleCnt="8"/>
      <dgm:spPr/>
    </dgm:pt>
    <dgm:pt modelId="{31E4E01C-ABBC-B649-827F-EE37992E275B}" type="pres">
      <dgm:prSet presAssocID="{1F1527B4-B611-4FF7-8F55-1E6AEF32D739}" presName="horz1" presStyleCnt="0"/>
      <dgm:spPr/>
    </dgm:pt>
    <dgm:pt modelId="{F4B5DC97-650F-CB4C-9913-190EF803298F}" type="pres">
      <dgm:prSet presAssocID="{1F1527B4-B611-4FF7-8F55-1E6AEF32D739}" presName="tx1" presStyleLbl="revTx" presStyleIdx="3" presStyleCnt="8"/>
      <dgm:spPr/>
    </dgm:pt>
    <dgm:pt modelId="{353C7E2D-28DE-0C4B-8286-B65E9C3244D0}" type="pres">
      <dgm:prSet presAssocID="{1F1527B4-B611-4FF7-8F55-1E6AEF32D739}" presName="vert1" presStyleCnt="0"/>
      <dgm:spPr/>
    </dgm:pt>
    <dgm:pt modelId="{5F61C19E-4098-194D-8FFF-22E51D781762}" type="pres">
      <dgm:prSet presAssocID="{00158334-6AF0-4399-B3F5-0DD743D2A87B}" presName="thickLine" presStyleLbl="alignNode1" presStyleIdx="4" presStyleCnt="8"/>
      <dgm:spPr/>
    </dgm:pt>
    <dgm:pt modelId="{D5FA1A62-8BA8-404F-9640-7DEED7A05C3A}" type="pres">
      <dgm:prSet presAssocID="{00158334-6AF0-4399-B3F5-0DD743D2A87B}" presName="horz1" presStyleCnt="0"/>
      <dgm:spPr/>
    </dgm:pt>
    <dgm:pt modelId="{F0F7E654-0796-E74A-AAF1-4CFC060A8B63}" type="pres">
      <dgm:prSet presAssocID="{00158334-6AF0-4399-B3F5-0DD743D2A87B}" presName="tx1" presStyleLbl="revTx" presStyleIdx="4" presStyleCnt="8"/>
      <dgm:spPr/>
    </dgm:pt>
    <dgm:pt modelId="{6C8D92A3-6616-8944-AC12-5191E1F4D971}" type="pres">
      <dgm:prSet presAssocID="{00158334-6AF0-4399-B3F5-0DD743D2A87B}" presName="vert1" presStyleCnt="0"/>
      <dgm:spPr/>
    </dgm:pt>
    <dgm:pt modelId="{D5B0F8AB-9EFA-4044-80CF-5E89F9721E22}" type="pres">
      <dgm:prSet presAssocID="{4E121C86-80D1-4587-8AAE-02317F92C635}" presName="thickLine" presStyleLbl="alignNode1" presStyleIdx="5" presStyleCnt="8"/>
      <dgm:spPr/>
    </dgm:pt>
    <dgm:pt modelId="{6597043E-D541-F346-B73A-B2CF1F176BF8}" type="pres">
      <dgm:prSet presAssocID="{4E121C86-80D1-4587-8AAE-02317F92C635}" presName="horz1" presStyleCnt="0"/>
      <dgm:spPr/>
    </dgm:pt>
    <dgm:pt modelId="{FE348F54-6009-9144-A04C-FB14653F7538}" type="pres">
      <dgm:prSet presAssocID="{4E121C86-80D1-4587-8AAE-02317F92C635}" presName="tx1" presStyleLbl="revTx" presStyleIdx="5" presStyleCnt="8"/>
      <dgm:spPr/>
    </dgm:pt>
    <dgm:pt modelId="{F365E464-91A6-6A43-87FE-1FA53E31B021}" type="pres">
      <dgm:prSet presAssocID="{4E121C86-80D1-4587-8AAE-02317F92C635}" presName="vert1" presStyleCnt="0"/>
      <dgm:spPr/>
    </dgm:pt>
    <dgm:pt modelId="{FA058890-FE24-9444-92A8-ED3C51D9CABA}" type="pres">
      <dgm:prSet presAssocID="{295AEA92-7116-49F6-AF38-F60E015978D8}" presName="thickLine" presStyleLbl="alignNode1" presStyleIdx="6" presStyleCnt="8"/>
      <dgm:spPr/>
    </dgm:pt>
    <dgm:pt modelId="{DDE17942-CD0B-9C42-AB88-06232973C643}" type="pres">
      <dgm:prSet presAssocID="{295AEA92-7116-49F6-AF38-F60E015978D8}" presName="horz1" presStyleCnt="0"/>
      <dgm:spPr/>
    </dgm:pt>
    <dgm:pt modelId="{3D8F43B6-6045-F24C-9C03-19A931164893}" type="pres">
      <dgm:prSet presAssocID="{295AEA92-7116-49F6-AF38-F60E015978D8}" presName="tx1" presStyleLbl="revTx" presStyleIdx="6" presStyleCnt="8"/>
      <dgm:spPr/>
    </dgm:pt>
    <dgm:pt modelId="{77EBC668-269E-064C-AE39-BC4469B02D2D}" type="pres">
      <dgm:prSet presAssocID="{295AEA92-7116-49F6-AF38-F60E015978D8}" presName="vert1" presStyleCnt="0"/>
      <dgm:spPr/>
    </dgm:pt>
    <dgm:pt modelId="{DCF9F655-DD5A-EF4D-8E5D-1A80CD57EDAB}" type="pres">
      <dgm:prSet presAssocID="{7FCA4BBB-50CD-4BC8-8B71-85A62662B7AD}" presName="thickLine" presStyleLbl="alignNode1" presStyleIdx="7" presStyleCnt="8"/>
      <dgm:spPr/>
    </dgm:pt>
    <dgm:pt modelId="{86F390AC-D6C0-1148-9180-418735597022}" type="pres">
      <dgm:prSet presAssocID="{7FCA4BBB-50CD-4BC8-8B71-85A62662B7AD}" presName="horz1" presStyleCnt="0"/>
      <dgm:spPr/>
    </dgm:pt>
    <dgm:pt modelId="{3B5DE1BA-8B81-3E43-8AE9-46B7275DE749}" type="pres">
      <dgm:prSet presAssocID="{7FCA4BBB-50CD-4BC8-8B71-85A62662B7AD}" presName="tx1" presStyleLbl="revTx" presStyleIdx="7" presStyleCnt="8"/>
      <dgm:spPr/>
    </dgm:pt>
    <dgm:pt modelId="{93697E34-F78D-434A-AFBE-D59590A6CDB5}" type="pres">
      <dgm:prSet presAssocID="{7FCA4BBB-50CD-4BC8-8B71-85A62662B7AD}" presName="vert1" presStyleCnt="0"/>
      <dgm:spPr/>
    </dgm:pt>
  </dgm:ptLst>
  <dgm:cxnLst>
    <dgm:cxn modelId="{4D0EF404-8F8D-EE47-B46D-1355132B3775}" type="presOf" srcId="{1F1527B4-B611-4FF7-8F55-1E6AEF32D739}" destId="{F4B5DC97-650F-CB4C-9913-190EF803298F}" srcOrd="0" destOrd="0" presId="urn:microsoft.com/office/officeart/2008/layout/LinedList"/>
    <dgm:cxn modelId="{F3A5680B-7EB1-424A-905D-E62515AEA116}" type="presOf" srcId="{EF3EF4B7-FB9F-4346-B13C-EE357D76C472}" destId="{8D5D33DF-67DB-C040-8D06-46CC1105EAA1}" srcOrd="0" destOrd="0" presId="urn:microsoft.com/office/officeart/2008/layout/LinedList"/>
    <dgm:cxn modelId="{84C0011A-36ED-4596-B8D1-429CD258BD89}" srcId="{B519D188-D031-4366-9A81-54506790E454}" destId="{1F1527B4-B611-4FF7-8F55-1E6AEF32D739}" srcOrd="3" destOrd="0" parTransId="{6C83FDAF-F80B-4669-B6F2-D51090397853}" sibTransId="{59AC411F-D293-4658-AD17-C120D674F3F4}"/>
    <dgm:cxn modelId="{D4DC0F26-5EE9-4E3D-AB04-D83D1DACB7FB}" srcId="{B519D188-D031-4366-9A81-54506790E454}" destId="{00158334-6AF0-4399-B3F5-0DD743D2A87B}" srcOrd="4" destOrd="0" parTransId="{4225F9B8-E250-4CF8-AB18-D97C16AA3A70}" sibTransId="{0ADC4AE9-E2FB-4D04-9B53-F7FFE9DFD945}"/>
    <dgm:cxn modelId="{E38DBB2E-9D8E-4DB4-9FAD-2DBFAB279257}" srcId="{B519D188-D031-4366-9A81-54506790E454}" destId="{7FCA4BBB-50CD-4BC8-8B71-85A62662B7AD}" srcOrd="7" destOrd="0" parTransId="{17A51BFF-FA5D-438B-8EF4-EC65D0060D29}" sibTransId="{3F15DBA1-4197-4499-AC65-125AAC0E3299}"/>
    <dgm:cxn modelId="{324F4536-FBCC-6D4A-B4BC-A01900E6AEF7}" type="presOf" srcId="{295AEA92-7116-49F6-AF38-F60E015978D8}" destId="{3D8F43B6-6045-F24C-9C03-19A931164893}" srcOrd="0" destOrd="0" presId="urn:microsoft.com/office/officeart/2008/layout/LinedList"/>
    <dgm:cxn modelId="{87537D5C-93D6-8A4F-AD18-0923374C2191}" type="presOf" srcId="{4E121C86-80D1-4587-8AAE-02317F92C635}" destId="{FE348F54-6009-9144-A04C-FB14653F7538}" srcOrd="0" destOrd="0" presId="urn:microsoft.com/office/officeart/2008/layout/LinedList"/>
    <dgm:cxn modelId="{8B337A5E-B163-4E3F-94D2-85EA3EF0D5A0}" srcId="{B519D188-D031-4366-9A81-54506790E454}" destId="{F862C316-3EFE-47A5-A3A2-819D3D879B80}" srcOrd="2" destOrd="0" parTransId="{13195242-5EDC-496A-8043-16C5C8C51E2C}" sibTransId="{180842A4-388A-45BE-9E1F-37C1E1E805CC}"/>
    <dgm:cxn modelId="{E99ECB5F-6D60-F64D-9C22-3835E0B3AF8A}" type="presOf" srcId="{F862C316-3EFE-47A5-A3A2-819D3D879B80}" destId="{44564A55-8F32-5147-8AB8-D2BF6AECFEAA}" srcOrd="0" destOrd="0" presId="urn:microsoft.com/office/officeart/2008/layout/LinedList"/>
    <dgm:cxn modelId="{2321457B-3844-4362-AF22-6429B6AAA8BF}" srcId="{B519D188-D031-4366-9A81-54506790E454}" destId="{EF3EF4B7-FB9F-4346-B13C-EE357D76C472}" srcOrd="0" destOrd="0" parTransId="{F4CA4A72-A60B-4D30-8A89-30BA6066ACBF}" sibTransId="{A2B5170A-640F-41E7-8259-2F52E65E2626}"/>
    <dgm:cxn modelId="{0AE773A8-C975-4DEB-8021-B5CF216AAB77}" srcId="{B519D188-D031-4366-9A81-54506790E454}" destId="{4E121C86-80D1-4587-8AAE-02317F92C635}" srcOrd="5" destOrd="0" parTransId="{3EDE2CB6-D545-4B7F-A419-3DAB02A3EFC8}" sibTransId="{BE3FF409-7C1C-4E71-9B0E-E0A7CE275111}"/>
    <dgm:cxn modelId="{748962DC-B3B2-D640-9138-6358AF742C5D}" type="presOf" srcId="{00158334-6AF0-4399-B3F5-0DD743D2A87B}" destId="{F0F7E654-0796-E74A-AAF1-4CFC060A8B63}" srcOrd="0" destOrd="0" presId="urn:microsoft.com/office/officeart/2008/layout/LinedList"/>
    <dgm:cxn modelId="{CEB4CAE0-3B47-6345-9661-4DE425D33DD4}" type="presOf" srcId="{7FCA4BBB-50CD-4BC8-8B71-85A62662B7AD}" destId="{3B5DE1BA-8B81-3E43-8AE9-46B7275DE749}" srcOrd="0" destOrd="0" presId="urn:microsoft.com/office/officeart/2008/layout/LinedList"/>
    <dgm:cxn modelId="{16DAECE0-CFFA-459A-84A6-C1DA35D3B8A0}" srcId="{B519D188-D031-4366-9A81-54506790E454}" destId="{295AEA92-7116-49F6-AF38-F60E015978D8}" srcOrd="6" destOrd="0" parTransId="{EBFA70BC-27EC-48EB-B13D-6608EE382D2F}" sibTransId="{30CF6393-E831-4899-AC75-C81D4D7AD5FD}"/>
    <dgm:cxn modelId="{110E51E5-AD32-2448-90B3-8007F830BAAE}" type="presOf" srcId="{B519D188-D031-4366-9A81-54506790E454}" destId="{62481EC8-EF92-D64C-95E6-01A0D0789420}" srcOrd="0" destOrd="0" presId="urn:microsoft.com/office/officeart/2008/layout/LinedList"/>
    <dgm:cxn modelId="{A00672F2-0446-4D50-81D6-C01A396DA372}" srcId="{B519D188-D031-4366-9A81-54506790E454}" destId="{CCF19B9A-E86E-4D92-AAC5-63D622A262A4}" srcOrd="1" destOrd="0" parTransId="{1828EDF8-3E2A-4A2F-82EE-235157F3E187}" sibTransId="{C3E2CF69-0194-4A4E-BB23-F098B0E74573}"/>
    <dgm:cxn modelId="{D95B92FA-8C0B-0649-869E-056904B8534D}" type="presOf" srcId="{CCF19B9A-E86E-4D92-AAC5-63D622A262A4}" destId="{F6470458-B0E4-B54A-9517-39FAE8525051}" srcOrd="0" destOrd="0" presId="urn:microsoft.com/office/officeart/2008/layout/LinedList"/>
    <dgm:cxn modelId="{62DB4BB7-D9D6-CC43-8CB4-E65A5DB7307F}" type="presParOf" srcId="{62481EC8-EF92-D64C-95E6-01A0D0789420}" destId="{C859DB31-0D0D-D34D-872C-121AC9AECC57}" srcOrd="0" destOrd="0" presId="urn:microsoft.com/office/officeart/2008/layout/LinedList"/>
    <dgm:cxn modelId="{3E2C4191-4F30-0547-B4DD-2EB53EB91D30}" type="presParOf" srcId="{62481EC8-EF92-D64C-95E6-01A0D0789420}" destId="{B74347AD-47BE-1947-B9D8-E07E2120E833}" srcOrd="1" destOrd="0" presId="urn:microsoft.com/office/officeart/2008/layout/LinedList"/>
    <dgm:cxn modelId="{AF23EEF1-A999-394D-A1FA-884500B7B945}" type="presParOf" srcId="{B74347AD-47BE-1947-B9D8-E07E2120E833}" destId="{8D5D33DF-67DB-C040-8D06-46CC1105EAA1}" srcOrd="0" destOrd="0" presId="urn:microsoft.com/office/officeart/2008/layout/LinedList"/>
    <dgm:cxn modelId="{8F21E483-5F45-474D-AE00-238C5E972AAE}" type="presParOf" srcId="{B74347AD-47BE-1947-B9D8-E07E2120E833}" destId="{5BB544F7-0A53-874D-933F-1BDC41F95CC0}" srcOrd="1" destOrd="0" presId="urn:microsoft.com/office/officeart/2008/layout/LinedList"/>
    <dgm:cxn modelId="{E29197B7-B194-AB42-933E-34BFE76413CA}" type="presParOf" srcId="{62481EC8-EF92-D64C-95E6-01A0D0789420}" destId="{B22B496C-4983-774A-8A64-66E930BD6C17}" srcOrd="2" destOrd="0" presId="urn:microsoft.com/office/officeart/2008/layout/LinedList"/>
    <dgm:cxn modelId="{B627C816-D7BA-FD4B-9F18-6FEB3C502999}" type="presParOf" srcId="{62481EC8-EF92-D64C-95E6-01A0D0789420}" destId="{615A661D-EF95-AB42-B90E-F28D36B71D33}" srcOrd="3" destOrd="0" presId="urn:microsoft.com/office/officeart/2008/layout/LinedList"/>
    <dgm:cxn modelId="{7C0CBC7C-E8AB-9F46-99A4-3A4BC052FD72}" type="presParOf" srcId="{615A661D-EF95-AB42-B90E-F28D36B71D33}" destId="{F6470458-B0E4-B54A-9517-39FAE8525051}" srcOrd="0" destOrd="0" presId="urn:microsoft.com/office/officeart/2008/layout/LinedList"/>
    <dgm:cxn modelId="{604151A3-F3CB-514C-8D04-3EC203138A09}" type="presParOf" srcId="{615A661D-EF95-AB42-B90E-F28D36B71D33}" destId="{0B63892E-A76A-5041-89CB-EB30998ECC40}" srcOrd="1" destOrd="0" presId="urn:microsoft.com/office/officeart/2008/layout/LinedList"/>
    <dgm:cxn modelId="{7FDE2A74-0826-194D-836B-5FD116FBD8FE}" type="presParOf" srcId="{62481EC8-EF92-D64C-95E6-01A0D0789420}" destId="{B3728370-E0E0-9A47-A976-64D53B5BDD47}" srcOrd="4" destOrd="0" presId="urn:microsoft.com/office/officeart/2008/layout/LinedList"/>
    <dgm:cxn modelId="{170559CD-13D5-C04A-B39B-47546A703A00}" type="presParOf" srcId="{62481EC8-EF92-D64C-95E6-01A0D0789420}" destId="{CD3F43FC-12A0-7347-B606-312D4810BF3A}" srcOrd="5" destOrd="0" presId="urn:microsoft.com/office/officeart/2008/layout/LinedList"/>
    <dgm:cxn modelId="{CD345A68-C777-B840-B5BD-BBC6BD61EB18}" type="presParOf" srcId="{CD3F43FC-12A0-7347-B606-312D4810BF3A}" destId="{44564A55-8F32-5147-8AB8-D2BF6AECFEAA}" srcOrd="0" destOrd="0" presId="urn:microsoft.com/office/officeart/2008/layout/LinedList"/>
    <dgm:cxn modelId="{A2E97352-B43E-E44B-AEBB-D9ECD94F18D2}" type="presParOf" srcId="{CD3F43FC-12A0-7347-B606-312D4810BF3A}" destId="{911B8A51-8F73-CA47-A475-3914022D8BD0}" srcOrd="1" destOrd="0" presId="urn:microsoft.com/office/officeart/2008/layout/LinedList"/>
    <dgm:cxn modelId="{5DACFF55-D7C0-A34E-965D-8D4E8F749295}" type="presParOf" srcId="{62481EC8-EF92-D64C-95E6-01A0D0789420}" destId="{0F086236-CD3C-DF44-B39D-B56AE8678991}" srcOrd="6" destOrd="0" presId="urn:microsoft.com/office/officeart/2008/layout/LinedList"/>
    <dgm:cxn modelId="{F119669F-F958-634C-A038-19A6C366AAA6}" type="presParOf" srcId="{62481EC8-EF92-D64C-95E6-01A0D0789420}" destId="{31E4E01C-ABBC-B649-827F-EE37992E275B}" srcOrd="7" destOrd="0" presId="urn:microsoft.com/office/officeart/2008/layout/LinedList"/>
    <dgm:cxn modelId="{42B946F0-1F2B-EB44-93F9-4C34B140A8D5}" type="presParOf" srcId="{31E4E01C-ABBC-B649-827F-EE37992E275B}" destId="{F4B5DC97-650F-CB4C-9913-190EF803298F}" srcOrd="0" destOrd="0" presId="urn:microsoft.com/office/officeart/2008/layout/LinedList"/>
    <dgm:cxn modelId="{36514A3F-FB2C-AB4E-9BBE-AA0059DF09E3}" type="presParOf" srcId="{31E4E01C-ABBC-B649-827F-EE37992E275B}" destId="{353C7E2D-28DE-0C4B-8286-B65E9C3244D0}" srcOrd="1" destOrd="0" presId="urn:microsoft.com/office/officeart/2008/layout/LinedList"/>
    <dgm:cxn modelId="{2686D99B-63E4-A049-A605-A2347129D9F1}" type="presParOf" srcId="{62481EC8-EF92-D64C-95E6-01A0D0789420}" destId="{5F61C19E-4098-194D-8FFF-22E51D781762}" srcOrd="8" destOrd="0" presId="urn:microsoft.com/office/officeart/2008/layout/LinedList"/>
    <dgm:cxn modelId="{3D8A71FB-FE51-334F-B0A8-7DC4BC762589}" type="presParOf" srcId="{62481EC8-EF92-D64C-95E6-01A0D0789420}" destId="{D5FA1A62-8BA8-404F-9640-7DEED7A05C3A}" srcOrd="9" destOrd="0" presId="urn:microsoft.com/office/officeart/2008/layout/LinedList"/>
    <dgm:cxn modelId="{EBCBA8A1-C25B-614B-AF68-45C8BAFE1399}" type="presParOf" srcId="{D5FA1A62-8BA8-404F-9640-7DEED7A05C3A}" destId="{F0F7E654-0796-E74A-AAF1-4CFC060A8B63}" srcOrd="0" destOrd="0" presId="urn:microsoft.com/office/officeart/2008/layout/LinedList"/>
    <dgm:cxn modelId="{B7C60408-2391-4647-BB53-7A4651973EC8}" type="presParOf" srcId="{D5FA1A62-8BA8-404F-9640-7DEED7A05C3A}" destId="{6C8D92A3-6616-8944-AC12-5191E1F4D971}" srcOrd="1" destOrd="0" presId="urn:microsoft.com/office/officeart/2008/layout/LinedList"/>
    <dgm:cxn modelId="{5A356794-BCF3-A44E-8220-85DF209D97BA}" type="presParOf" srcId="{62481EC8-EF92-D64C-95E6-01A0D0789420}" destId="{D5B0F8AB-9EFA-4044-80CF-5E89F9721E22}" srcOrd="10" destOrd="0" presId="urn:microsoft.com/office/officeart/2008/layout/LinedList"/>
    <dgm:cxn modelId="{EE489A5D-7A4C-B74C-A2C3-90D3CC912306}" type="presParOf" srcId="{62481EC8-EF92-D64C-95E6-01A0D0789420}" destId="{6597043E-D541-F346-B73A-B2CF1F176BF8}" srcOrd="11" destOrd="0" presId="urn:microsoft.com/office/officeart/2008/layout/LinedList"/>
    <dgm:cxn modelId="{9F1728F5-A2A1-8C40-8B08-F51EE6D5E9D7}" type="presParOf" srcId="{6597043E-D541-F346-B73A-B2CF1F176BF8}" destId="{FE348F54-6009-9144-A04C-FB14653F7538}" srcOrd="0" destOrd="0" presId="urn:microsoft.com/office/officeart/2008/layout/LinedList"/>
    <dgm:cxn modelId="{C716383B-F6A9-4640-8295-65079DDE74D8}" type="presParOf" srcId="{6597043E-D541-F346-B73A-B2CF1F176BF8}" destId="{F365E464-91A6-6A43-87FE-1FA53E31B021}" srcOrd="1" destOrd="0" presId="urn:microsoft.com/office/officeart/2008/layout/LinedList"/>
    <dgm:cxn modelId="{DFECDD88-D3F7-7749-8E4B-005F4FC449B0}" type="presParOf" srcId="{62481EC8-EF92-D64C-95E6-01A0D0789420}" destId="{FA058890-FE24-9444-92A8-ED3C51D9CABA}" srcOrd="12" destOrd="0" presId="urn:microsoft.com/office/officeart/2008/layout/LinedList"/>
    <dgm:cxn modelId="{E7569EE3-C0B5-9042-B21A-DE24E915A10D}" type="presParOf" srcId="{62481EC8-EF92-D64C-95E6-01A0D0789420}" destId="{DDE17942-CD0B-9C42-AB88-06232973C643}" srcOrd="13" destOrd="0" presId="urn:microsoft.com/office/officeart/2008/layout/LinedList"/>
    <dgm:cxn modelId="{5A5FE9F2-5972-DD4B-8030-7FEABD1E709B}" type="presParOf" srcId="{DDE17942-CD0B-9C42-AB88-06232973C643}" destId="{3D8F43B6-6045-F24C-9C03-19A931164893}" srcOrd="0" destOrd="0" presId="urn:microsoft.com/office/officeart/2008/layout/LinedList"/>
    <dgm:cxn modelId="{6FE5FF37-1BBD-CE43-AC10-7D5943F38A72}" type="presParOf" srcId="{DDE17942-CD0B-9C42-AB88-06232973C643}" destId="{77EBC668-269E-064C-AE39-BC4469B02D2D}" srcOrd="1" destOrd="0" presId="urn:microsoft.com/office/officeart/2008/layout/LinedList"/>
    <dgm:cxn modelId="{665F176C-0E60-B645-A027-C2D9F110C974}" type="presParOf" srcId="{62481EC8-EF92-D64C-95E6-01A0D0789420}" destId="{DCF9F655-DD5A-EF4D-8E5D-1A80CD57EDAB}" srcOrd="14" destOrd="0" presId="urn:microsoft.com/office/officeart/2008/layout/LinedList"/>
    <dgm:cxn modelId="{7FF34144-5A70-0B47-A3CD-19FC95F015B2}" type="presParOf" srcId="{62481EC8-EF92-D64C-95E6-01A0D0789420}" destId="{86F390AC-D6C0-1148-9180-418735597022}" srcOrd="15" destOrd="0" presId="urn:microsoft.com/office/officeart/2008/layout/LinedList"/>
    <dgm:cxn modelId="{36CF842D-C33D-194F-906B-2267E617D64B}" type="presParOf" srcId="{86F390AC-D6C0-1148-9180-418735597022}" destId="{3B5DE1BA-8B81-3E43-8AE9-46B7275DE749}" srcOrd="0" destOrd="0" presId="urn:microsoft.com/office/officeart/2008/layout/LinedList"/>
    <dgm:cxn modelId="{6A9D8407-0FA8-6446-AB84-FA9E3336A175}" type="presParOf" srcId="{86F390AC-D6C0-1148-9180-418735597022}" destId="{93697E34-F78D-434A-AFBE-D59590A6CDB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0A8ACD-EA86-4B0F-B545-2020172B6504}"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B03DC733-4B73-4AAE-9594-602DFA517085}">
      <dgm:prSet/>
      <dgm:spPr/>
      <dgm:t>
        <a:bodyPr/>
        <a:lstStyle/>
        <a:p>
          <a:r>
            <a:rPr lang="en-US"/>
            <a:t>shrnuje “novou technologii politických kampaní”</a:t>
          </a:r>
        </a:p>
      </dgm:t>
    </dgm:pt>
    <dgm:pt modelId="{DC1ABFB6-B567-4D2C-8C47-8DD6F9EFFAB6}" type="parTrans" cxnId="{6C01A206-37EB-46DD-9831-11B7024BA656}">
      <dgm:prSet/>
      <dgm:spPr/>
      <dgm:t>
        <a:bodyPr/>
        <a:lstStyle/>
        <a:p>
          <a:endParaRPr lang="en-US"/>
        </a:p>
      </dgm:t>
    </dgm:pt>
    <dgm:pt modelId="{7E27A779-072C-484A-B9B4-EED6EA9DF4DB}" type="sibTrans" cxnId="{6C01A206-37EB-46DD-9831-11B7024BA656}">
      <dgm:prSet/>
      <dgm:spPr/>
      <dgm:t>
        <a:bodyPr/>
        <a:lstStyle/>
        <a:p>
          <a:endParaRPr lang="en-US"/>
        </a:p>
      </dgm:t>
    </dgm:pt>
    <dgm:pt modelId="{B02A9152-705D-460D-AD13-A79799176186}">
      <dgm:prSet/>
      <dgm:spPr/>
      <dgm:t>
        <a:bodyPr/>
        <a:lstStyle/>
        <a:p>
          <a:r>
            <a:rPr lang="en-US"/>
            <a:t>představuje celkový volební cyklus</a:t>
          </a:r>
        </a:p>
      </dgm:t>
    </dgm:pt>
    <dgm:pt modelId="{1385B536-A3BF-466B-97D7-D9419C809C4E}" type="parTrans" cxnId="{CA1B2784-0B42-44DC-AFB0-69C004291D2C}">
      <dgm:prSet/>
      <dgm:spPr/>
      <dgm:t>
        <a:bodyPr/>
        <a:lstStyle/>
        <a:p>
          <a:endParaRPr lang="en-US"/>
        </a:p>
      </dgm:t>
    </dgm:pt>
    <dgm:pt modelId="{460061DE-B601-4BD0-98D1-79901055EC7C}" type="sibTrans" cxnId="{CA1B2784-0B42-44DC-AFB0-69C004291D2C}">
      <dgm:prSet/>
      <dgm:spPr/>
      <dgm:t>
        <a:bodyPr/>
        <a:lstStyle/>
        <a:p>
          <a:endParaRPr lang="en-US"/>
        </a:p>
      </dgm:t>
    </dgm:pt>
    <dgm:pt modelId="{15289E1C-88AD-41CC-BC4A-C09DFB20A678}">
      <dgm:prSet/>
      <dgm:spPr/>
      <dgm:t>
        <a:bodyPr/>
        <a:lstStyle/>
        <a:p>
          <a:r>
            <a:rPr lang="en-US"/>
            <a:t>model vznikl v USA - aplikací na prezidentskou kampaň Billa Clintona 1992</a:t>
          </a:r>
        </a:p>
      </dgm:t>
    </dgm:pt>
    <dgm:pt modelId="{2E9F20CE-F0A0-4241-AA19-4C5D469563C0}" type="parTrans" cxnId="{662E568C-458D-48BF-A2A2-ABA448986EC8}">
      <dgm:prSet/>
      <dgm:spPr/>
      <dgm:t>
        <a:bodyPr/>
        <a:lstStyle/>
        <a:p>
          <a:endParaRPr lang="en-US"/>
        </a:p>
      </dgm:t>
    </dgm:pt>
    <dgm:pt modelId="{7CC3A58E-CB1C-443A-9B87-694669FF0B8B}" type="sibTrans" cxnId="{662E568C-458D-48BF-A2A2-ABA448986EC8}">
      <dgm:prSet/>
      <dgm:spPr/>
      <dgm:t>
        <a:bodyPr/>
        <a:lstStyle/>
        <a:p>
          <a:endParaRPr lang="en-US"/>
        </a:p>
      </dgm:t>
    </dgm:pt>
    <dgm:pt modelId="{543858F1-1C7F-4AD3-8FFA-1C823CE8119A}">
      <dgm:prSet/>
      <dgm:spPr/>
      <dgm:t>
        <a:bodyPr/>
        <a:lstStyle/>
        <a:p>
          <a:r>
            <a:rPr lang="en-US"/>
            <a:t>hlavní tvrzení: marketing se stal nezbytnou součástí organizace volebních kampaní</a:t>
          </a:r>
        </a:p>
      </dgm:t>
    </dgm:pt>
    <dgm:pt modelId="{86DBB933-EE14-4C0D-97DF-77AC8F44D5C7}" type="parTrans" cxnId="{12ADC6B6-2A84-4F33-A784-710DA225306B}">
      <dgm:prSet/>
      <dgm:spPr/>
      <dgm:t>
        <a:bodyPr/>
        <a:lstStyle/>
        <a:p>
          <a:endParaRPr lang="en-US"/>
        </a:p>
      </dgm:t>
    </dgm:pt>
    <dgm:pt modelId="{ABF68447-C92A-4BFF-9C3E-658B6174FF44}" type="sibTrans" cxnId="{12ADC6B6-2A84-4F33-A784-710DA225306B}">
      <dgm:prSet/>
      <dgm:spPr/>
      <dgm:t>
        <a:bodyPr/>
        <a:lstStyle/>
        <a:p>
          <a:endParaRPr lang="en-US"/>
        </a:p>
      </dgm:t>
    </dgm:pt>
    <dgm:pt modelId="{91DE84B9-5EC2-4396-95A2-96A3CEAA20D8}">
      <dgm:prSet/>
      <dgm:spPr/>
      <dgm:t>
        <a:bodyPr/>
        <a:lstStyle/>
        <a:p>
          <a:r>
            <a:rPr lang="en-US"/>
            <a:t>4 hlavní části modelu</a:t>
          </a:r>
        </a:p>
      </dgm:t>
    </dgm:pt>
    <dgm:pt modelId="{9B45535C-18F7-4EC3-B758-0CC9ACFA2578}" type="parTrans" cxnId="{F8F5DEAD-C7C7-414F-9715-D521DDF2118C}">
      <dgm:prSet/>
      <dgm:spPr/>
      <dgm:t>
        <a:bodyPr/>
        <a:lstStyle/>
        <a:p>
          <a:endParaRPr lang="en-US"/>
        </a:p>
      </dgm:t>
    </dgm:pt>
    <dgm:pt modelId="{2AB393DA-BE01-42D3-9FDA-0D56E6DA87B6}" type="sibTrans" cxnId="{F8F5DEAD-C7C7-414F-9715-D521DDF2118C}">
      <dgm:prSet/>
      <dgm:spPr/>
      <dgm:t>
        <a:bodyPr/>
        <a:lstStyle/>
        <a:p>
          <a:endParaRPr lang="en-US"/>
        </a:p>
      </dgm:t>
    </dgm:pt>
    <dgm:pt modelId="{EC9725A1-692C-CE4D-B14A-6B6E2AF63B43}" type="pres">
      <dgm:prSet presAssocID="{6A0A8ACD-EA86-4B0F-B545-2020172B6504}" presName="Name0" presStyleCnt="0">
        <dgm:presLayoutVars>
          <dgm:dir/>
          <dgm:animLvl val="lvl"/>
          <dgm:resizeHandles val="exact"/>
        </dgm:presLayoutVars>
      </dgm:prSet>
      <dgm:spPr/>
    </dgm:pt>
    <dgm:pt modelId="{36D3FA68-17A0-1745-9FB1-7C8B55604405}" type="pres">
      <dgm:prSet presAssocID="{91DE84B9-5EC2-4396-95A2-96A3CEAA20D8}" presName="boxAndChildren" presStyleCnt="0"/>
      <dgm:spPr/>
    </dgm:pt>
    <dgm:pt modelId="{47DB2177-20AB-A244-B995-F5686A4A9DE7}" type="pres">
      <dgm:prSet presAssocID="{91DE84B9-5EC2-4396-95A2-96A3CEAA20D8}" presName="parentTextBox" presStyleLbl="node1" presStyleIdx="0" presStyleCnt="5"/>
      <dgm:spPr/>
    </dgm:pt>
    <dgm:pt modelId="{67ED6F0B-AD5D-CD42-AE01-6EA8501CF69F}" type="pres">
      <dgm:prSet presAssocID="{ABF68447-C92A-4BFF-9C3E-658B6174FF44}" presName="sp" presStyleCnt="0"/>
      <dgm:spPr/>
    </dgm:pt>
    <dgm:pt modelId="{26789254-314A-4148-9FC5-4C062A322AE3}" type="pres">
      <dgm:prSet presAssocID="{543858F1-1C7F-4AD3-8FFA-1C823CE8119A}" presName="arrowAndChildren" presStyleCnt="0"/>
      <dgm:spPr/>
    </dgm:pt>
    <dgm:pt modelId="{54C7CD57-9692-BF4C-BABB-5723F7EAA14E}" type="pres">
      <dgm:prSet presAssocID="{543858F1-1C7F-4AD3-8FFA-1C823CE8119A}" presName="parentTextArrow" presStyleLbl="node1" presStyleIdx="1" presStyleCnt="5"/>
      <dgm:spPr/>
    </dgm:pt>
    <dgm:pt modelId="{7B1E5220-D6DE-FB40-906A-970EEED1C76A}" type="pres">
      <dgm:prSet presAssocID="{7CC3A58E-CB1C-443A-9B87-694669FF0B8B}" presName="sp" presStyleCnt="0"/>
      <dgm:spPr/>
    </dgm:pt>
    <dgm:pt modelId="{BA86F0CE-5666-894F-899E-7FF6EEC80D6E}" type="pres">
      <dgm:prSet presAssocID="{15289E1C-88AD-41CC-BC4A-C09DFB20A678}" presName="arrowAndChildren" presStyleCnt="0"/>
      <dgm:spPr/>
    </dgm:pt>
    <dgm:pt modelId="{40C1C7DA-9908-4C40-9A8D-CCE02E27821D}" type="pres">
      <dgm:prSet presAssocID="{15289E1C-88AD-41CC-BC4A-C09DFB20A678}" presName="parentTextArrow" presStyleLbl="node1" presStyleIdx="2" presStyleCnt="5"/>
      <dgm:spPr/>
    </dgm:pt>
    <dgm:pt modelId="{5F6CC98F-D0F8-7447-AF6B-097BF5570A3E}" type="pres">
      <dgm:prSet presAssocID="{460061DE-B601-4BD0-98D1-79901055EC7C}" presName="sp" presStyleCnt="0"/>
      <dgm:spPr/>
    </dgm:pt>
    <dgm:pt modelId="{80450DAE-D752-8946-A469-6B46AF97DD69}" type="pres">
      <dgm:prSet presAssocID="{B02A9152-705D-460D-AD13-A79799176186}" presName="arrowAndChildren" presStyleCnt="0"/>
      <dgm:spPr/>
    </dgm:pt>
    <dgm:pt modelId="{8FCC34EF-3B0B-7046-A169-98F836425C90}" type="pres">
      <dgm:prSet presAssocID="{B02A9152-705D-460D-AD13-A79799176186}" presName="parentTextArrow" presStyleLbl="node1" presStyleIdx="3" presStyleCnt="5"/>
      <dgm:spPr/>
    </dgm:pt>
    <dgm:pt modelId="{9B62D4D5-DFAC-C04D-AE5A-56E3D6302EFD}" type="pres">
      <dgm:prSet presAssocID="{7E27A779-072C-484A-B9B4-EED6EA9DF4DB}" presName="sp" presStyleCnt="0"/>
      <dgm:spPr/>
    </dgm:pt>
    <dgm:pt modelId="{DCAF6B1E-EE86-174F-96AB-08F9C151ED84}" type="pres">
      <dgm:prSet presAssocID="{B03DC733-4B73-4AAE-9594-602DFA517085}" presName="arrowAndChildren" presStyleCnt="0"/>
      <dgm:spPr/>
    </dgm:pt>
    <dgm:pt modelId="{79BB50AE-EDB5-EB46-B353-E41CCE478704}" type="pres">
      <dgm:prSet presAssocID="{B03DC733-4B73-4AAE-9594-602DFA517085}" presName="parentTextArrow" presStyleLbl="node1" presStyleIdx="4" presStyleCnt="5"/>
      <dgm:spPr/>
    </dgm:pt>
  </dgm:ptLst>
  <dgm:cxnLst>
    <dgm:cxn modelId="{6C01A206-37EB-46DD-9831-11B7024BA656}" srcId="{6A0A8ACD-EA86-4B0F-B545-2020172B6504}" destId="{B03DC733-4B73-4AAE-9594-602DFA517085}" srcOrd="0" destOrd="0" parTransId="{DC1ABFB6-B567-4D2C-8C47-8DD6F9EFFAB6}" sibTransId="{7E27A779-072C-484A-B9B4-EED6EA9DF4DB}"/>
    <dgm:cxn modelId="{E02EE50C-F981-CB40-BF56-E63A8FECB562}" type="presOf" srcId="{91DE84B9-5EC2-4396-95A2-96A3CEAA20D8}" destId="{47DB2177-20AB-A244-B995-F5686A4A9DE7}" srcOrd="0" destOrd="0" presId="urn:microsoft.com/office/officeart/2005/8/layout/process4"/>
    <dgm:cxn modelId="{1A75BF51-3BA0-664C-9761-916A4464281C}" type="presOf" srcId="{15289E1C-88AD-41CC-BC4A-C09DFB20A678}" destId="{40C1C7DA-9908-4C40-9A8D-CCE02E27821D}" srcOrd="0" destOrd="0" presId="urn:microsoft.com/office/officeart/2005/8/layout/process4"/>
    <dgm:cxn modelId="{03AD776C-BAE0-B34B-A09B-8BC8B3C4D780}" type="presOf" srcId="{543858F1-1C7F-4AD3-8FFA-1C823CE8119A}" destId="{54C7CD57-9692-BF4C-BABB-5723F7EAA14E}" srcOrd="0" destOrd="0" presId="urn:microsoft.com/office/officeart/2005/8/layout/process4"/>
    <dgm:cxn modelId="{CA1B2784-0B42-44DC-AFB0-69C004291D2C}" srcId="{6A0A8ACD-EA86-4B0F-B545-2020172B6504}" destId="{B02A9152-705D-460D-AD13-A79799176186}" srcOrd="1" destOrd="0" parTransId="{1385B536-A3BF-466B-97D7-D9419C809C4E}" sibTransId="{460061DE-B601-4BD0-98D1-79901055EC7C}"/>
    <dgm:cxn modelId="{662E568C-458D-48BF-A2A2-ABA448986EC8}" srcId="{6A0A8ACD-EA86-4B0F-B545-2020172B6504}" destId="{15289E1C-88AD-41CC-BC4A-C09DFB20A678}" srcOrd="2" destOrd="0" parTransId="{2E9F20CE-F0A0-4241-AA19-4C5D469563C0}" sibTransId="{7CC3A58E-CB1C-443A-9B87-694669FF0B8B}"/>
    <dgm:cxn modelId="{B04FB38E-7281-F642-8AA9-09CD816FCC13}" type="presOf" srcId="{6A0A8ACD-EA86-4B0F-B545-2020172B6504}" destId="{EC9725A1-692C-CE4D-B14A-6B6E2AF63B43}" srcOrd="0" destOrd="0" presId="urn:microsoft.com/office/officeart/2005/8/layout/process4"/>
    <dgm:cxn modelId="{F8F5DEAD-C7C7-414F-9715-D521DDF2118C}" srcId="{6A0A8ACD-EA86-4B0F-B545-2020172B6504}" destId="{91DE84B9-5EC2-4396-95A2-96A3CEAA20D8}" srcOrd="4" destOrd="0" parTransId="{9B45535C-18F7-4EC3-B758-0CC9ACFA2578}" sibTransId="{2AB393DA-BE01-42D3-9FDA-0D56E6DA87B6}"/>
    <dgm:cxn modelId="{8F6CFDB0-55F4-9B4C-9730-BA9B308898CC}" type="presOf" srcId="{B02A9152-705D-460D-AD13-A79799176186}" destId="{8FCC34EF-3B0B-7046-A169-98F836425C90}" srcOrd="0" destOrd="0" presId="urn:microsoft.com/office/officeart/2005/8/layout/process4"/>
    <dgm:cxn modelId="{12ADC6B6-2A84-4F33-A784-710DA225306B}" srcId="{6A0A8ACD-EA86-4B0F-B545-2020172B6504}" destId="{543858F1-1C7F-4AD3-8FFA-1C823CE8119A}" srcOrd="3" destOrd="0" parTransId="{86DBB933-EE14-4C0D-97DF-77AC8F44D5C7}" sibTransId="{ABF68447-C92A-4BFF-9C3E-658B6174FF44}"/>
    <dgm:cxn modelId="{E0FB1FF2-E313-614A-9043-F5AFDEE33A2E}" type="presOf" srcId="{B03DC733-4B73-4AAE-9594-602DFA517085}" destId="{79BB50AE-EDB5-EB46-B353-E41CCE478704}" srcOrd="0" destOrd="0" presId="urn:microsoft.com/office/officeart/2005/8/layout/process4"/>
    <dgm:cxn modelId="{E725AE08-583F-3741-9F45-45344F926EC2}" type="presParOf" srcId="{EC9725A1-692C-CE4D-B14A-6B6E2AF63B43}" destId="{36D3FA68-17A0-1745-9FB1-7C8B55604405}" srcOrd="0" destOrd="0" presId="urn:microsoft.com/office/officeart/2005/8/layout/process4"/>
    <dgm:cxn modelId="{EBF9B64A-F982-B24F-9375-98BAAF8E2686}" type="presParOf" srcId="{36D3FA68-17A0-1745-9FB1-7C8B55604405}" destId="{47DB2177-20AB-A244-B995-F5686A4A9DE7}" srcOrd="0" destOrd="0" presId="urn:microsoft.com/office/officeart/2005/8/layout/process4"/>
    <dgm:cxn modelId="{DEF480F4-5056-9B42-9D02-5AAE589D3A64}" type="presParOf" srcId="{EC9725A1-692C-CE4D-B14A-6B6E2AF63B43}" destId="{67ED6F0B-AD5D-CD42-AE01-6EA8501CF69F}" srcOrd="1" destOrd="0" presId="urn:microsoft.com/office/officeart/2005/8/layout/process4"/>
    <dgm:cxn modelId="{ACA6B813-4852-914A-899F-F57D1F1B2383}" type="presParOf" srcId="{EC9725A1-692C-CE4D-B14A-6B6E2AF63B43}" destId="{26789254-314A-4148-9FC5-4C062A322AE3}" srcOrd="2" destOrd="0" presId="urn:microsoft.com/office/officeart/2005/8/layout/process4"/>
    <dgm:cxn modelId="{2F9FFED9-3A31-8B49-BF06-CD471EE12EC2}" type="presParOf" srcId="{26789254-314A-4148-9FC5-4C062A322AE3}" destId="{54C7CD57-9692-BF4C-BABB-5723F7EAA14E}" srcOrd="0" destOrd="0" presId="urn:microsoft.com/office/officeart/2005/8/layout/process4"/>
    <dgm:cxn modelId="{16484A8A-62CA-844B-8C69-421877237954}" type="presParOf" srcId="{EC9725A1-692C-CE4D-B14A-6B6E2AF63B43}" destId="{7B1E5220-D6DE-FB40-906A-970EEED1C76A}" srcOrd="3" destOrd="0" presId="urn:microsoft.com/office/officeart/2005/8/layout/process4"/>
    <dgm:cxn modelId="{D3DC350D-4247-6647-8CCC-E5DCD1E0D9AA}" type="presParOf" srcId="{EC9725A1-692C-CE4D-B14A-6B6E2AF63B43}" destId="{BA86F0CE-5666-894F-899E-7FF6EEC80D6E}" srcOrd="4" destOrd="0" presId="urn:microsoft.com/office/officeart/2005/8/layout/process4"/>
    <dgm:cxn modelId="{5B638446-495A-9548-94BA-A6202FADC5BC}" type="presParOf" srcId="{BA86F0CE-5666-894F-899E-7FF6EEC80D6E}" destId="{40C1C7DA-9908-4C40-9A8D-CCE02E27821D}" srcOrd="0" destOrd="0" presId="urn:microsoft.com/office/officeart/2005/8/layout/process4"/>
    <dgm:cxn modelId="{C370EB30-8FF8-E946-991F-25D56501D78E}" type="presParOf" srcId="{EC9725A1-692C-CE4D-B14A-6B6E2AF63B43}" destId="{5F6CC98F-D0F8-7447-AF6B-097BF5570A3E}" srcOrd="5" destOrd="0" presId="urn:microsoft.com/office/officeart/2005/8/layout/process4"/>
    <dgm:cxn modelId="{01B67BC0-1EBB-7048-8837-A969D9FE547E}" type="presParOf" srcId="{EC9725A1-692C-CE4D-B14A-6B6E2AF63B43}" destId="{80450DAE-D752-8946-A469-6B46AF97DD69}" srcOrd="6" destOrd="0" presId="urn:microsoft.com/office/officeart/2005/8/layout/process4"/>
    <dgm:cxn modelId="{4BA4AFEA-49B8-5E47-91C5-D40E851DC98D}" type="presParOf" srcId="{80450DAE-D752-8946-A469-6B46AF97DD69}" destId="{8FCC34EF-3B0B-7046-A169-98F836425C90}" srcOrd="0" destOrd="0" presId="urn:microsoft.com/office/officeart/2005/8/layout/process4"/>
    <dgm:cxn modelId="{A35F32DE-E81C-AF4D-9DCE-D8C1DDE93154}" type="presParOf" srcId="{EC9725A1-692C-CE4D-B14A-6B6E2AF63B43}" destId="{9B62D4D5-DFAC-C04D-AE5A-56E3D6302EFD}" srcOrd="7" destOrd="0" presId="urn:microsoft.com/office/officeart/2005/8/layout/process4"/>
    <dgm:cxn modelId="{E3F78A60-29B2-A14F-BAC7-DCEF01673190}" type="presParOf" srcId="{EC9725A1-692C-CE4D-B14A-6B6E2AF63B43}" destId="{DCAF6B1E-EE86-174F-96AB-08F9C151ED84}" srcOrd="8" destOrd="0" presId="urn:microsoft.com/office/officeart/2005/8/layout/process4"/>
    <dgm:cxn modelId="{FDC0A113-FAA8-7E4C-9EEF-5AE1B9000D44}" type="presParOf" srcId="{DCAF6B1E-EE86-174F-96AB-08F9C151ED84}" destId="{79BB50AE-EDB5-EB46-B353-E41CCE47870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25BE46-8C8D-49A8-9824-E6EFD8A0F01D}"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E55449E-A82D-47BF-BF42-1984C541C22C}">
      <dgm:prSet/>
      <dgm:spPr/>
      <dgm:t>
        <a:bodyPr/>
        <a:lstStyle/>
        <a:p>
          <a:pPr>
            <a:defRPr cap="all"/>
          </a:pPr>
          <a:r>
            <a:rPr lang="en-US"/>
            <a:t>definice produktu</a:t>
          </a:r>
        </a:p>
      </dgm:t>
    </dgm:pt>
    <dgm:pt modelId="{89020F7D-980F-471D-A9CA-424D909D42A8}" type="parTrans" cxnId="{C6380588-5530-4B5B-A4A0-18303474228B}">
      <dgm:prSet/>
      <dgm:spPr/>
      <dgm:t>
        <a:bodyPr/>
        <a:lstStyle/>
        <a:p>
          <a:endParaRPr lang="en-US"/>
        </a:p>
      </dgm:t>
    </dgm:pt>
    <dgm:pt modelId="{135263FA-3A5C-48B2-8B7B-28295A81BE6C}" type="sibTrans" cxnId="{C6380588-5530-4B5B-A4A0-18303474228B}">
      <dgm:prSet/>
      <dgm:spPr/>
      <dgm:t>
        <a:bodyPr/>
        <a:lstStyle/>
        <a:p>
          <a:endParaRPr lang="en-US"/>
        </a:p>
      </dgm:t>
    </dgm:pt>
    <dgm:pt modelId="{50F90D1D-64E4-4317-8E2E-4238A5373278}">
      <dgm:prSet/>
      <dgm:spPr/>
      <dgm:t>
        <a:bodyPr/>
        <a:lstStyle/>
        <a:p>
          <a:pPr>
            <a:defRPr cap="all"/>
          </a:pPr>
          <a:r>
            <a:rPr lang="en-US"/>
            <a:t>volba distribučního kanálu</a:t>
          </a:r>
        </a:p>
      </dgm:t>
    </dgm:pt>
    <dgm:pt modelId="{DCD9267B-9E94-44BB-9427-6E22B24FC9A1}" type="parTrans" cxnId="{BC3055EC-3615-499C-924A-A324CC436521}">
      <dgm:prSet/>
      <dgm:spPr/>
      <dgm:t>
        <a:bodyPr/>
        <a:lstStyle/>
        <a:p>
          <a:endParaRPr lang="en-US"/>
        </a:p>
      </dgm:t>
    </dgm:pt>
    <dgm:pt modelId="{F81A26B2-AA68-4777-8EF8-A74D75EFD421}" type="sibTrans" cxnId="{BC3055EC-3615-499C-924A-A324CC436521}">
      <dgm:prSet/>
      <dgm:spPr/>
      <dgm:t>
        <a:bodyPr/>
        <a:lstStyle/>
        <a:p>
          <a:endParaRPr lang="en-US"/>
        </a:p>
      </dgm:t>
    </dgm:pt>
    <dgm:pt modelId="{9B8B90D3-C3E4-457C-8610-9DCF32C036F0}">
      <dgm:prSet/>
      <dgm:spPr/>
      <dgm:t>
        <a:bodyPr/>
        <a:lstStyle/>
        <a:p>
          <a:pPr>
            <a:defRPr cap="all"/>
          </a:pPr>
          <a:r>
            <a:rPr lang="en-US"/>
            <a:t>stanovení ceny</a:t>
          </a:r>
        </a:p>
      </dgm:t>
    </dgm:pt>
    <dgm:pt modelId="{3F133991-54B1-4E94-A3FE-026F507CB918}" type="parTrans" cxnId="{F2284A11-6EB0-437F-906B-8EEDC505E0C4}">
      <dgm:prSet/>
      <dgm:spPr/>
      <dgm:t>
        <a:bodyPr/>
        <a:lstStyle/>
        <a:p>
          <a:endParaRPr lang="en-US"/>
        </a:p>
      </dgm:t>
    </dgm:pt>
    <dgm:pt modelId="{5E58CC90-DDB8-4BA9-A146-5636EA00AB5A}" type="sibTrans" cxnId="{F2284A11-6EB0-437F-906B-8EEDC505E0C4}">
      <dgm:prSet/>
      <dgm:spPr/>
      <dgm:t>
        <a:bodyPr/>
        <a:lstStyle/>
        <a:p>
          <a:endParaRPr lang="en-US"/>
        </a:p>
      </dgm:t>
    </dgm:pt>
    <dgm:pt modelId="{15C68EB2-5223-4702-9D0D-61655FE2D640}">
      <dgm:prSet/>
      <dgm:spPr/>
      <dgm:t>
        <a:bodyPr/>
        <a:lstStyle/>
        <a:p>
          <a:pPr>
            <a:defRPr cap="all"/>
          </a:pPr>
          <a:r>
            <a:rPr lang="en-US"/>
            <a:t>komunikace</a:t>
          </a:r>
        </a:p>
      </dgm:t>
    </dgm:pt>
    <dgm:pt modelId="{BE1B95DF-9DDE-4926-AF06-12B7668309E1}" type="parTrans" cxnId="{CBF3A3CC-B869-4E9F-94A9-1A5BAC42EE2E}">
      <dgm:prSet/>
      <dgm:spPr/>
      <dgm:t>
        <a:bodyPr/>
        <a:lstStyle/>
        <a:p>
          <a:endParaRPr lang="en-US"/>
        </a:p>
      </dgm:t>
    </dgm:pt>
    <dgm:pt modelId="{E8BCC5AB-0814-4832-A73C-588A42A052DF}" type="sibTrans" cxnId="{CBF3A3CC-B869-4E9F-94A9-1A5BAC42EE2E}">
      <dgm:prSet/>
      <dgm:spPr/>
      <dgm:t>
        <a:bodyPr/>
        <a:lstStyle/>
        <a:p>
          <a:endParaRPr lang="en-US"/>
        </a:p>
      </dgm:t>
    </dgm:pt>
    <dgm:pt modelId="{1DAC0354-BCFB-4FD0-85E2-118EDAF03F91}">
      <dgm:prSet/>
      <dgm:spPr/>
      <dgm:t>
        <a:bodyPr/>
        <a:lstStyle/>
        <a:p>
          <a:pPr>
            <a:defRPr cap="all"/>
          </a:pPr>
          <a:r>
            <a:rPr lang="en-US"/>
            <a:t>management zpravodajství</a:t>
          </a:r>
        </a:p>
      </dgm:t>
    </dgm:pt>
    <dgm:pt modelId="{08F99510-A2FF-4B87-849C-AB9ACDB6EBD1}" type="parTrans" cxnId="{30ECF377-0616-4DD2-8528-2659E4D0ECAD}">
      <dgm:prSet/>
      <dgm:spPr/>
      <dgm:t>
        <a:bodyPr/>
        <a:lstStyle/>
        <a:p>
          <a:endParaRPr lang="en-US"/>
        </a:p>
      </dgm:t>
    </dgm:pt>
    <dgm:pt modelId="{4C45846F-60D3-450B-9EE3-FEA2836A7DCD}" type="sibTrans" cxnId="{30ECF377-0616-4DD2-8528-2659E4D0ECAD}">
      <dgm:prSet/>
      <dgm:spPr/>
      <dgm:t>
        <a:bodyPr/>
        <a:lstStyle/>
        <a:p>
          <a:endParaRPr lang="en-US"/>
        </a:p>
      </dgm:t>
    </dgm:pt>
    <dgm:pt modelId="{85845673-7BF2-494B-B7B5-E10728CAE1BB}">
      <dgm:prSet/>
      <dgm:spPr/>
      <dgm:t>
        <a:bodyPr/>
        <a:lstStyle/>
        <a:p>
          <a:pPr>
            <a:defRPr cap="all"/>
          </a:pPr>
          <a:r>
            <a:rPr lang="en-US"/>
            <a:t>alokace zdrojů</a:t>
          </a:r>
        </a:p>
      </dgm:t>
    </dgm:pt>
    <dgm:pt modelId="{CE7C3A2A-7D69-4A39-BC36-D110E00F8986}" type="parTrans" cxnId="{7D0BF412-74B8-4A7C-BF40-3635933F9C14}">
      <dgm:prSet/>
      <dgm:spPr/>
      <dgm:t>
        <a:bodyPr/>
        <a:lstStyle/>
        <a:p>
          <a:endParaRPr lang="en-US"/>
        </a:p>
      </dgm:t>
    </dgm:pt>
    <dgm:pt modelId="{7397B9CC-581F-4279-AFAB-A501A7C10CCE}" type="sibTrans" cxnId="{7D0BF412-74B8-4A7C-BF40-3635933F9C14}">
      <dgm:prSet/>
      <dgm:spPr/>
      <dgm:t>
        <a:bodyPr/>
        <a:lstStyle/>
        <a:p>
          <a:endParaRPr lang="en-US"/>
        </a:p>
      </dgm:t>
    </dgm:pt>
    <dgm:pt modelId="{BBF9FAD3-056B-4A9C-808D-D0826305DAC4}">
      <dgm:prSet/>
      <dgm:spPr/>
      <dgm:t>
        <a:bodyPr/>
        <a:lstStyle/>
        <a:p>
          <a:pPr>
            <a:defRPr cap="all"/>
          </a:pPr>
          <a:r>
            <a:rPr lang="en-US"/>
            <a:t>management paralelních kampaní</a:t>
          </a:r>
        </a:p>
      </dgm:t>
    </dgm:pt>
    <dgm:pt modelId="{B02BEE49-4AE6-4306-9C99-6EFF588B26DE}" type="parTrans" cxnId="{272015A1-469F-424A-9E1B-E27FEFB0A980}">
      <dgm:prSet/>
      <dgm:spPr/>
      <dgm:t>
        <a:bodyPr/>
        <a:lstStyle/>
        <a:p>
          <a:endParaRPr lang="en-US"/>
        </a:p>
      </dgm:t>
    </dgm:pt>
    <dgm:pt modelId="{2B74A5C8-A92D-468D-9BFE-6C84EDC18D54}" type="sibTrans" cxnId="{272015A1-469F-424A-9E1B-E27FEFB0A980}">
      <dgm:prSet/>
      <dgm:spPr/>
      <dgm:t>
        <a:bodyPr/>
        <a:lstStyle/>
        <a:p>
          <a:endParaRPr lang="en-US"/>
        </a:p>
      </dgm:t>
    </dgm:pt>
    <dgm:pt modelId="{B7A3BBEB-9845-405E-B0FA-6364C9F19853}">
      <dgm:prSet/>
      <dgm:spPr/>
      <dgm:t>
        <a:bodyPr/>
        <a:lstStyle/>
        <a:p>
          <a:pPr>
            <a:defRPr cap="all"/>
          </a:pPr>
          <a:r>
            <a:rPr lang="en-US"/>
            <a:t>management vnitřní soudržnosti</a:t>
          </a:r>
        </a:p>
      </dgm:t>
    </dgm:pt>
    <dgm:pt modelId="{25DD826F-9109-4818-A718-6E32AA77B89B}" type="parTrans" cxnId="{33D5590F-3890-4457-9472-18066D8E6B07}">
      <dgm:prSet/>
      <dgm:spPr/>
      <dgm:t>
        <a:bodyPr/>
        <a:lstStyle/>
        <a:p>
          <a:endParaRPr lang="en-US"/>
        </a:p>
      </dgm:t>
    </dgm:pt>
    <dgm:pt modelId="{B9802588-01E5-4763-B58E-025FD445F6A2}" type="sibTrans" cxnId="{33D5590F-3890-4457-9472-18066D8E6B07}">
      <dgm:prSet/>
      <dgm:spPr/>
      <dgm:t>
        <a:bodyPr/>
        <a:lstStyle/>
        <a:p>
          <a:endParaRPr lang="en-US"/>
        </a:p>
      </dgm:t>
    </dgm:pt>
    <dgm:pt modelId="{56B1EF01-BAD1-4173-AFC7-17DC156F31B2}" type="pres">
      <dgm:prSet presAssocID="{7025BE46-8C8D-49A8-9824-E6EFD8A0F01D}" presName="root" presStyleCnt="0">
        <dgm:presLayoutVars>
          <dgm:dir/>
          <dgm:resizeHandles val="exact"/>
        </dgm:presLayoutVars>
      </dgm:prSet>
      <dgm:spPr/>
    </dgm:pt>
    <dgm:pt modelId="{B08C6E10-307C-42EF-A181-AAC8A6A13D51}" type="pres">
      <dgm:prSet presAssocID="{9E55449E-A82D-47BF-BF42-1984C541C22C}" presName="compNode" presStyleCnt="0"/>
      <dgm:spPr/>
    </dgm:pt>
    <dgm:pt modelId="{1A81514D-DC2C-4718-96BE-7CE27E9B3134}" type="pres">
      <dgm:prSet presAssocID="{9E55449E-A82D-47BF-BF42-1984C541C22C}" presName="iconBgRect" presStyleLbl="bgShp" presStyleIdx="0" presStyleCnt="8"/>
      <dgm:spPr/>
    </dgm:pt>
    <dgm:pt modelId="{1AD2CCB4-FF8C-497B-96EB-6EF81F951E2C}" type="pres">
      <dgm:prSet presAssocID="{9E55449E-A82D-47BF-BF42-1984C541C22C}"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kument"/>
        </a:ext>
      </dgm:extLst>
    </dgm:pt>
    <dgm:pt modelId="{3154B733-4F59-4188-924E-AE11986AB1D3}" type="pres">
      <dgm:prSet presAssocID="{9E55449E-A82D-47BF-BF42-1984C541C22C}" presName="spaceRect" presStyleCnt="0"/>
      <dgm:spPr/>
    </dgm:pt>
    <dgm:pt modelId="{51547340-E29B-41D1-9006-920B15771689}" type="pres">
      <dgm:prSet presAssocID="{9E55449E-A82D-47BF-BF42-1984C541C22C}" presName="textRect" presStyleLbl="revTx" presStyleIdx="0" presStyleCnt="8">
        <dgm:presLayoutVars>
          <dgm:chMax val="1"/>
          <dgm:chPref val="1"/>
        </dgm:presLayoutVars>
      </dgm:prSet>
      <dgm:spPr/>
    </dgm:pt>
    <dgm:pt modelId="{B7DC9183-2A75-486A-9CF5-8F6538584F21}" type="pres">
      <dgm:prSet presAssocID="{135263FA-3A5C-48B2-8B7B-28295A81BE6C}" presName="sibTrans" presStyleCnt="0"/>
      <dgm:spPr/>
    </dgm:pt>
    <dgm:pt modelId="{D42E3A53-6B4B-42C6-9BD4-87C9DCBE7054}" type="pres">
      <dgm:prSet presAssocID="{50F90D1D-64E4-4317-8E2E-4238A5373278}" presName="compNode" presStyleCnt="0"/>
      <dgm:spPr/>
    </dgm:pt>
    <dgm:pt modelId="{61593BCA-57F3-4A1F-87EA-8CBE9CFF3B5A}" type="pres">
      <dgm:prSet presAssocID="{50F90D1D-64E4-4317-8E2E-4238A5373278}" presName="iconBgRect" presStyleLbl="bgShp" presStyleIdx="1" presStyleCnt="8"/>
      <dgm:spPr/>
    </dgm:pt>
    <dgm:pt modelId="{143756F7-0F1E-4646-AD4B-5B73FBF70B82}" type="pres">
      <dgm:prSet presAssocID="{50F90D1D-64E4-4317-8E2E-4238A5373278}"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Zaškrtnutí"/>
        </a:ext>
      </dgm:extLst>
    </dgm:pt>
    <dgm:pt modelId="{E00E058C-970F-4D5C-A678-2D004BA3858C}" type="pres">
      <dgm:prSet presAssocID="{50F90D1D-64E4-4317-8E2E-4238A5373278}" presName="spaceRect" presStyleCnt="0"/>
      <dgm:spPr/>
    </dgm:pt>
    <dgm:pt modelId="{F2228E58-8760-4AA9-9E69-BC38EAE04C2D}" type="pres">
      <dgm:prSet presAssocID="{50F90D1D-64E4-4317-8E2E-4238A5373278}" presName="textRect" presStyleLbl="revTx" presStyleIdx="1" presStyleCnt="8">
        <dgm:presLayoutVars>
          <dgm:chMax val="1"/>
          <dgm:chPref val="1"/>
        </dgm:presLayoutVars>
      </dgm:prSet>
      <dgm:spPr/>
    </dgm:pt>
    <dgm:pt modelId="{897746D5-4B0C-47D0-B259-4BCCEA8A5B04}" type="pres">
      <dgm:prSet presAssocID="{F81A26B2-AA68-4777-8EF8-A74D75EFD421}" presName="sibTrans" presStyleCnt="0"/>
      <dgm:spPr/>
    </dgm:pt>
    <dgm:pt modelId="{13D831C0-9612-4857-82B7-B3AE958624BA}" type="pres">
      <dgm:prSet presAssocID="{9B8B90D3-C3E4-457C-8610-9DCF32C036F0}" presName="compNode" presStyleCnt="0"/>
      <dgm:spPr/>
    </dgm:pt>
    <dgm:pt modelId="{1B085BFF-D093-463C-90D3-BBB9FF87CC38}" type="pres">
      <dgm:prSet presAssocID="{9B8B90D3-C3E4-457C-8610-9DCF32C036F0}" presName="iconBgRect" presStyleLbl="bgShp" presStyleIdx="2" presStyleCnt="8"/>
      <dgm:spPr/>
    </dgm:pt>
    <dgm:pt modelId="{48470D47-C206-4C50-8AF8-85736939DDA4}" type="pres">
      <dgm:prSet presAssocID="{9B8B90D3-C3E4-457C-8610-9DCF32C036F0}"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íze"/>
        </a:ext>
      </dgm:extLst>
    </dgm:pt>
    <dgm:pt modelId="{D8F3DDB4-9F30-4BB3-B602-8DDC3EA90EE8}" type="pres">
      <dgm:prSet presAssocID="{9B8B90D3-C3E4-457C-8610-9DCF32C036F0}" presName="spaceRect" presStyleCnt="0"/>
      <dgm:spPr/>
    </dgm:pt>
    <dgm:pt modelId="{FD02FF36-856C-42FB-B7F9-577C29ED84DD}" type="pres">
      <dgm:prSet presAssocID="{9B8B90D3-C3E4-457C-8610-9DCF32C036F0}" presName="textRect" presStyleLbl="revTx" presStyleIdx="2" presStyleCnt="8">
        <dgm:presLayoutVars>
          <dgm:chMax val="1"/>
          <dgm:chPref val="1"/>
        </dgm:presLayoutVars>
      </dgm:prSet>
      <dgm:spPr/>
    </dgm:pt>
    <dgm:pt modelId="{723ECFB6-74BA-4C4A-B6A3-C4715DF6E5DF}" type="pres">
      <dgm:prSet presAssocID="{5E58CC90-DDB8-4BA9-A146-5636EA00AB5A}" presName="sibTrans" presStyleCnt="0"/>
      <dgm:spPr/>
    </dgm:pt>
    <dgm:pt modelId="{7A2F7B8F-093A-47EC-970B-0F76F0E8B704}" type="pres">
      <dgm:prSet presAssocID="{15C68EB2-5223-4702-9D0D-61655FE2D640}" presName="compNode" presStyleCnt="0"/>
      <dgm:spPr/>
    </dgm:pt>
    <dgm:pt modelId="{9030E020-209F-4508-80A9-DB3D8B44AD94}" type="pres">
      <dgm:prSet presAssocID="{15C68EB2-5223-4702-9D0D-61655FE2D640}" presName="iconBgRect" presStyleLbl="bgShp" presStyleIdx="3" presStyleCnt="8"/>
      <dgm:spPr/>
    </dgm:pt>
    <dgm:pt modelId="{A6F52B7E-5BB7-4C30-AE0C-AE0407D71A51}" type="pres">
      <dgm:prSet presAssocID="{15C68EB2-5223-4702-9D0D-61655FE2D640}"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54A4F71E-C5BE-493D-B721-A79B4B50C567}" type="pres">
      <dgm:prSet presAssocID="{15C68EB2-5223-4702-9D0D-61655FE2D640}" presName="spaceRect" presStyleCnt="0"/>
      <dgm:spPr/>
    </dgm:pt>
    <dgm:pt modelId="{E656C744-AE92-49BD-9B5B-A90FEB2ADA18}" type="pres">
      <dgm:prSet presAssocID="{15C68EB2-5223-4702-9D0D-61655FE2D640}" presName="textRect" presStyleLbl="revTx" presStyleIdx="3" presStyleCnt="8">
        <dgm:presLayoutVars>
          <dgm:chMax val="1"/>
          <dgm:chPref val="1"/>
        </dgm:presLayoutVars>
      </dgm:prSet>
      <dgm:spPr/>
    </dgm:pt>
    <dgm:pt modelId="{315BFF22-369D-48D2-9A04-2BC16630E701}" type="pres">
      <dgm:prSet presAssocID="{E8BCC5AB-0814-4832-A73C-588A42A052DF}" presName="sibTrans" presStyleCnt="0"/>
      <dgm:spPr/>
    </dgm:pt>
    <dgm:pt modelId="{98DC2F1E-F7AD-4C96-9249-B099F9A4A6B1}" type="pres">
      <dgm:prSet presAssocID="{1DAC0354-BCFB-4FD0-85E2-118EDAF03F91}" presName="compNode" presStyleCnt="0"/>
      <dgm:spPr/>
    </dgm:pt>
    <dgm:pt modelId="{8CAE3A7E-A738-4C5C-A3A7-F8E9EBD5CD37}" type="pres">
      <dgm:prSet presAssocID="{1DAC0354-BCFB-4FD0-85E2-118EDAF03F91}" presName="iconBgRect" presStyleLbl="bgShp" presStyleIdx="4" presStyleCnt="8"/>
      <dgm:spPr/>
    </dgm:pt>
    <dgm:pt modelId="{9E72735A-3FB6-40CF-994B-5B96D6EFF3C7}" type="pres">
      <dgm:prSet presAssocID="{1DAC0354-BCFB-4FD0-85E2-118EDAF03F91}"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Kontrolní seznam"/>
        </a:ext>
      </dgm:extLst>
    </dgm:pt>
    <dgm:pt modelId="{C7F337DC-8F83-49B0-AF97-7AC559675F88}" type="pres">
      <dgm:prSet presAssocID="{1DAC0354-BCFB-4FD0-85E2-118EDAF03F91}" presName="spaceRect" presStyleCnt="0"/>
      <dgm:spPr/>
    </dgm:pt>
    <dgm:pt modelId="{BC6FDA37-D252-4C30-9BF1-700FA99C11C6}" type="pres">
      <dgm:prSet presAssocID="{1DAC0354-BCFB-4FD0-85E2-118EDAF03F91}" presName="textRect" presStyleLbl="revTx" presStyleIdx="4" presStyleCnt="8">
        <dgm:presLayoutVars>
          <dgm:chMax val="1"/>
          <dgm:chPref val="1"/>
        </dgm:presLayoutVars>
      </dgm:prSet>
      <dgm:spPr/>
    </dgm:pt>
    <dgm:pt modelId="{D929F148-2566-4789-A2A7-5E7D6B4FC9C7}" type="pres">
      <dgm:prSet presAssocID="{4C45846F-60D3-450B-9EE3-FEA2836A7DCD}" presName="sibTrans" presStyleCnt="0"/>
      <dgm:spPr/>
    </dgm:pt>
    <dgm:pt modelId="{B89715D0-57B4-4499-82C6-5025AB29CEB9}" type="pres">
      <dgm:prSet presAssocID="{85845673-7BF2-494B-B7B5-E10728CAE1BB}" presName="compNode" presStyleCnt="0"/>
      <dgm:spPr/>
    </dgm:pt>
    <dgm:pt modelId="{FB7639C1-79E6-4177-B4F8-7E72C6162B30}" type="pres">
      <dgm:prSet presAssocID="{85845673-7BF2-494B-B7B5-E10728CAE1BB}" presName="iconBgRect" presStyleLbl="bgShp" presStyleIdx="5" presStyleCnt="8"/>
      <dgm:spPr/>
    </dgm:pt>
    <dgm:pt modelId="{986663FD-0E91-412C-A437-F588DE663472}" type="pres">
      <dgm:prSet presAssocID="{85845673-7BF2-494B-B7B5-E10728CAE1BB}"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živatelé"/>
        </a:ext>
      </dgm:extLst>
    </dgm:pt>
    <dgm:pt modelId="{EF23EA71-8FC7-4DEE-96A0-E04B5EF114DF}" type="pres">
      <dgm:prSet presAssocID="{85845673-7BF2-494B-B7B5-E10728CAE1BB}" presName="spaceRect" presStyleCnt="0"/>
      <dgm:spPr/>
    </dgm:pt>
    <dgm:pt modelId="{0420B52A-2542-4765-908E-2FEE09C0A3C6}" type="pres">
      <dgm:prSet presAssocID="{85845673-7BF2-494B-B7B5-E10728CAE1BB}" presName="textRect" presStyleLbl="revTx" presStyleIdx="5" presStyleCnt="8">
        <dgm:presLayoutVars>
          <dgm:chMax val="1"/>
          <dgm:chPref val="1"/>
        </dgm:presLayoutVars>
      </dgm:prSet>
      <dgm:spPr/>
    </dgm:pt>
    <dgm:pt modelId="{BC32E546-573C-4AEA-90AB-91FDAD217387}" type="pres">
      <dgm:prSet presAssocID="{7397B9CC-581F-4279-AFAB-A501A7C10CCE}" presName="sibTrans" presStyleCnt="0"/>
      <dgm:spPr/>
    </dgm:pt>
    <dgm:pt modelId="{E3EA0551-31A8-4A0C-AC2D-EF302737BB48}" type="pres">
      <dgm:prSet presAssocID="{BBF9FAD3-056B-4A9C-808D-D0826305DAC4}" presName="compNode" presStyleCnt="0"/>
      <dgm:spPr/>
    </dgm:pt>
    <dgm:pt modelId="{E6B68EFE-BFFC-4859-B82C-1D53371B9E2F}" type="pres">
      <dgm:prSet presAssocID="{BBF9FAD3-056B-4A9C-808D-D0826305DAC4}" presName="iconBgRect" presStyleLbl="bgShp" presStyleIdx="6" presStyleCnt="8"/>
      <dgm:spPr/>
    </dgm:pt>
    <dgm:pt modelId="{009AB311-382A-454F-9590-B4E48E6B94D5}" type="pres">
      <dgm:prSet presAssocID="{BBF9FAD3-056B-4A9C-808D-D0826305DAC4}"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Trefa do černého"/>
        </a:ext>
      </dgm:extLst>
    </dgm:pt>
    <dgm:pt modelId="{AA8FA343-97C8-46B0-909E-AB464269D52B}" type="pres">
      <dgm:prSet presAssocID="{BBF9FAD3-056B-4A9C-808D-D0826305DAC4}" presName="spaceRect" presStyleCnt="0"/>
      <dgm:spPr/>
    </dgm:pt>
    <dgm:pt modelId="{4711A57D-ADAB-4C9A-83A2-91C324ED5C9E}" type="pres">
      <dgm:prSet presAssocID="{BBF9FAD3-056B-4A9C-808D-D0826305DAC4}" presName="textRect" presStyleLbl="revTx" presStyleIdx="6" presStyleCnt="8">
        <dgm:presLayoutVars>
          <dgm:chMax val="1"/>
          <dgm:chPref val="1"/>
        </dgm:presLayoutVars>
      </dgm:prSet>
      <dgm:spPr/>
    </dgm:pt>
    <dgm:pt modelId="{2399A91D-092F-49B3-BBD3-491749103989}" type="pres">
      <dgm:prSet presAssocID="{2B74A5C8-A92D-468D-9BFE-6C84EDC18D54}" presName="sibTrans" presStyleCnt="0"/>
      <dgm:spPr/>
    </dgm:pt>
    <dgm:pt modelId="{6AEB6270-1129-43C5-922E-61897418A397}" type="pres">
      <dgm:prSet presAssocID="{B7A3BBEB-9845-405E-B0FA-6364C9F19853}" presName="compNode" presStyleCnt="0"/>
      <dgm:spPr/>
    </dgm:pt>
    <dgm:pt modelId="{39B6D9E5-9F83-4FCF-9134-D10C59232019}" type="pres">
      <dgm:prSet presAssocID="{B7A3BBEB-9845-405E-B0FA-6364C9F19853}" presName="iconBgRect" presStyleLbl="bgShp" presStyleIdx="7" presStyleCnt="8"/>
      <dgm:spPr/>
    </dgm:pt>
    <dgm:pt modelId="{0CB952EC-A572-41B7-9538-66532C2EB70F}" type="pres">
      <dgm:prSet presAssocID="{B7A3BBEB-9845-405E-B0FA-6364C9F19853}"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Skupina"/>
        </a:ext>
      </dgm:extLst>
    </dgm:pt>
    <dgm:pt modelId="{F1C5406D-2CC9-4E23-8DEB-D4A6236706F2}" type="pres">
      <dgm:prSet presAssocID="{B7A3BBEB-9845-405E-B0FA-6364C9F19853}" presName="spaceRect" presStyleCnt="0"/>
      <dgm:spPr/>
    </dgm:pt>
    <dgm:pt modelId="{C5E46014-87BC-4E9C-9E9D-EF9A504826FC}" type="pres">
      <dgm:prSet presAssocID="{B7A3BBEB-9845-405E-B0FA-6364C9F19853}" presName="textRect" presStyleLbl="revTx" presStyleIdx="7" presStyleCnt="8">
        <dgm:presLayoutVars>
          <dgm:chMax val="1"/>
          <dgm:chPref val="1"/>
        </dgm:presLayoutVars>
      </dgm:prSet>
      <dgm:spPr/>
    </dgm:pt>
  </dgm:ptLst>
  <dgm:cxnLst>
    <dgm:cxn modelId="{33D5590F-3890-4457-9472-18066D8E6B07}" srcId="{7025BE46-8C8D-49A8-9824-E6EFD8A0F01D}" destId="{B7A3BBEB-9845-405E-B0FA-6364C9F19853}" srcOrd="7" destOrd="0" parTransId="{25DD826F-9109-4818-A718-6E32AA77B89B}" sibTransId="{B9802588-01E5-4763-B58E-025FD445F6A2}"/>
    <dgm:cxn modelId="{F2284A11-6EB0-437F-906B-8EEDC505E0C4}" srcId="{7025BE46-8C8D-49A8-9824-E6EFD8A0F01D}" destId="{9B8B90D3-C3E4-457C-8610-9DCF32C036F0}" srcOrd="2" destOrd="0" parTransId="{3F133991-54B1-4E94-A3FE-026F507CB918}" sibTransId="{5E58CC90-DDB8-4BA9-A146-5636EA00AB5A}"/>
    <dgm:cxn modelId="{7D0BF412-74B8-4A7C-BF40-3635933F9C14}" srcId="{7025BE46-8C8D-49A8-9824-E6EFD8A0F01D}" destId="{85845673-7BF2-494B-B7B5-E10728CAE1BB}" srcOrd="5" destOrd="0" parTransId="{CE7C3A2A-7D69-4A39-BC36-D110E00F8986}" sibTransId="{7397B9CC-581F-4279-AFAB-A501A7C10CCE}"/>
    <dgm:cxn modelId="{F6E67118-D5A1-4B19-89B9-05FFD3E683B4}" type="presOf" srcId="{1DAC0354-BCFB-4FD0-85E2-118EDAF03F91}" destId="{BC6FDA37-D252-4C30-9BF1-700FA99C11C6}" srcOrd="0" destOrd="0" presId="urn:microsoft.com/office/officeart/2018/5/layout/IconCircleLabelList"/>
    <dgm:cxn modelId="{042AB830-01BB-44FE-904F-948965DA8036}" type="presOf" srcId="{15C68EB2-5223-4702-9D0D-61655FE2D640}" destId="{E656C744-AE92-49BD-9B5B-A90FEB2ADA18}" srcOrd="0" destOrd="0" presId="urn:microsoft.com/office/officeart/2018/5/layout/IconCircleLabelList"/>
    <dgm:cxn modelId="{FA75E258-8A75-4F92-AB4D-676EC93211E9}" type="presOf" srcId="{7025BE46-8C8D-49A8-9824-E6EFD8A0F01D}" destId="{56B1EF01-BAD1-4173-AFC7-17DC156F31B2}" srcOrd="0" destOrd="0" presId="urn:microsoft.com/office/officeart/2018/5/layout/IconCircleLabelList"/>
    <dgm:cxn modelId="{7A5FB273-0A66-49D3-801E-30031ECC820A}" type="presOf" srcId="{9B8B90D3-C3E4-457C-8610-9DCF32C036F0}" destId="{FD02FF36-856C-42FB-B7F9-577C29ED84DD}" srcOrd="0" destOrd="0" presId="urn:microsoft.com/office/officeart/2018/5/layout/IconCircleLabelList"/>
    <dgm:cxn modelId="{30ECF377-0616-4DD2-8528-2659E4D0ECAD}" srcId="{7025BE46-8C8D-49A8-9824-E6EFD8A0F01D}" destId="{1DAC0354-BCFB-4FD0-85E2-118EDAF03F91}" srcOrd="4" destOrd="0" parTransId="{08F99510-A2FF-4B87-849C-AB9ACDB6EBD1}" sibTransId="{4C45846F-60D3-450B-9EE3-FEA2836A7DCD}"/>
    <dgm:cxn modelId="{33FE817E-AD9E-417F-B5DA-3D35923986F7}" type="presOf" srcId="{85845673-7BF2-494B-B7B5-E10728CAE1BB}" destId="{0420B52A-2542-4765-908E-2FEE09C0A3C6}" srcOrd="0" destOrd="0" presId="urn:microsoft.com/office/officeart/2018/5/layout/IconCircleLabelList"/>
    <dgm:cxn modelId="{C6380588-5530-4B5B-A4A0-18303474228B}" srcId="{7025BE46-8C8D-49A8-9824-E6EFD8A0F01D}" destId="{9E55449E-A82D-47BF-BF42-1984C541C22C}" srcOrd="0" destOrd="0" parTransId="{89020F7D-980F-471D-A9CA-424D909D42A8}" sibTransId="{135263FA-3A5C-48B2-8B7B-28295A81BE6C}"/>
    <dgm:cxn modelId="{272015A1-469F-424A-9E1B-E27FEFB0A980}" srcId="{7025BE46-8C8D-49A8-9824-E6EFD8A0F01D}" destId="{BBF9FAD3-056B-4A9C-808D-D0826305DAC4}" srcOrd="6" destOrd="0" parTransId="{B02BEE49-4AE6-4306-9C99-6EFF588B26DE}" sibTransId="{2B74A5C8-A92D-468D-9BFE-6C84EDC18D54}"/>
    <dgm:cxn modelId="{9F90D0A2-673D-46CD-B0B2-1E99075E09BA}" type="presOf" srcId="{B7A3BBEB-9845-405E-B0FA-6364C9F19853}" destId="{C5E46014-87BC-4E9C-9E9D-EF9A504826FC}" srcOrd="0" destOrd="0" presId="urn:microsoft.com/office/officeart/2018/5/layout/IconCircleLabelList"/>
    <dgm:cxn modelId="{1FE6BEC1-AE14-43F8-8DDC-10F31CA9C906}" type="presOf" srcId="{50F90D1D-64E4-4317-8E2E-4238A5373278}" destId="{F2228E58-8760-4AA9-9E69-BC38EAE04C2D}" srcOrd="0" destOrd="0" presId="urn:microsoft.com/office/officeart/2018/5/layout/IconCircleLabelList"/>
    <dgm:cxn modelId="{CBF3A3CC-B869-4E9F-94A9-1A5BAC42EE2E}" srcId="{7025BE46-8C8D-49A8-9824-E6EFD8A0F01D}" destId="{15C68EB2-5223-4702-9D0D-61655FE2D640}" srcOrd="3" destOrd="0" parTransId="{BE1B95DF-9DDE-4926-AF06-12B7668309E1}" sibTransId="{E8BCC5AB-0814-4832-A73C-588A42A052DF}"/>
    <dgm:cxn modelId="{19EEEBDB-6F48-4AC8-9425-C82C6945B94B}" type="presOf" srcId="{9E55449E-A82D-47BF-BF42-1984C541C22C}" destId="{51547340-E29B-41D1-9006-920B15771689}" srcOrd="0" destOrd="0" presId="urn:microsoft.com/office/officeart/2018/5/layout/IconCircleLabelList"/>
    <dgm:cxn modelId="{00B9FBE7-1838-42A3-8441-DAD2B8D0B80C}" type="presOf" srcId="{BBF9FAD3-056B-4A9C-808D-D0826305DAC4}" destId="{4711A57D-ADAB-4C9A-83A2-91C324ED5C9E}" srcOrd="0" destOrd="0" presId="urn:microsoft.com/office/officeart/2018/5/layout/IconCircleLabelList"/>
    <dgm:cxn modelId="{BC3055EC-3615-499C-924A-A324CC436521}" srcId="{7025BE46-8C8D-49A8-9824-E6EFD8A0F01D}" destId="{50F90D1D-64E4-4317-8E2E-4238A5373278}" srcOrd="1" destOrd="0" parTransId="{DCD9267B-9E94-44BB-9427-6E22B24FC9A1}" sibTransId="{F81A26B2-AA68-4777-8EF8-A74D75EFD421}"/>
    <dgm:cxn modelId="{C842FCFB-5A42-4699-B5F7-B8CE1986DD63}" type="presParOf" srcId="{56B1EF01-BAD1-4173-AFC7-17DC156F31B2}" destId="{B08C6E10-307C-42EF-A181-AAC8A6A13D51}" srcOrd="0" destOrd="0" presId="urn:microsoft.com/office/officeart/2018/5/layout/IconCircleLabelList"/>
    <dgm:cxn modelId="{677ABF82-63E0-4901-941D-7AA2B6316975}" type="presParOf" srcId="{B08C6E10-307C-42EF-A181-AAC8A6A13D51}" destId="{1A81514D-DC2C-4718-96BE-7CE27E9B3134}" srcOrd="0" destOrd="0" presId="urn:microsoft.com/office/officeart/2018/5/layout/IconCircleLabelList"/>
    <dgm:cxn modelId="{D88CDE39-FC07-4EAA-A0CE-C120CD1D36EE}" type="presParOf" srcId="{B08C6E10-307C-42EF-A181-AAC8A6A13D51}" destId="{1AD2CCB4-FF8C-497B-96EB-6EF81F951E2C}" srcOrd="1" destOrd="0" presId="urn:microsoft.com/office/officeart/2018/5/layout/IconCircleLabelList"/>
    <dgm:cxn modelId="{C12B9E62-FC57-4320-BA58-B12589635930}" type="presParOf" srcId="{B08C6E10-307C-42EF-A181-AAC8A6A13D51}" destId="{3154B733-4F59-4188-924E-AE11986AB1D3}" srcOrd="2" destOrd="0" presId="urn:microsoft.com/office/officeart/2018/5/layout/IconCircleLabelList"/>
    <dgm:cxn modelId="{5F34E267-23C7-4C07-A8C0-EF34C38379B3}" type="presParOf" srcId="{B08C6E10-307C-42EF-A181-AAC8A6A13D51}" destId="{51547340-E29B-41D1-9006-920B15771689}" srcOrd="3" destOrd="0" presId="urn:microsoft.com/office/officeart/2018/5/layout/IconCircleLabelList"/>
    <dgm:cxn modelId="{9DFA1713-93C6-4E68-A77D-8BCD193B6DC8}" type="presParOf" srcId="{56B1EF01-BAD1-4173-AFC7-17DC156F31B2}" destId="{B7DC9183-2A75-486A-9CF5-8F6538584F21}" srcOrd="1" destOrd="0" presId="urn:microsoft.com/office/officeart/2018/5/layout/IconCircleLabelList"/>
    <dgm:cxn modelId="{84ABE148-8876-432A-9A7B-28F3B1D843DA}" type="presParOf" srcId="{56B1EF01-BAD1-4173-AFC7-17DC156F31B2}" destId="{D42E3A53-6B4B-42C6-9BD4-87C9DCBE7054}" srcOrd="2" destOrd="0" presId="urn:microsoft.com/office/officeart/2018/5/layout/IconCircleLabelList"/>
    <dgm:cxn modelId="{46A7B363-E13B-4D34-B873-CFA8862C69BB}" type="presParOf" srcId="{D42E3A53-6B4B-42C6-9BD4-87C9DCBE7054}" destId="{61593BCA-57F3-4A1F-87EA-8CBE9CFF3B5A}" srcOrd="0" destOrd="0" presId="urn:microsoft.com/office/officeart/2018/5/layout/IconCircleLabelList"/>
    <dgm:cxn modelId="{391C29F1-DE88-4E38-8390-129790D7330E}" type="presParOf" srcId="{D42E3A53-6B4B-42C6-9BD4-87C9DCBE7054}" destId="{143756F7-0F1E-4646-AD4B-5B73FBF70B82}" srcOrd="1" destOrd="0" presId="urn:microsoft.com/office/officeart/2018/5/layout/IconCircleLabelList"/>
    <dgm:cxn modelId="{E323935D-CF7F-4C21-B855-FDE96A3942E2}" type="presParOf" srcId="{D42E3A53-6B4B-42C6-9BD4-87C9DCBE7054}" destId="{E00E058C-970F-4D5C-A678-2D004BA3858C}" srcOrd="2" destOrd="0" presId="urn:microsoft.com/office/officeart/2018/5/layout/IconCircleLabelList"/>
    <dgm:cxn modelId="{706A7955-843D-439E-9550-3A9A5E1DA35D}" type="presParOf" srcId="{D42E3A53-6B4B-42C6-9BD4-87C9DCBE7054}" destId="{F2228E58-8760-4AA9-9E69-BC38EAE04C2D}" srcOrd="3" destOrd="0" presId="urn:microsoft.com/office/officeart/2018/5/layout/IconCircleLabelList"/>
    <dgm:cxn modelId="{6B217C4C-4ABC-4CFC-AA33-EE1ABA27A31E}" type="presParOf" srcId="{56B1EF01-BAD1-4173-AFC7-17DC156F31B2}" destId="{897746D5-4B0C-47D0-B259-4BCCEA8A5B04}" srcOrd="3" destOrd="0" presId="urn:microsoft.com/office/officeart/2018/5/layout/IconCircleLabelList"/>
    <dgm:cxn modelId="{0809D7FA-77A1-46F8-AE17-6ED6B806F599}" type="presParOf" srcId="{56B1EF01-BAD1-4173-AFC7-17DC156F31B2}" destId="{13D831C0-9612-4857-82B7-B3AE958624BA}" srcOrd="4" destOrd="0" presId="urn:microsoft.com/office/officeart/2018/5/layout/IconCircleLabelList"/>
    <dgm:cxn modelId="{D3DAB0D4-9C57-4AD3-8879-4C37C0F601F2}" type="presParOf" srcId="{13D831C0-9612-4857-82B7-B3AE958624BA}" destId="{1B085BFF-D093-463C-90D3-BBB9FF87CC38}" srcOrd="0" destOrd="0" presId="urn:microsoft.com/office/officeart/2018/5/layout/IconCircleLabelList"/>
    <dgm:cxn modelId="{8FDD933E-BACB-49A6-B38C-3A06E47E7189}" type="presParOf" srcId="{13D831C0-9612-4857-82B7-B3AE958624BA}" destId="{48470D47-C206-4C50-8AF8-85736939DDA4}" srcOrd="1" destOrd="0" presId="urn:microsoft.com/office/officeart/2018/5/layout/IconCircleLabelList"/>
    <dgm:cxn modelId="{B19BA3AC-520A-4FDC-8BE4-F597B790022D}" type="presParOf" srcId="{13D831C0-9612-4857-82B7-B3AE958624BA}" destId="{D8F3DDB4-9F30-4BB3-B602-8DDC3EA90EE8}" srcOrd="2" destOrd="0" presId="urn:microsoft.com/office/officeart/2018/5/layout/IconCircleLabelList"/>
    <dgm:cxn modelId="{5A76008E-C065-4013-9006-B1B660917D9D}" type="presParOf" srcId="{13D831C0-9612-4857-82B7-B3AE958624BA}" destId="{FD02FF36-856C-42FB-B7F9-577C29ED84DD}" srcOrd="3" destOrd="0" presId="urn:microsoft.com/office/officeart/2018/5/layout/IconCircleLabelList"/>
    <dgm:cxn modelId="{BE7A32DE-8694-4760-9C84-0C316CCCAF91}" type="presParOf" srcId="{56B1EF01-BAD1-4173-AFC7-17DC156F31B2}" destId="{723ECFB6-74BA-4C4A-B6A3-C4715DF6E5DF}" srcOrd="5" destOrd="0" presId="urn:microsoft.com/office/officeart/2018/5/layout/IconCircleLabelList"/>
    <dgm:cxn modelId="{1D7365F1-3B69-4B47-A17C-DDF6EB6832B5}" type="presParOf" srcId="{56B1EF01-BAD1-4173-AFC7-17DC156F31B2}" destId="{7A2F7B8F-093A-47EC-970B-0F76F0E8B704}" srcOrd="6" destOrd="0" presId="urn:microsoft.com/office/officeart/2018/5/layout/IconCircleLabelList"/>
    <dgm:cxn modelId="{1482D067-43B8-4D82-933F-21525E30C07C}" type="presParOf" srcId="{7A2F7B8F-093A-47EC-970B-0F76F0E8B704}" destId="{9030E020-209F-4508-80A9-DB3D8B44AD94}" srcOrd="0" destOrd="0" presId="urn:microsoft.com/office/officeart/2018/5/layout/IconCircleLabelList"/>
    <dgm:cxn modelId="{FCA2125D-2327-4D7F-98F7-C51947D5276D}" type="presParOf" srcId="{7A2F7B8F-093A-47EC-970B-0F76F0E8B704}" destId="{A6F52B7E-5BB7-4C30-AE0C-AE0407D71A51}" srcOrd="1" destOrd="0" presId="urn:microsoft.com/office/officeart/2018/5/layout/IconCircleLabelList"/>
    <dgm:cxn modelId="{DAD45BE8-B302-431B-883C-FD4861260941}" type="presParOf" srcId="{7A2F7B8F-093A-47EC-970B-0F76F0E8B704}" destId="{54A4F71E-C5BE-493D-B721-A79B4B50C567}" srcOrd="2" destOrd="0" presId="urn:microsoft.com/office/officeart/2018/5/layout/IconCircleLabelList"/>
    <dgm:cxn modelId="{970F468E-FAF0-493E-99A9-7C970A01C78B}" type="presParOf" srcId="{7A2F7B8F-093A-47EC-970B-0F76F0E8B704}" destId="{E656C744-AE92-49BD-9B5B-A90FEB2ADA18}" srcOrd="3" destOrd="0" presId="urn:microsoft.com/office/officeart/2018/5/layout/IconCircleLabelList"/>
    <dgm:cxn modelId="{455BEFAD-3573-477E-87D5-919D5C050F3A}" type="presParOf" srcId="{56B1EF01-BAD1-4173-AFC7-17DC156F31B2}" destId="{315BFF22-369D-48D2-9A04-2BC16630E701}" srcOrd="7" destOrd="0" presId="urn:microsoft.com/office/officeart/2018/5/layout/IconCircleLabelList"/>
    <dgm:cxn modelId="{B0ABF29E-7BE8-4296-9E21-AF3373CB05A9}" type="presParOf" srcId="{56B1EF01-BAD1-4173-AFC7-17DC156F31B2}" destId="{98DC2F1E-F7AD-4C96-9249-B099F9A4A6B1}" srcOrd="8" destOrd="0" presId="urn:microsoft.com/office/officeart/2018/5/layout/IconCircleLabelList"/>
    <dgm:cxn modelId="{DA337A61-B8D8-4B71-8C2B-395051B9C1A2}" type="presParOf" srcId="{98DC2F1E-F7AD-4C96-9249-B099F9A4A6B1}" destId="{8CAE3A7E-A738-4C5C-A3A7-F8E9EBD5CD37}" srcOrd="0" destOrd="0" presId="urn:microsoft.com/office/officeart/2018/5/layout/IconCircleLabelList"/>
    <dgm:cxn modelId="{87885D04-C8B4-41F4-A59A-78BD153149FF}" type="presParOf" srcId="{98DC2F1E-F7AD-4C96-9249-B099F9A4A6B1}" destId="{9E72735A-3FB6-40CF-994B-5B96D6EFF3C7}" srcOrd="1" destOrd="0" presId="urn:microsoft.com/office/officeart/2018/5/layout/IconCircleLabelList"/>
    <dgm:cxn modelId="{83C50BFF-7511-4A12-B175-C724425A8DD3}" type="presParOf" srcId="{98DC2F1E-F7AD-4C96-9249-B099F9A4A6B1}" destId="{C7F337DC-8F83-49B0-AF97-7AC559675F88}" srcOrd="2" destOrd="0" presId="urn:microsoft.com/office/officeart/2018/5/layout/IconCircleLabelList"/>
    <dgm:cxn modelId="{8456B97C-9763-4DBC-875E-589C6C74CC6F}" type="presParOf" srcId="{98DC2F1E-F7AD-4C96-9249-B099F9A4A6B1}" destId="{BC6FDA37-D252-4C30-9BF1-700FA99C11C6}" srcOrd="3" destOrd="0" presId="urn:microsoft.com/office/officeart/2018/5/layout/IconCircleLabelList"/>
    <dgm:cxn modelId="{79C874C7-D9A9-4B22-BC81-5E35A41B9064}" type="presParOf" srcId="{56B1EF01-BAD1-4173-AFC7-17DC156F31B2}" destId="{D929F148-2566-4789-A2A7-5E7D6B4FC9C7}" srcOrd="9" destOrd="0" presId="urn:microsoft.com/office/officeart/2018/5/layout/IconCircleLabelList"/>
    <dgm:cxn modelId="{E8D533AC-AAA2-47D0-ADDB-F84F4F78E7C3}" type="presParOf" srcId="{56B1EF01-BAD1-4173-AFC7-17DC156F31B2}" destId="{B89715D0-57B4-4499-82C6-5025AB29CEB9}" srcOrd="10" destOrd="0" presId="urn:microsoft.com/office/officeart/2018/5/layout/IconCircleLabelList"/>
    <dgm:cxn modelId="{11D10C7C-8FAB-4AAA-873B-8B588AA80C8E}" type="presParOf" srcId="{B89715D0-57B4-4499-82C6-5025AB29CEB9}" destId="{FB7639C1-79E6-4177-B4F8-7E72C6162B30}" srcOrd="0" destOrd="0" presId="urn:microsoft.com/office/officeart/2018/5/layout/IconCircleLabelList"/>
    <dgm:cxn modelId="{FBF6890B-DA52-40C7-B1F9-C941410A5F72}" type="presParOf" srcId="{B89715D0-57B4-4499-82C6-5025AB29CEB9}" destId="{986663FD-0E91-412C-A437-F588DE663472}" srcOrd="1" destOrd="0" presId="urn:microsoft.com/office/officeart/2018/5/layout/IconCircleLabelList"/>
    <dgm:cxn modelId="{09A7ACE0-F41A-45CC-AC05-D249486A1F63}" type="presParOf" srcId="{B89715D0-57B4-4499-82C6-5025AB29CEB9}" destId="{EF23EA71-8FC7-4DEE-96A0-E04B5EF114DF}" srcOrd="2" destOrd="0" presId="urn:microsoft.com/office/officeart/2018/5/layout/IconCircleLabelList"/>
    <dgm:cxn modelId="{10C57488-C506-40FE-9C99-AC21F0B34FC5}" type="presParOf" srcId="{B89715D0-57B4-4499-82C6-5025AB29CEB9}" destId="{0420B52A-2542-4765-908E-2FEE09C0A3C6}" srcOrd="3" destOrd="0" presId="urn:microsoft.com/office/officeart/2018/5/layout/IconCircleLabelList"/>
    <dgm:cxn modelId="{FC4A764A-DE8D-4BF8-B6DB-D78E2BCFA11C}" type="presParOf" srcId="{56B1EF01-BAD1-4173-AFC7-17DC156F31B2}" destId="{BC32E546-573C-4AEA-90AB-91FDAD217387}" srcOrd="11" destOrd="0" presId="urn:microsoft.com/office/officeart/2018/5/layout/IconCircleLabelList"/>
    <dgm:cxn modelId="{4F1EDD1A-1A59-47BC-A5A2-18B171FEF2CF}" type="presParOf" srcId="{56B1EF01-BAD1-4173-AFC7-17DC156F31B2}" destId="{E3EA0551-31A8-4A0C-AC2D-EF302737BB48}" srcOrd="12" destOrd="0" presId="urn:microsoft.com/office/officeart/2018/5/layout/IconCircleLabelList"/>
    <dgm:cxn modelId="{226E8400-C983-436C-BC91-7A7BE8CCB2A1}" type="presParOf" srcId="{E3EA0551-31A8-4A0C-AC2D-EF302737BB48}" destId="{E6B68EFE-BFFC-4859-B82C-1D53371B9E2F}" srcOrd="0" destOrd="0" presId="urn:microsoft.com/office/officeart/2018/5/layout/IconCircleLabelList"/>
    <dgm:cxn modelId="{583D4F0D-DDF2-4798-92EE-FBA9DF99D0BC}" type="presParOf" srcId="{E3EA0551-31A8-4A0C-AC2D-EF302737BB48}" destId="{009AB311-382A-454F-9590-B4E48E6B94D5}" srcOrd="1" destOrd="0" presId="urn:microsoft.com/office/officeart/2018/5/layout/IconCircleLabelList"/>
    <dgm:cxn modelId="{88E8C432-B756-454F-A6D3-0FF5D65B2AF6}" type="presParOf" srcId="{E3EA0551-31A8-4A0C-AC2D-EF302737BB48}" destId="{AA8FA343-97C8-46B0-909E-AB464269D52B}" srcOrd="2" destOrd="0" presId="urn:microsoft.com/office/officeart/2018/5/layout/IconCircleLabelList"/>
    <dgm:cxn modelId="{BA31A579-B734-4A9A-8055-52CBB4D6FE95}" type="presParOf" srcId="{E3EA0551-31A8-4A0C-AC2D-EF302737BB48}" destId="{4711A57D-ADAB-4C9A-83A2-91C324ED5C9E}" srcOrd="3" destOrd="0" presId="urn:microsoft.com/office/officeart/2018/5/layout/IconCircleLabelList"/>
    <dgm:cxn modelId="{8113E95F-C18E-477C-B692-6DF18AD53381}" type="presParOf" srcId="{56B1EF01-BAD1-4173-AFC7-17DC156F31B2}" destId="{2399A91D-092F-49B3-BBD3-491749103989}" srcOrd="13" destOrd="0" presId="urn:microsoft.com/office/officeart/2018/5/layout/IconCircleLabelList"/>
    <dgm:cxn modelId="{81BB25BD-0FC4-4827-99AC-17CFF8618B8E}" type="presParOf" srcId="{56B1EF01-BAD1-4173-AFC7-17DC156F31B2}" destId="{6AEB6270-1129-43C5-922E-61897418A397}" srcOrd="14" destOrd="0" presId="urn:microsoft.com/office/officeart/2018/5/layout/IconCircleLabelList"/>
    <dgm:cxn modelId="{AB894846-4D2D-46E9-8BC3-7344C7C653C5}" type="presParOf" srcId="{6AEB6270-1129-43C5-922E-61897418A397}" destId="{39B6D9E5-9F83-4FCF-9134-D10C59232019}" srcOrd="0" destOrd="0" presId="urn:microsoft.com/office/officeart/2018/5/layout/IconCircleLabelList"/>
    <dgm:cxn modelId="{523F2888-13EA-4236-8302-BC6502F89B74}" type="presParOf" srcId="{6AEB6270-1129-43C5-922E-61897418A397}" destId="{0CB952EC-A572-41B7-9538-66532C2EB70F}" srcOrd="1" destOrd="0" presId="urn:microsoft.com/office/officeart/2018/5/layout/IconCircleLabelList"/>
    <dgm:cxn modelId="{15A61B5F-EA16-443E-8178-BB7DB7930224}" type="presParOf" srcId="{6AEB6270-1129-43C5-922E-61897418A397}" destId="{F1C5406D-2CC9-4E23-8DEB-D4A6236706F2}" srcOrd="2" destOrd="0" presId="urn:microsoft.com/office/officeart/2018/5/layout/IconCircleLabelList"/>
    <dgm:cxn modelId="{9E03EA94-7929-4413-87CD-EEA9BEBF422A}" type="presParOf" srcId="{6AEB6270-1129-43C5-922E-61897418A397}" destId="{C5E46014-87BC-4E9C-9E9D-EF9A504826F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8A1CC-948F-2E43-A859-7415DA20CFA7}">
      <dsp:nvSpPr>
        <dsp:cNvPr id="0" name=""/>
        <dsp:cNvSpPr/>
      </dsp:nvSpPr>
      <dsp:spPr>
        <a:xfrm>
          <a:off x="0" y="0"/>
          <a:ext cx="8756565" cy="97237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koncept - termín se poprvé objevuje  v díle Theodora Levitta (Levitt 1969)</a:t>
          </a:r>
        </a:p>
      </dsp:txBody>
      <dsp:txXfrm>
        <a:off x="28480" y="28480"/>
        <a:ext cx="7625125" cy="915419"/>
      </dsp:txXfrm>
    </dsp:sp>
    <dsp:sp modelId="{CE60F6B1-69BC-0A42-9739-257A46F0E017}">
      <dsp:nvSpPr>
        <dsp:cNvPr id="0" name=""/>
        <dsp:cNvSpPr/>
      </dsp:nvSpPr>
      <dsp:spPr>
        <a:xfrm>
          <a:off x="733362" y="1149176"/>
          <a:ext cx="8756565" cy="972379"/>
        </a:xfrm>
        <a:prstGeom prst="roundRect">
          <a:avLst>
            <a:gd name="adj" fmla="val 10000"/>
          </a:avLst>
        </a:prstGeom>
        <a:solidFill>
          <a:schemeClr val="accent2">
            <a:hueOff val="-3450630"/>
            <a:satOff val="15286"/>
            <a:lumOff val="-562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dodnes jeden z nejvýznamnějších konceptů v ekonomickém marketingu</a:t>
          </a:r>
        </a:p>
      </dsp:txBody>
      <dsp:txXfrm>
        <a:off x="761842" y="1177656"/>
        <a:ext cx="7334196" cy="915419"/>
      </dsp:txXfrm>
    </dsp:sp>
    <dsp:sp modelId="{E8146156-D075-BF4D-BAEA-67B9E7805F36}">
      <dsp:nvSpPr>
        <dsp:cNvPr id="0" name=""/>
        <dsp:cNvSpPr/>
      </dsp:nvSpPr>
      <dsp:spPr>
        <a:xfrm>
          <a:off x="1455779" y="2298352"/>
          <a:ext cx="8756565" cy="972379"/>
        </a:xfrm>
        <a:prstGeom prst="roundRect">
          <a:avLst>
            <a:gd name="adj" fmla="val 10000"/>
          </a:avLst>
        </a:prstGeom>
        <a:solidFill>
          <a:schemeClr val="accent2">
            <a:hueOff val="-6901260"/>
            <a:satOff val="30573"/>
            <a:lumOff val="-1124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hlavní pilíře: </a:t>
          </a:r>
          <a:r>
            <a:rPr lang="en-US" sz="2600" i="1" kern="1200"/>
            <a:t>orientace na zákazníka, koordinovaný marketing a prokazatelný zisk</a:t>
          </a:r>
          <a:endParaRPr lang="en-US" sz="2600" kern="1200"/>
        </a:p>
      </dsp:txBody>
      <dsp:txXfrm>
        <a:off x="1484259" y="2326832"/>
        <a:ext cx="7345142" cy="915419"/>
      </dsp:txXfrm>
    </dsp:sp>
    <dsp:sp modelId="{06C76C71-5E0F-3449-85F4-4BD0F61AECEA}">
      <dsp:nvSpPr>
        <dsp:cNvPr id="0" name=""/>
        <dsp:cNvSpPr/>
      </dsp:nvSpPr>
      <dsp:spPr>
        <a:xfrm>
          <a:off x="2189141" y="3447528"/>
          <a:ext cx="8756565" cy="972379"/>
        </a:xfrm>
        <a:prstGeom prst="roundRect">
          <a:avLst>
            <a:gd name="adj" fmla="val 10000"/>
          </a:avLst>
        </a:prstGeom>
        <a:solidFill>
          <a:schemeClr val="accent2">
            <a:hueOff val="-10351890"/>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i="1" kern="1200"/>
            <a:t>4 dimenze: </a:t>
          </a:r>
          <a:r>
            <a:rPr lang="en-US" sz="2600" kern="1200"/>
            <a:t> důraz na potřeby zákazníka, význam informací, koordinace vnitřních funkcí a zpětná vazba</a:t>
          </a:r>
        </a:p>
      </dsp:txBody>
      <dsp:txXfrm>
        <a:off x="2217621" y="3476008"/>
        <a:ext cx="7334196" cy="915419"/>
      </dsp:txXfrm>
    </dsp:sp>
    <dsp:sp modelId="{08A845AD-8342-9C4B-A0B3-6D944C2AB552}">
      <dsp:nvSpPr>
        <dsp:cNvPr id="0" name=""/>
        <dsp:cNvSpPr/>
      </dsp:nvSpPr>
      <dsp:spPr>
        <a:xfrm>
          <a:off x="8124518" y="744754"/>
          <a:ext cx="632046" cy="63204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8266728" y="744754"/>
        <a:ext cx="347626" cy="475615"/>
      </dsp:txXfrm>
    </dsp:sp>
    <dsp:sp modelId="{45A22CBF-2FC5-1F43-8A96-7616F72FA537}">
      <dsp:nvSpPr>
        <dsp:cNvPr id="0" name=""/>
        <dsp:cNvSpPr/>
      </dsp:nvSpPr>
      <dsp:spPr>
        <a:xfrm>
          <a:off x="8857881" y="1893930"/>
          <a:ext cx="632046" cy="632046"/>
        </a:xfrm>
        <a:prstGeom prst="downArrow">
          <a:avLst>
            <a:gd name="adj1" fmla="val 55000"/>
            <a:gd name="adj2" fmla="val 45000"/>
          </a:avLst>
        </a:prstGeom>
        <a:solidFill>
          <a:schemeClr val="accent2">
            <a:tint val="40000"/>
            <a:alpha val="90000"/>
            <a:hueOff val="-5472996"/>
            <a:satOff val="15661"/>
            <a:lumOff val="-1042"/>
            <a:alphaOff val="0"/>
          </a:schemeClr>
        </a:solidFill>
        <a:ln w="12700" cap="flat" cmpd="sng" algn="ctr">
          <a:solidFill>
            <a:schemeClr val="accent2">
              <a:tint val="40000"/>
              <a:alpha val="90000"/>
              <a:hueOff val="-5472996"/>
              <a:satOff val="15661"/>
              <a:lumOff val="-10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9000091" y="1893930"/>
        <a:ext cx="347626" cy="475615"/>
      </dsp:txXfrm>
    </dsp:sp>
    <dsp:sp modelId="{6D1E6696-FE3B-1542-8C4E-863FD1A4800C}">
      <dsp:nvSpPr>
        <dsp:cNvPr id="0" name=""/>
        <dsp:cNvSpPr/>
      </dsp:nvSpPr>
      <dsp:spPr>
        <a:xfrm>
          <a:off x="9580297" y="3043106"/>
          <a:ext cx="632046" cy="632046"/>
        </a:xfrm>
        <a:prstGeom prst="downArrow">
          <a:avLst>
            <a:gd name="adj1" fmla="val 55000"/>
            <a:gd name="adj2" fmla="val 45000"/>
          </a:avLst>
        </a:prstGeom>
        <a:solidFill>
          <a:schemeClr val="accent2">
            <a:tint val="40000"/>
            <a:alpha val="90000"/>
            <a:hueOff val="-10945993"/>
            <a:satOff val="31321"/>
            <a:lumOff val="-2084"/>
            <a:alphaOff val="0"/>
          </a:schemeClr>
        </a:solidFill>
        <a:ln w="12700" cap="flat" cmpd="sng" algn="ctr">
          <a:solidFill>
            <a:schemeClr val="accent2">
              <a:tint val="40000"/>
              <a:alpha val="90000"/>
              <a:hueOff val="-10945993"/>
              <a:satOff val="31321"/>
              <a:lumOff val="-20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9722507" y="3043106"/>
        <a:ext cx="347626" cy="4756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E59CA9-37D1-4D46-9518-2B0FB9B80239}">
      <dsp:nvSpPr>
        <dsp:cNvPr id="0" name=""/>
        <dsp:cNvSpPr/>
      </dsp:nvSpPr>
      <dsp:spPr>
        <a:xfrm>
          <a:off x="1336" y="473398"/>
          <a:ext cx="4689872" cy="29780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8C1566-5EE6-D442-8700-B8D72118F0FF}">
      <dsp:nvSpPr>
        <dsp:cNvPr id="0" name=""/>
        <dsp:cNvSpPr/>
      </dsp:nvSpPr>
      <dsp:spPr>
        <a:xfrm>
          <a:off x="522433" y="968440"/>
          <a:ext cx="4689872" cy="29780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Jako takový pak marketingový koncept vychází z jednoduchého principu, že zákazník je pro organizaci alfou i omegou (Drucker 1974: 64-65). </a:t>
          </a:r>
        </a:p>
      </dsp:txBody>
      <dsp:txXfrm>
        <a:off x="609658" y="1055665"/>
        <a:ext cx="4515422" cy="2803618"/>
      </dsp:txXfrm>
    </dsp:sp>
    <dsp:sp modelId="{BDE3C527-1468-D741-8C6B-B9260C2C1F2C}">
      <dsp:nvSpPr>
        <dsp:cNvPr id="0" name=""/>
        <dsp:cNvSpPr/>
      </dsp:nvSpPr>
      <dsp:spPr>
        <a:xfrm>
          <a:off x="5733401" y="473398"/>
          <a:ext cx="4689872" cy="29780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F8425D-D567-6143-81F5-E9D807204751}">
      <dsp:nvSpPr>
        <dsp:cNvPr id="0" name=""/>
        <dsp:cNvSpPr/>
      </dsp:nvSpPr>
      <dsp:spPr>
        <a:xfrm>
          <a:off x="6254498" y="968440"/>
          <a:ext cx="4689872" cy="29780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axiom, nabízí filozofické zázemí i způsob jak celou disciplínu chápat</a:t>
          </a:r>
        </a:p>
      </dsp:txBody>
      <dsp:txXfrm>
        <a:off x="6341723" y="1055665"/>
        <a:ext cx="4515422" cy="28036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9B14B-8592-B246-9DE0-1E73A9B052C5}">
      <dsp:nvSpPr>
        <dsp:cNvPr id="0" name=""/>
        <dsp:cNvSpPr/>
      </dsp:nvSpPr>
      <dsp:spPr>
        <a:xfrm>
          <a:off x="0" y="888446"/>
          <a:ext cx="6561667" cy="10810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autorka chápe PM jako zkoumání vztahu mezi politiky a voliči</a:t>
          </a:r>
        </a:p>
      </dsp:txBody>
      <dsp:txXfrm>
        <a:off x="52774" y="941220"/>
        <a:ext cx="6456119" cy="975532"/>
      </dsp:txXfrm>
    </dsp:sp>
    <dsp:sp modelId="{798A407C-0778-A64E-982D-1CAE92573287}">
      <dsp:nvSpPr>
        <dsp:cNvPr id="0" name=""/>
        <dsp:cNvSpPr/>
      </dsp:nvSpPr>
      <dsp:spPr>
        <a:xfrm>
          <a:off x="0" y="2050166"/>
          <a:ext cx="6561667" cy="1081080"/>
        </a:xfrm>
        <a:prstGeom prst="roundRect">
          <a:avLst/>
        </a:prstGeom>
        <a:solidFill>
          <a:schemeClr val="accent2">
            <a:hueOff val="-2587972"/>
            <a:satOff val="11465"/>
            <a:lumOff val="-4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klíčové hodnoty v modelu jsou - stranické chování (změny), vztah k voličům, produkt</a:t>
          </a:r>
        </a:p>
      </dsp:txBody>
      <dsp:txXfrm>
        <a:off x="52774" y="2102940"/>
        <a:ext cx="6456119" cy="975532"/>
      </dsp:txXfrm>
    </dsp:sp>
    <dsp:sp modelId="{ACD439E8-E369-0A42-A619-5342D3B247BC}">
      <dsp:nvSpPr>
        <dsp:cNvPr id="0" name=""/>
        <dsp:cNvSpPr/>
      </dsp:nvSpPr>
      <dsp:spPr>
        <a:xfrm>
          <a:off x="0" y="3211886"/>
          <a:ext cx="6561667" cy="1081080"/>
        </a:xfrm>
        <a:prstGeom prst="roundRect">
          <a:avLst/>
        </a:prstGeom>
        <a:solidFill>
          <a:schemeClr val="accent2">
            <a:hueOff val="-5175945"/>
            <a:satOff val="22930"/>
            <a:lumOff val="-84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vytvořeno na základě vývoje britských politických stran </a:t>
          </a:r>
        </a:p>
      </dsp:txBody>
      <dsp:txXfrm>
        <a:off x="52774" y="3264660"/>
        <a:ext cx="6456119" cy="975532"/>
      </dsp:txXfrm>
    </dsp:sp>
    <dsp:sp modelId="{384D57A9-F4BE-7F4D-A29A-4B929F63558B}">
      <dsp:nvSpPr>
        <dsp:cNvPr id="0" name=""/>
        <dsp:cNvSpPr/>
      </dsp:nvSpPr>
      <dsp:spPr>
        <a:xfrm>
          <a:off x="0" y="4373606"/>
          <a:ext cx="6561667" cy="1081080"/>
        </a:xfrm>
        <a:prstGeom prst="roundRect">
          <a:avLst/>
        </a:prstGeom>
        <a:solidFill>
          <a:schemeClr val="accent2">
            <a:hueOff val="-7763917"/>
            <a:satOff val="34394"/>
            <a:lumOff val="-1264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tři ideální kategorie</a:t>
          </a:r>
        </a:p>
      </dsp:txBody>
      <dsp:txXfrm>
        <a:off x="52774" y="4426380"/>
        <a:ext cx="6456119" cy="975532"/>
      </dsp:txXfrm>
    </dsp:sp>
    <dsp:sp modelId="{81960C47-C70B-0E4E-9C45-7EF2BBB24F81}">
      <dsp:nvSpPr>
        <dsp:cNvPr id="0" name=""/>
        <dsp:cNvSpPr/>
      </dsp:nvSpPr>
      <dsp:spPr>
        <a:xfrm>
          <a:off x="0" y="5535326"/>
          <a:ext cx="6561667" cy="1081080"/>
        </a:xfrm>
        <a:prstGeom prst="roundRect">
          <a:avLst/>
        </a:prstGeom>
        <a:solidFill>
          <a:schemeClr val="accent2">
            <a:hueOff val="-10351890"/>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heuristický koncept, podklad pro další analýzu</a:t>
          </a:r>
        </a:p>
      </dsp:txBody>
      <dsp:txXfrm>
        <a:off x="52774" y="5588100"/>
        <a:ext cx="6456119" cy="9755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EADBE4-4A03-DC46-BEDD-B06845865D25}">
      <dsp:nvSpPr>
        <dsp:cNvPr id="0" name=""/>
        <dsp:cNvSpPr/>
      </dsp:nvSpPr>
      <dsp:spPr>
        <a:xfrm>
          <a:off x="0" y="68951"/>
          <a:ext cx="6561667" cy="236924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t>Strana orientovaná na produkt – product oriented party POP</a:t>
          </a:r>
        </a:p>
      </dsp:txBody>
      <dsp:txXfrm>
        <a:off x="115657" y="184608"/>
        <a:ext cx="6330353" cy="2137935"/>
      </dsp:txXfrm>
    </dsp:sp>
    <dsp:sp modelId="{89CFAEB8-6837-924E-A19F-6D5DFA63F1E9}">
      <dsp:nvSpPr>
        <dsp:cNvPr id="0" name=""/>
        <dsp:cNvSpPr/>
      </dsp:nvSpPr>
      <dsp:spPr>
        <a:xfrm>
          <a:off x="0" y="2567801"/>
          <a:ext cx="6561667" cy="2369249"/>
        </a:xfrm>
        <a:prstGeom prst="roundRect">
          <a:avLst/>
        </a:prstGeom>
        <a:solidFill>
          <a:schemeClr val="accent2">
            <a:hueOff val="-5175945"/>
            <a:satOff val="22930"/>
            <a:lumOff val="-84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t>Strana orientovaná na prodej – sales oriented party SOP</a:t>
          </a:r>
        </a:p>
      </dsp:txBody>
      <dsp:txXfrm>
        <a:off x="115657" y="2683458"/>
        <a:ext cx="6330353" cy="2137935"/>
      </dsp:txXfrm>
    </dsp:sp>
    <dsp:sp modelId="{9EAA52A4-9948-9644-A47D-111993AA0A1E}">
      <dsp:nvSpPr>
        <dsp:cNvPr id="0" name=""/>
        <dsp:cNvSpPr/>
      </dsp:nvSpPr>
      <dsp:spPr>
        <a:xfrm>
          <a:off x="0" y="5066651"/>
          <a:ext cx="6561667" cy="2369249"/>
        </a:xfrm>
        <a:prstGeom prst="roundRect">
          <a:avLst/>
        </a:prstGeom>
        <a:solidFill>
          <a:schemeClr val="accent2">
            <a:hueOff val="-10351890"/>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t>Tržně orientovaná strana – market oriented party MOP</a:t>
          </a:r>
        </a:p>
      </dsp:txBody>
      <dsp:txXfrm>
        <a:off x="115657" y="5182308"/>
        <a:ext cx="6330353" cy="21379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DCB27-2A68-4547-BC4F-AA77DFF1F1D6}">
      <dsp:nvSpPr>
        <dsp:cNvPr id="0" name=""/>
        <dsp:cNvSpPr/>
      </dsp:nvSpPr>
      <dsp:spPr>
        <a:xfrm>
          <a:off x="5279890" y="1684663"/>
          <a:ext cx="91440" cy="770818"/>
        </a:xfrm>
        <a:custGeom>
          <a:avLst/>
          <a:gdLst/>
          <a:ahLst/>
          <a:cxnLst/>
          <a:rect l="0" t="0" r="0" b="0"/>
          <a:pathLst>
            <a:path>
              <a:moveTo>
                <a:pt x="45720" y="0"/>
              </a:moveTo>
              <a:lnTo>
                <a:pt x="45720" y="770818"/>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339BDC-4B39-C549-9522-335E7671F39D}">
      <dsp:nvSpPr>
        <dsp:cNvPr id="0" name=""/>
        <dsp:cNvSpPr/>
      </dsp:nvSpPr>
      <dsp:spPr>
        <a:xfrm>
          <a:off x="4000420" y="1672"/>
          <a:ext cx="2650378" cy="16829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3D5A01-7B62-FA4C-B5BC-B9E52EC9E1B8}">
      <dsp:nvSpPr>
        <dsp:cNvPr id="0" name=""/>
        <dsp:cNvSpPr/>
      </dsp:nvSpPr>
      <dsp:spPr>
        <a:xfrm>
          <a:off x="4294907" y="281435"/>
          <a:ext cx="2650378" cy="16829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Politika - produkt - zboží?</a:t>
          </a:r>
        </a:p>
      </dsp:txBody>
      <dsp:txXfrm>
        <a:off x="4344200" y="330728"/>
        <a:ext cx="2551792" cy="1584404"/>
      </dsp:txXfrm>
    </dsp:sp>
    <dsp:sp modelId="{548162C2-EC12-7A4D-858F-61D1BD4D2C5B}">
      <dsp:nvSpPr>
        <dsp:cNvPr id="0" name=""/>
        <dsp:cNvSpPr/>
      </dsp:nvSpPr>
      <dsp:spPr>
        <a:xfrm>
          <a:off x="4000420" y="2455482"/>
          <a:ext cx="2650378" cy="168299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EDF5CA-C3C4-D044-A073-ECDA7FDC58D4}">
      <dsp:nvSpPr>
        <dsp:cNvPr id="0" name=""/>
        <dsp:cNvSpPr/>
      </dsp:nvSpPr>
      <dsp:spPr>
        <a:xfrm>
          <a:off x="4294907" y="2735244"/>
          <a:ext cx="2650378" cy="168299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co lze zahrnout pod termín zboží?</a:t>
          </a:r>
        </a:p>
      </dsp:txBody>
      <dsp:txXfrm>
        <a:off x="4344200" y="2784537"/>
        <a:ext cx="2551792" cy="15844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9DB31-0D0D-D34D-872C-121AC9AECC57}">
      <dsp:nvSpPr>
        <dsp:cNvPr id="0" name=""/>
        <dsp:cNvSpPr/>
      </dsp:nvSpPr>
      <dsp:spPr>
        <a:xfrm>
          <a:off x="0" y="0"/>
          <a:ext cx="12369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5D33DF-67DB-C040-8D06-46CC1105EAA1}">
      <dsp:nvSpPr>
        <dsp:cNvPr id="0" name=""/>
        <dsp:cNvSpPr/>
      </dsp:nvSpPr>
      <dsp:spPr>
        <a:xfrm>
          <a:off x="0" y="0"/>
          <a:ext cx="12369800" cy="114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Vůdcovství: charisma, image, charakter, vazby vůdce na ostatní členy strany, vztah k médiím</a:t>
          </a:r>
        </a:p>
      </dsp:txBody>
      <dsp:txXfrm>
        <a:off x="0" y="0"/>
        <a:ext cx="12369800" cy="1146174"/>
      </dsp:txXfrm>
    </dsp:sp>
    <dsp:sp modelId="{B22B496C-4983-774A-8A64-66E930BD6C17}">
      <dsp:nvSpPr>
        <dsp:cNvPr id="0" name=""/>
        <dsp:cNvSpPr/>
      </dsp:nvSpPr>
      <dsp:spPr>
        <a:xfrm>
          <a:off x="0" y="1146174"/>
          <a:ext cx="12369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470458-B0E4-B54A-9517-39FAE8525051}">
      <dsp:nvSpPr>
        <dsp:cNvPr id="0" name=""/>
        <dsp:cNvSpPr/>
      </dsp:nvSpPr>
      <dsp:spPr>
        <a:xfrm>
          <a:off x="0" y="1146174"/>
          <a:ext cx="12369800" cy="114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Poslanci: povaha kandidátů, vztah a vazby s voliči</a:t>
          </a:r>
        </a:p>
      </dsp:txBody>
      <dsp:txXfrm>
        <a:off x="0" y="1146174"/>
        <a:ext cx="12369800" cy="1146174"/>
      </dsp:txXfrm>
    </dsp:sp>
    <dsp:sp modelId="{B3728370-E0E0-9A47-A976-64D53B5BDD47}">
      <dsp:nvSpPr>
        <dsp:cNvPr id="0" name=""/>
        <dsp:cNvSpPr/>
      </dsp:nvSpPr>
      <dsp:spPr>
        <a:xfrm>
          <a:off x="0" y="2292349"/>
          <a:ext cx="12369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564A55-8F32-5147-8AB8-D2BF6AECFEAA}">
      <dsp:nvSpPr>
        <dsp:cNvPr id="0" name=""/>
        <dsp:cNvSpPr/>
      </dsp:nvSpPr>
      <dsp:spPr>
        <a:xfrm>
          <a:off x="0" y="2292349"/>
          <a:ext cx="12369800" cy="114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Členství: síla, schopnost získat nové členy, ideologie, stranické aktivity, loajalita, chování, vztah členů k stranickému lídrovi</a:t>
          </a:r>
        </a:p>
      </dsp:txBody>
      <dsp:txXfrm>
        <a:off x="0" y="2292349"/>
        <a:ext cx="12369800" cy="1146174"/>
      </dsp:txXfrm>
    </dsp:sp>
    <dsp:sp modelId="{0F086236-CD3C-DF44-B39D-B56AE8678991}">
      <dsp:nvSpPr>
        <dsp:cNvPr id="0" name=""/>
        <dsp:cNvSpPr/>
      </dsp:nvSpPr>
      <dsp:spPr>
        <a:xfrm>
          <a:off x="0" y="3438525"/>
          <a:ext cx="12369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B5DC97-650F-CB4C-9913-190EF803298F}">
      <dsp:nvSpPr>
        <dsp:cNvPr id="0" name=""/>
        <dsp:cNvSpPr/>
      </dsp:nvSpPr>
      <dsp:spPr>
        <a:xfrm>
          <a:off x="0" y="3438524"/>
          <a:ext cx="12369800" cy="114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Zaměstnanci: analytici, experti, poradci apod. – jejich role, vliv, vliv jejich úřadu a vztah k dalším orgánům strany</a:t>
          </a:r>
        </a:p>
      </dsp:txBody>
      <dsp:txXfrm>
        <a:off x="0" y="3438524"/>
        <a:ext cx="12369800" cy="1146174"/>
      </dsp:txXfrm>
    </dsp:sp>
    <dsp:sp modelId="{5F61C19E-4098-194D-8FFF-22E51D781762}">
      <dsp:nvSpPr>
        <dsp:cNvPr id="0" name=""/>
        <dsp:cNvSpPr/>
      </dsp:nvSpPr>
      <dsp:spPr>
        <a:xfrm>
          <a:off x="0" y="4584699"/>
          <a:ext cx="12369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F7E654-0796-E74A-AAF1-4CFC060A8B63}">
      <dsp:nvSpPr>
        <dsp:cNvPr id="0" name=""/>
        <dsp:cNvSpPr/>
      </dsp:nvSpPr>
      <dsp:spPr>
        <a:xfrm>
          <a:off x="0" y="4584699"/>
          <a:ext cx="12369800" cy="114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Symboly: jméno, logo, stranické symboly, grafika</a:t>
          </a:r>
        </a:p>
      </dsp:txBody>
      <dsp:txXfrm>
        <a:off x="0" y="4584699"/>
        <a:ext cx="12369800" cy="1146174"/>
      </dsp:txXfrm>
    </dsp:sp>
    <dsp:sp modelId="{D5B0F8AB-9EFA-4044-80CF-5E89F9721E22}">
      <dsp:nvSpPr>
        <dsp:cNvPr id="0" name=""/>
        <dsp:cNvSpPr/>
      </dsp:nvSpPr>
      <dsp:spPr>
        <a:xfrm>
          <a:off x="0" y="5730874"/>
          <a:ext cx="12369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348F54-6009-9144-A04C-FB14653F7538}">
      <dsp:nvSpPr>
        <dsp:cNvPr id="0" name=""/>
        <dsp:cNvSpPr/>
      </dsp:nvSpPr>
      <dsp:spPr>
        <a:xfrm>
          <a:off x="0" y="5730874"/>
          <a:ext cx="12369800" cy="114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Oficiální pravidla: stanovy, stranické dokumenty</a:t>
          </a:r>
        </a:p>
      </dsp:txBody>
      <dsp:txXfrm>
        <a:off x="0" y="5730874"/>
        <a:ext cx="12369800" cy="1146174"/>
      </dsp:txXfrm>
    </dsp:sp>
    <dsp:sp modelId="{FA058890-FE24-9444-92A8-ED3C51D9CABA}">
      <dsp:nvSpPr>
        <dsp:cNvPr id="0" name=""/>
        <dsp:cNvSpPr/>
      </dsp:nvSpPr>
      <dsp:spPr>
        <a:xfrm>
          <a:off x="0" y="6877050"/>
          <a:ext cx="12369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8F43B6-6045-F24C-9C03-19A931164893}">
      <dsp:nvSpPr>
        <dsp:cNvPr id="0" name=""/>
        <dsp:cNvSpPr/>
      </dsp:nvSpPr>
      <dsp:spPr>
        <a:xfrm>
          <a:off x="0" y="6877049"/>
          <a:ext cx="12369800" cy="114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Činnosti: stranické konference, sjezdy, mítinky</a:t>
          </a:r>
        </a:p>
      </dsp:txBody>
      <dsp:txXfrm>
        <a:off x="0" y="6877049"/>
        <a:ext cx="12369800" cy="1146174"/>
      </dsp:txXfrm>
    </dsp:sp>
    <dsp:sp modelId="{DCF9F655-DD5A-EF4D-8E5D-1A80CD57EDAB}">
      <dsp:nvSpPr>
        <dsp:cNvPr id="0" name=""/>
        <dsp:cNvSpPr/>
      </dsp:nvSpPr>
      <dsp:spPr>
        <a:xfrm>
          <a:off x="0" y="8023224"/>
          <a:ext cx="12369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5DE1BA-8B81-3E43-8AE9-46B7275DE749}">
      <dsp:nvSpPr>
        <dsp:cNvPr id="0" name=""/>
        <dsp:cNvSpPr/>
      </dsp:nvSpPr>
      <dsp:spPr>
        <a:xfrm>
          <a:off x="0" y="8023224"/>
          <a:ext cx="12369800" cy="114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Politiky: návrhy prezentované v stranických manifestech a politiky, které jsou vykonávány v úřadech</a:t>
          </a:r>
        </a:p>
      </dsp:txBody>
      <dsp:txXfrm>
        <a:off x="0" y="8023224"/>
        <a:ext cx="12369800" cy="11461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B2177-20AB-A244-B995-F5686A4A9DE7}">
      <dsp:nvSpPr>
        <dsp:cNvPr id="0" name=""/>
        <dsp:cNvSpPr/>
      </dsp:nvSpPr>
      <dsp:spPr>
        <a:xfrm>
          <a:off x="0" y="3795166"/>
          <a:ext cx="10945707" cy="62262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4 hlavní části modelu</a:t>
          </a:r>
        </a:p>
      </dsp:txBody>
      <dsp:txXfrm>
        <a:off x="0" y="3795166"/>
        <a:ext cx="10945707" cy="622628"/>
      </dsp:txXfrm>
    </dsp:sp>
    <dsp:sp modelId="{54C7CD57-9692-BF4C-BABB-5723F7EAA14E}">
      <dsp:nvSpPr>
        <dsp:cNvPr id="0" name=""/>
        <dsp:cNvSpPr/>
      </dsp:nvSpPr>
      <dsp:spPr>
        <a:xfrm rot="10800000">
          <a:off x="0" y="2846903"/>
          <a:ext cx="10945707" cy="957602"/>
        </a:xfrm>
        <a:prstGeom prst="upArrowCallout">
          <a:avLst/>
        </a:prstGeom>
        <a:solidFill>
          <a:schemeClr val="accent2">
            <a:hueOff val="-2587972"/>
            <a:satOff val="11465"/>
            <a:lumOff val="-4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hlavní tvrzení: marketing se stal nezbytnou součástí organizace volebních kampaní</a:t>
          </a:r>
        </a:p>
      </dsp:txBody>
      <dsp:txXfrm rot="10800000">
        <a:off x="0" y="2846903"/>
        <a:ext cx="10945707" cy="622221"/>
      </dsp:txXfrm>
    </dsp:sp>
    <dsp:sp modelId="{40C1C7DA-9908-4C40-9A8D-CCE02E27821D}">
      <dsp:nvSpPr>
        <dsp:cNvPr id="0" name=""/>
        <dsp:cNvSpPr/>
      </dsp:nvSpPr>
      <dsp:spPr>
        <a:xfrm rot="10800000">
          <a:off x="0" y="1898639"/>
          <a:ext cx="10945707" cy="957602"/>
        </a:xfrm>
        <a:prstGeom prst="upArrowCallout">
          <a:avLst/>
        </a:prstGeom>
        <a:solidFill>
          <a:schemeClr val="accent2">
            <a:hueOff val="-5175945"/>
            <a:satOff val="22930"/>
            <a:lumOff val="-84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model vznikl v USA - aplikací na prezidentskou kampaň Billa Clintona 1992</a:t>
          </a:r>
        </a:p>
      </dsp:txBody>
      <dsp:txXfrm rot="10800000">
        <a:off x="0" y="1898639"/>
        <a:ext cx="10945707" cy="622221"/>
      </dsp:txXfrm>
    </dsp:sp>
    <dsp:sp modelId="{8FCC34EF-3B0B-7046-A169-98F836425C90}">
      <dsp:nvSpPr>
        <dsp:cNvPr id="0" name=""/>
        <dsp:cNvSpPr/>
      </dsp:nvSpPr>
      <dsp:spPr>
        <a:xfrm rot="10800000">
          <a:off x="0" y="950376"/>
          <a:ext cx="10945707" cy="957602"/>
        </a:xfrm>
        <a:prstGeom prst="upArrowCallout">
          <a:avLst/>
        </a:prstGeom>
        <a:solidFill>
          <a:schemeClr val="accent2">
            <a:hueOff val="-7763917"/>
            <a:satOff val="34394"/>
            <a:lumOff val="-1264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představuje celkový volební cyklus</a:t>
          </a:r>
        </a:p>
      </dsp:txBody>
      <dsp:txXfrm rot="10800000">
        <a:off x="0" y="950376"/>
        <a:ext cx="10945707" cy="622221"/>
      </dsp:txXfrm>
    </dsp:sp>
    <dsp:sp modelId="{79BB50AE-EDB5-EB46-B353-E41CCE478704}">
      <dsp:nvSpPr>
        <dsp:cNvPr id="0" name=""/>
        <dsp:cNvSpPr/>
      </dsp:nvSpPr>
      <dsp:spPr>
        <a:xfrm rot="10800000">
          <a:off x="0" y="2112"/>
          <a:ext cx="10945707" cy="957602"/>
        </a:xfrm>
        <a:prstGeom prst="upArrowCallout">
          <a:avLst/>
        </a:prstGeom>
        <a:solidFill>
          <a:schemeClr val="accent2">
            <a:hueOff val="-10351890"/>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shrnuje “novou technologii politických kampaní”</a:t>
          </a:r>
        </a:p>
      </dsp:txBody>
      <dsp:txXfrm rot="10800000">
        <a:off x="0" y="2112"/>
        <a:ext cx="10945707" cy="6222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1514D-DC2C-4718-96BE-7CE27E9B3134}">
      <dsp:nvSpPr>
        <dsp:cNvPr id="0" name=""/>
        <dsp:cNvSpPr/>
      </dsp:nvSpPr>
      <dsp:spPr>
        <a:xfrm>
          <a:off x="1048544" y="1965"/>
          <a:ext cx="1016507" cy="101650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D2CCB4-FF8C-497B-96EB-6EF81F951E2C}">
      <dsp:nvSpPr>
        <dsp:cNvPr id="0" name=""/>
        <dsp:cNvSpPr/>
      </dsp:nvSpPr>
      <dsp:spPr>
        <a:xfrm>
          <a:off x="1265177" y="218598"/>
          <a:ext cx="583242" cy="583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547340-E29B-41D1-9006-920B15771689}">
      <dsp:nvSpPr>
        <dsp:cNvPr id="0" name=""/>
        <dsp:cNvSpPr/>
      </dsp:nvSpPr>
      <dsp:spPr>
        <a:xfrm>
          <a:off x="723595" y="1335090"/>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definice produktu</a:t>
          </a:r>
        </a:p>
      </dsp:txBody>
      <dsp:txXfrm>
        <a:off x="723595" y="1335090"/>
        <a:ext cx="1666406" cy="666562"/>
      </dsp:txXfrm>
    </dsp:sp>
    <dsp:sp modelId="{61593BCA-57F3-4A1F-87EA-8CBE9CFF3B5A}">
      <dsp:nvSpPr>
        <dsp:cNvPr id="0" name=""/>
        <dsp:cNvSpPr/>
      </dsp:nvSpPr>
      <dsp:spPr>
        <a:xfrm>
          <a:off x="3006572" y="1965"/>
          <a:ext cx="1016507" cy="101650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3756F7-0F1E-4646-AD4B-5B73FBF70B82}">
      <dsp:nvSpPr>
        <dsp:cNvPr id="0" name=""/>
        <dsp:cNvSpPr/>
      </dsp:nvSpPr>
      <dsp:spPr>
        <a:xfrm>
          <a:off x="3223205" y="218598"/>
          <a:ext cx="583242" cy="5832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228E58-8760-4AA9-9E69-BC38EAE04C2D}">
      <dsp:nvSpPr>
        <dsp:cNvPr id="0" name=""/>
        <dsp:cNvSpPr/>
      </dsp:nvSpPr>
      <dsp:spPr>
        <a:xfrm>
          <a:off x="2681623" y="1335090"/>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volba distribučního kanálu</a:t>
          </a:r>
        </a:p>
      </dsp:txBody>
      <dsp:txXfrm>
        <a:off x="2681623" y="1335090"/>
        <a:ext cx="1666406" cy="666562"/>
      </dsp:txXfrm>
    </dsp:sp>
    <dsp:sp modelId="{1B085BFF-D093-463C-90D3-BBB9FF87CC38}">
      <dsp:nvSpPr>
        <dsp:cNvPr id="0" name=""/>
        <dsp:cNvSpPr/>
      </dsp:nvSpPr>
      <dsp:spPr>
        <a:xfrm>
          <a:off x="4964599" y="1965"/>
          <a:ext cx="1016507" cy="101650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470D47-C206-4C50-8AF8-85736939DDA4}">
      <dsp:nvSpPr>
        <dsp:cNvPr id="0" name=""/>
        <dsp:cNvSpPr/>
      </dsp:nvSpPr>
      <dsp:spPr>
        <a:xfrm>
          <a:off x="5181232" y="218598"/>
          <a:ext cx="583242" cy="5832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02FF36-856C-42FB-B7F9-577C29ED84DD}">
      <dsp:nvSpPr>
        <dsp:cNvPr id="0" name=""/>
        <dsp:cNvSpPr/>
      </dsp:nvSpPr>
      <dsp:spPr>
        <a:xfrm>
          <a:off x="4639650" y="1335090"/>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stanovení ceny</a:t>
          </a:r>
        </a:p>
      </dsp:txBody>
      <dsp:txXfrm>
        <a:off x="4639650" y="1335090"/>
        <a:ext cx="1666406" cy="666562"/>
      </dsp:txXfrm>
    </dsp:sp>
    <dsp:sp modelId="{9030E020-209F-4508-80A9-DB3D8B44AD94}">
      <dsp:nvSpPr>
        <dsp:cNvPr id="0" name=""/>
        <dsp:cNvSpPr/>
      </dsp:nvSpPr>
      <dsp:spPr>
        <a:xfrm>
          <a:off x="6922626" y="1965"/>
          <a:ext cx="1016507" cy="101650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F52B7E-5BB7-4C30-AE0C-AE0407D71A51}">
      <dsp:nvSpPr>
        <dsp:cNvPr id="0" name=""/>
        <dsp:cNvSpPr/>
      </dsp:nvSpPr>
      <dsp:spPr>
        <a:xfrm>
          <a:off x="7139259" y="218598"/>
          <a:ext cx="583242" cy="5832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56C744-AE92-49BD-9B5B-A90FEB2ADA18}">
      <dsp:nvSpPr>
        <dsp:cNvPr id="0" name=""/>
        <dsp:cNvSpPr/>
      </dsp:nvSpPr>
      <dsp:spPr>
        <a:xfrm>
          <a:off x="6597677" y="1335090"/>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komunikace</a:t>
          </a:r>
        </a:p>
      </dsp:txBody>
      <dsp:txXfrm>
        <a:off x="6597677" y="1335090"/>
        <a:ext cx="1666406" cy="666562"/>
      </dsp:txXfrm>
    </dsp:sp>
    <dsp:sp modelId="{8CAE3A7E-A738-4C5C-A3A7-F8E9EBD5CD37}">
      <dsp:nvSpPr>
        <dsp:cNvPr id="0" name=""/>
        <dsp:cNvSpPr/>
      </dsp:nvSpPr>
      <dsp:spPr>
        <a:xfrm>
          <a:off x="8880654" y="1965"/>
          <a:ext cx="1016507" cy="1016507"/>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72735A-3FB6-40CF-994B-5B96D6EFF3C7}">
      <dsp:nvSpPr>
        <dsp:cNvPr id="0" name=""/>
        <dsp:cNvSpPr/>
      </dsp:nvSpPr>
      <dsp:spPr>
        <a:xfrm>
          <a:off x="9097287" y="218598"/>
          <a:ext cx="583242" cy="58324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6FDA37-D252-4C30-9BF1-700FA99C11C6}">
      <dsp:nvSpPr>
        <dsp:cNvPr id="0" name=""/>
        <dsp:cNvSpPr/>
      </dsp:nvSpPr>
      <dsp:spPr>
        <a:xfrm>
          <a:off x="8555705" y="1335090"/>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management zpravodajství</a:t>
          </a:r>
        </a:p>
      </dsp:txBody>
      <dsp:txXfrm>
        <a:off x="8555705" y="1335090"/>
        <a:ext cx="1666406" cy="666562"/>
      </dsp:txXfrm>
    </dsp:sp>
    <dsp:sp modelId="{FB7639C1-79E6-4177-B4F8-7E72C6162B30}">
      <dsp:nvSpPr>
        <dsp:cNvPr id="0" name=""/>
        <dsp:cNvSpPr/>
      </dsp:nvSpPr>
      <dsp:spPr>
        <a:xfrm>
          <a:off x="3006572" y="2418254"/>
          <a:ext cx="1016507" cy="101650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6663FD-0E91-412C-A437-F588DE663472}">
      <dsp:nvSpPr>
        <dsp:cNvPr id="0" name=""/>
        <dsp:cNvSpPr/>
      </dsp:nvSpPr>
      <dsp:spPr>
        <a:xfrm>
          <a:off x="3223205" y="2634887"/>
          <a:ext cx="583242" cy="58324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20B52A-2542-4765-908E-2FEE09C0A3C6}">
      <dsp:nvSpPr>
        <dsp:cNvPr id="0" name=""/>
        <dsp:cNvSpPr/>
      </dsp:nvSpPr>
      <dsp:spPr>
        <a:xfrm>
          <a:off x="2681623" y="3751379"/>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alokace zdrojů</a:t>
          </a:r>
        </a:p>
      </dsp:txBody>
      <dsp:txXfrm>
        <a:off x="2681623" y="3751379"/>
        <a:ext cx="1666406" cy="666562"/>
      </dsp:txXfrm>
    </dsp:sp>
    <dsp:sp modelId="{E6B68EFE-BFFC-4859-B82C-1D53371B9E2F}">
      <dsp:nvSpPr>
        <dsp:cNvPr id="0" name=""/>
        <dsp:cNvSpPr/>
      </dsp:nvSpPr>
      <dsp:spPr>
        <a:xfrm>
          <a:off x="4964599" y="2418254"/>
          <a:ext cx="1016507" cy="101650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9AB311-382A-454F-9590-B4E48E6B94D5}">
      <dsp:nvSpPr>
        <dsp:cNvPr id="0" name=""/>
        <dsp:cNvSpPr/>
      </dsp:nvSpPr>
      <dsp:spPr>
        <a:xfrm>
          <a:off x="5181232" y="2634887"/>
          <a:ext cx="583242" cy="58324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11A57D-ADAB-4C9A-83A2-91C324ED5C9E}">
      <dsp:nvSpPr>
        <dsp:cNvPr id="0" name=""/>
        <dsp:cNvSpPr/>
      </dsp:nvSpPr>
      <dsp:spPr>
        <a:xfrm>
          <a:off x="4639650" y="3751379"/>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management paralelních kampaní</a:t>
          </a:r>
        </a:p>
      </dsp:txBody>
      <dsp:txXfrm>
        <a:off x="4639650" y="3751379"/>
        <a:ext cx="1666406" cy="666562"/>
      </dsp:txXfrm>
    </dsp:sp>
    <dsp:sp modelId="{39B6D9E5-9F83-4FCF-9134-D10C59232019}">
      <dsp:nvSpPr>
        <dsp:cNvPr id="0" name=""/>
        <dsp:cNvSpPr/>
      </dsp:nvSpPr>
      <dsp:spPr>
        <a:xfrm>
          <a:off x="6922626" y="2418254"/>
          <a:ext cx="1016507" cy="101650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B952EC-A572-41B7-9538-66532C2EB70F}">
      <dsp:nvSpPr>
        <dsp:cNvPr id="0" name=""/>
        <dsp:cNvSpPr/>
      </dsp:nvSpPr>
      <dsp:spPr>
        <a:xfrm>
          <a:off x="7139259" y="2634887"/>
          <a:ext cx="583242" cy="583242"/>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E46014-87BC-4E9C-9E9D-EF9A504826FC}">
      <dsp:nvSpPr>
        <dsp:cNvPr id="0" name=""/>
        <dsp:cNvSpPr/>
      </dsp:nvSpPr>
      <dsp:spPr>
        <a:xfrm>
          <a:off x="6597677" y="3751379"/>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management vnitřní soudržnosti</a:t>
          </a:r>
        </a:p>
      </dsp:txBody>
      <dsp:txXfrm>
        <a:off x="6597677" y="3751379"/>
        <a:ext cx="1666406" cy="66656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1143000" y="685800"/>
            <a:ext cx="4572000" cy="3429000"/>
          </a:xfrm>
          <a:prstGeom prst="rect">
            <a:avLst/>
          </a:prstGeom>
        </p:spPr>
        <p:txBody>
          <a:bodyPr/>
          <a:lstStyle/>
          <a:p>
            <a:endParaRPr/>
          </a:p>
        </p:txBody>
      </p:sp>
      <p:sp>
        <p:nvSpPr>
          <p:cNvPr id="146" name="Shape 14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567630" y="3394480"/>
            <a:ext cx="9869540" cy="2340864"/>
          </a:xfrm>
          <a:solidFill>
            <a:srgbClr val="FFFFFF"/>
          </a:solidFill>
          <a:ln w="38100">
            <a:solidFill>
              <a:srgbClr val="404040"/>
            </a:solidFill>
          </a:ln>
        </p:spPr>
        <p:txBody>
          <a:bodyPr lIns="274320" rIns="274320" anchor="ctr" anchorCtr="1">
            <a:normAutofit/>
          </a:bodyPr>
          <a:lstStyle>
            <a:lvl1pPr algn="ctr">
              <a:defRPr sz="4978">
                <a:solidFill>
                  <a:srgbClr val="262626"/>
                </a:solidFill>
              </a:defRPr>
            </a:lvl1pPr>
          </a:lstStyle>
          <a:p>
            <a:r>
              <a:rPr lang="cs-CZ"/>
              <a:t>Kliknutím lze upravit styl.</a:t>
            </a:r>
            <a:endParaRPr lang="en-US" dirty="0"/>
          </a:p>
        </p:txBody>
      </p:sp>
      <p:sp>
        <p:nvSpPr>
          <p:cNvPr id="3" name="Subtitle 2"/>
          <p:cNvSpPr>
            <a:spLocks noGrp="1"/>
          </p:cNvSpPr>
          <p:nvPr>
            <p:ph type="subTitle" idx="1"/>
          </p:nvPr>
        </p:nvSpPr>
        <p:spPr>
          <a:xfrm>
            <a:off x="2874875" y="6190285"/>
            <a:ext cx="7255053" cy="1763405"/>
          </a:xfrm>
          <a:noFill/>
        </p:spPr>
        <p:txBody>
          <a:bodyPr>
            <a:normAutofit/>
          </a:bodyPr>
          <a:lstStyle>
            <a:lvl1pPr marL="0" indent="0" algn="ctr">
              <a:buNone/>
              <a:defRPr sz="2702">
                <a:solidFill>
                  <a:schemeClr val="tx1">
                    <a:lumMod val="75000"/>
                    <a:lumOff val="25000"/>
                  </a:schemeClr>
                </a:solidFill>
              </a:defRPr>
            </a:lvl1pPr>
            <a:lvl2pPr marL="650230" indent="0" algn="ctr">
              <a:buNone/>
              <a:defRPr sz="2702"/>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cs-CZ"/>
              <a:t>Kliknutím můžete upravit styl předlohy.</a:t>
            </a:r>
            <a:endParaRPr lang="en-US" dirty="0"/>
          </a:p>
        </p:txBody>
      </p:sp>
      <p:sp>
        <p:nvSpPr>
          <p:cNvPr id="7" name="Date Placeholder 6"/>
          <p:cNvSpPr>
            <a:spLocks noGrp="1"/>
          </p:cNvSpPr>
          <p:nvPr>
            <p:ph type="dt" sz="half" idx="10"/>
          </p:nvPr>
        </p:nvSpPr>
        <p:spPr/>
        <p:txBody>
          <a:bodyPr/>
          <a:lstStyle/>
          <a:p>
            <a:fld id="{AF8DD645-B9B4-46EE-B031-35C24A448A04}" type="datetimeFigureOut">
              <a:rPr lang="en-US" smtClean="0"/>
              <a:t>3/12/25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cs-CZ" smtClean="0"/>
              <a:t>‹#›</a:t>
            </a:fld>
            <a:endParaRPr lang="cs-CZ"/>
          </a:p>
        </p:txBody>
      </p:sp>
    </p:spTree>
    <p:extLst>
      <p:ext uri="{BB962C8B-B14F-4D97-AF65-F5344CB8AC3E}">
        <p14:creationId xmlns:p14="http://schemas.microsoft.com/office/powerpoint/2010/main" val="158592038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F1580A0-ED6C-4884-9FFE-87471827F59A}" type="datetimeFigureOut">
              <a:rPr lang="en-US" smtClean="0"/>
              <a:t>3/12/25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cs-CZ" smtClean="0"/>
              <a:t>‹#›</a:t>
            </a:fld>
            <a:endParaRPr lang="cs-CZ"/>
          </a:p>
        </p:txBody>
      </p:sp>
    </p:spTree>
    <p:extLst>
      <p:ext uri="{BB962C8B-B14F-4D97-AF65-F5344CB8AC3E}">
        <p14:creationId xmlns:p14="http://schemas.microsoft.com/office/powerpoint/2010/main" val="3738699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29986" y="1332992"/>
            <a:ext cx="1498974" cy="7087616"/>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2284155" y="1332992"/>
            <a:ext cx="6707447" cy="7087616"/>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9474D98-3273-47CE-B312-A00AAFA2779F}" type="datetimeFigureOut">
              <a:rPr lang="en-US" smtClean="0"/>
              <a:t>3/12/25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cs-CZ" smtClean="0"/>
              <a:t>‹#›</a:t>
            </a:fld>
            <a:endParaRPr lang="cs-CZ"/>
          </a:p>
        </p:txBody>
      </p:sp>
    </p:spTree>
    <p:extLst>
      <p:ext uri="{BB962C8B-B14F-4D97-AF65-F5344CB8AC3E}">
        <p14:creationId xmlns:p14="http://schemas.microsoft.com/office/powerpoint/2010/main" val="265439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97" name="Obrázek"/>
          <p:cNvSpPr>
            <a:spLocks noGrp="1"/>
          </p:cNvSpPr>
          <p:nvPr>
            <p:ph type="pic" sz="half" idx="21"/>
          </p:nvPr>
        </p:nvSpPr>
        <p:spPr>
          <a:xfrm>
            <a:off x="7124700" y="1612900"/>
            <a:ext cx="4216400" cy="6328742"/>
          </a:xfrm>
          <a:prstGeom prst="rect">
            <a:avLst/>
          </a:prstGeom>
        </p:spPr>
        <p:txBody>
          <a:bodyPr lIns="91439" tIns="45719" rIns="91439" bIns="45719" anchor="t"/>
          <a:lstStyle/>
          <a:p>
            <a:endParaRPr/>
          </a:p>
        </p:txBody>
      </p:sp>
      <p:sp>
        <p:nvSpPr>
          <p:cNvPr id="98" name="Text názvu"/>
          <p:cNvSpPr txBox="1">
            <a:spLocks noGrp="1"/>
          </p:cNvSpPr>
          <p:nvPr>
            <p:ph type="title"/>
          </p:nvPr>
        </p:nvSpPr>
        <p:spPr>
          <a:xfrm>
            <a:off x="635000" y="1409700"/>
            <a:ext cx="5867400" cy="3302000"/>
          </a:xfrm>
          <a:prstGeom prst="rect">
            <a:avLst/>
          </a:prstGeom>
        </p:spPr>
        <p:txBody>
          <a:bodyPr anchor="b"/>
          <a:lstStyle>
            <a:lvl1pPr>
              <a:defRPr sz="7000"/>
            </a:lvl1pPr>
          </a:lstStyle>
          <a:p>
            <a:r>
              <a:t>Text názvu</a:t>
            </a:r>
          </a:p>
        </p:txBody>
      </p:sp>
      <p:sp>
        <p:nvSpPr>
          <p:cNvPr id="99" name="Text úrovně 1…"/>
          <p:cNvSpPr txBox="1">
            <a:spLocks noGrp="1"/>
          </p:cNvSpPr>
          <p:nvPr>
            <p:ph type="body" sz="quarter" idx="1"/>
          </p:nvPr>
        </p:nvSpPr>
        <p:spPr>
          <a:xfrm>
            <a:off x="635000" y="4787900"/>
            <a:ext cx="5867400" cy="3302000"/>
          </a:xfrm>
          <a:prstGeom prst="rect">
            <a:avLst/>
          </a:prstGeom>
        </p:spPr>
        <p:txBody>
          <a:bodyPr anchor="t"/>
          <a:lstStyle>
            <a:lvl1pPr marL="0" indent="0" algn="ctr">
              <a:spcBef>
                <a:spcPts val="0"/>
              </a:spcBef>
              <a:buClrTx/>
              <a:buSzTx/>
              <a:buNone/>
              <a:defRPr sz="3400">
                <a:latin typeface="+mn-lt"/>
                <a:ea typeface="+mn-ea"/>
                <a:cs typeface="+mn-cs"/>
                <a:sym typeface="Gill Sans"/>
              </a:defRPr>
            </a:lvl1pPr>
            <a:lvl2pPr marL="0" indent="0" algn="ctr">
              <a:spcBef>
                <a:spcPts val="0"/>
              </a:spcBef>
              <a:buClrTx/>
              <a:buSzTx/>
              <a:buNone/>
              <a:defRPr sz="3400">
                <a:latin typeface="+mn-lt"/>
                <a:ea typeface="+mn-ea"/>
                <a:cs typeface="+mn-cs"/>
                <a:sym typeface="Gill Sans"/>
              </a:defRPr>
            </a:lvl2pPr>
            <a:lvl3pPr marL="0" indent="0" algn="ctr">
              <a:spcBef>
                <a:spcPts val="0"/>
              </a:spcBef>
              <a:buClrTx/>
              <a:buSzTx/>
              <a:buNone/>
              <a:defRPr sz="3400">
                <a:latin typeface="+mn-lt"/>
                <a:ea typeface="+mn-ea"/>
                <a:cs typeface="+mn-cs"/>
                <a:sym typeface="Gill Sans"/>
              </a:defRPr>
            </a:lvl3pPr>
            <a:lvl4pPr marL="0" indent="0" algn="ctr">
              <a:spcBef>
                <a:spcPts val="0"/>
              </a:spcBef>
              <a:buClrTx/>
              <a:buSzTx/>
              <a:buNone/>
              <a:defRPr sz="3400">
                <a:latin typeface="+mn-lt"/>
                <a:ea typeface="+mn-ea"/>
                <a:cs typeface="+mn-cs"/>
                <a:sym typeface="Gill Sans"/>
              </a:defRPr>
            </a:lvl4pPr>
            <a:lvl5pPr marL="0" indent="0" algn="ctr">
              <a:spcBef>
                <a:spcPts val="0"/>
              </a:spcBef>
              <a:buClrTx/>
              <a:buSzTx/>
              <a:buNone/>
              <a:defRPr sz="3400">
                <a:latin typeface="+mn-lt"/>
                <a:ea typeface="+mn-ea"/>
                <a:cs typeface="+mn-cs"/>
                <a:sym typeface="Gill Sans"/>
              </a:defRPr>
            </a:lvl5pPr>
          </a:lstStyle>
          <a:p>
            <a:r>
              <a:t>Text úrovně 1</a:t>
            </a:r>
          </a:p>
          <a:p>
            <a:pPr lvl="1"/>
            <a:r>
              <a:t>Text úrovně 2</a:t>
            </a:r>
          </a:p>
          <a:p>
            <a:pPr lvl="2"/>
            <a:r>
              <a:t>Text úrovně 3</a:t>
            </a:r>
          </a:p>
          <a:p>
            <a:pPr lvl="3"/>
            <a:r>
              <a:t>Text úrovně 4</a:t>
            </a:r>
          </a:p>
          <a:p>
            <a:pPr lvl="4"/>
            <a:r>
              <a:t>Text úrovně 5</a:t>
            </a:r>
          </a:p>
        </p:txBody>
      </p:sp>
      <p:sp>
        <p:nvSpPr>
          <p:cNvPr id="100"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86779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23" name="Text názvu"/>
          <p:cNvSpPr txBox="1">
            <a:spLocks noGrp="1"/>
          </p:cNvSpPr>
          <p:nvPr>
            <p:ph type="title"/>
          </p:nvPr>
        </p:nvSpPr>
        <p:spPr>
          <a:prstGeom prst="rect">
            <a:avLst/>
          </a:prstGeom>
        </p:spPr>
        <p:txBody>
          <a:bodyPr/>
          <a:lstStyle>
            <a:lvl1pPr>
              <a:defRPr>
                <a:latin typeface="+mj-lt"/>
                <a:ea typeface="+mj-ea"/>
                <a:cs typeface="+mj-cs"/>
                <a:sym typeface="Avenir Next LT Pro"/>
              </a:defRPr>
            </a:lvl1pPr>
          </a:lstStyle>
          <a:p>
            <a:r>
              <a:t>Text názvu</a:t>
            </a:r>
          </a:p>
        </p:txBody>
      </p:sp>
      <p:sp>
        <p:nvSpPr>
          <p:cNvPr id="24" name="Text úrovně 1…"/>
          <p:cNvSpPr txBox="1">
            <a:spLocks noGrp="1"/>
          </p:cNvSpPr>
          <p:nvPr>
            <p:ph type="body" idx="1"/>
          </p:nvPr>
        </p:nvSpPr>
        <p:spPr>
          <a:xfrm>
            <a:off x="1270000" y="2768600"/>
            <a:ext cx="10464800" cy="5715000"/>
          </a:xfrm>
          <a:prstGeom prst="rect">
            <a:avLst/>
          </a:prstGeom>
        </p:spPr>
        <p:txBody>
          <a:bodyPr/>
          <a:lstStyle>
            <a:lvl1pPr>
              <a:spcBef>
                <a:spcPts val="2400"/>
              </a:spcBef>
              <a:buClr>
                <a:srgbClr val="797979"/>
              </a:buClr>
            </a:lvl1pPr>
            <a:lvl2pPr>
              <a:spcBef>
                <a:spcPts val="2400"/>
              </a:spcBef>
              <a:buClr>
                <a:srgbClr val="797979"/>
              </a:buClr>
            </a:lvl2pPr>
            <a:lvl3pPr>
              <a:spcBef>
                <a:spcPts val="2400"/>
              </a:spcBef>
              <a:buClr>
                <a:srgbClr val="797979"/>
              </a:buClr>
            </a:lvl3pPr>
            <a:lvl4pPr>
              <a:spcBef>
                <a:spcPts val="2400"/>
              </a:spcBef>
              <a:buClr>
                <a:srgbClr val="797979"/>
              </a:buClr>
            </a:lvl4pPr>
            <a:lvl5pPr>
              <a:spcBef>
                <a:spcPts val="2400"/>
              </a:spcBef>
              <a:buClr>
                <a:srgbClr val="797979"/>
              </a:buClr>
            </a:lvl5pPr>
          </a:lstStyle>
          <a:p>
            <a:r>
              <a:t>Text úrovně 1</a:t>
            </a:r>
          </a:p>
          <a:p>
            <a:pPr lvl="1"/>
            <a:r>
              <a:t>Text úrovně 2</a:t>
            </a:r>
          </a:p>
          <a:p>
            <a:pPr lvl="2"/>
            <a:r>
              <a:t>Text úrovně 3</a:t>
            </a:r>
          </a:p>
          <a:p>
            <a:pPr lvl="3"/>
            <a:r>
              <a:t>Text úrovně 4</a:t>
            </a:r>
          </a:p>
          <a:p>
            <a:pPr lvl="4"/>
            <a:r>
              <a:t>Text úrovně 5</a:t>
            </a:r>
          </a:p>
        </p:txBody>
      </p:sp>
      <p:sp>
        <p:nvSpPr>
          <p:cNvPr id="25"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219208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1"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985250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68" name="Text názvu"/>
          <p:cNvSpPr txBox="1">
            <a:spLocks noGrp="1"/>
          </p:cNvSpPr>
          <p:nvPr>
            <p:ph type="title"/>
          </p:nvPr>
        </p:nvSpPr>
        <p:spPr>
          <a:xfrm>
            <a:off x="1270000" y="2971800"/>
            <a:ext cx="10464800" cy="3810000"/>
          </a:xfrm>
          <a:prstGeom prst="rect">
            <a:avLst/>
          </a:prstGeom>
        </p:spPr>
        <p:txBody>
          <a:bodyPr/>
          <a:lstStyle>
            <a:lvl1pPr>
              <a:defRPr>
                <a:latin typeface="+mj-lt"/>
                <a:ea typeface="+mj-ea"/>
                <a:cs typeface="+mj-cs"/>
                <a:sym typeface="Avenir Next LT Pro"/>
              </a:defRPr>
            </a:lvl1pPr>
          </a:lstStyle>
          <a:p>
            <a:r>
              <a:t>Text názvu</a:t>
            </a:r>
          </a:p>
        </p:txBody>
      </p:sp>
      <p:sp>
        <p:nvSpPr>
          <p:cNvPr id="69"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212661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42" name="Text úrovně 1…"/>
          <p:cNvSpPr txBox="1">
            <a:spLocks noGrp="1"/>
          </p:cNvSpPr>
          <p:nvPr>
            <p:ph type="body" idx="1"/>
          </p:nvPr>
        </p:nvSpPr>
        <p:spPr>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43"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594106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616993E9-CEF0-47B7-AEA6-AFACC79966BA}" type="datetimeFigureOut">
              <a:rPr lang="en-US" smtClean="0"/>
              <a:t>3/12/25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cs-CZ" smtClean="0"/>
              <a:t>‹#›</a:t>
            </a:fld>
            <a:endParaRPr lang="cs-CZ"/>
          </a:p>
        </p:txBody>
      </p:sp>
    </p:spTree>
    <p:extLst>
      <p:ext uri="{BB962C8B-B14F-4D97-AF65-F5344CB8AC3E}">
        <p14:creationId xmlns:p14="http://schemas.microsoft.com/office/powerpoint/2010/main" val="587765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573581" y="3394480"/>
            <a:ext cx="9870643" cy="2340864"/>
          </a:xfrm>
          <a:solidFill>
            <a:srgbClr val="FFFFFF"/>
          </a:solidFill>
          <a:ln w="38100">
            <a:solidFill>
              <a:srgbClr val="404040"/>
            </a:solidFill>
          </a:ln>
        </p:spPr>
        <p:txBody>
          <a:bodyPr lIns="274320" rIns="274320" anchor="ctr" anchorCtr="1">
            <a:normAutofit/>
          </a:bodyPr>
          <a:lstStyle>
            <a:lvl1pPr>
              <a:defRPr sz="4978">
                <a:solidFill>
                  <a:srgbClr val="262626"/>
                </a:solidFill>
              </a:defRPr>
            </a:lvl1pPr>
          </a:lstStyle>
          <a:p>
            <a:r>
              <a:rPr lang="cs-CZ"/>
              <a:t>Kliknutím lze upravit styl.</a:t>
            </a:r>
            <a:endParaRPr lang="en-US" dirty="0"/>
          </a:p>
        </p:txBody>
      </p:sp>
      <p:sp>
        <p:nvSpPr>
          <p:cNvPr id="3" name="Text Placeholder 2"/>
          <p:cNvSpPr>
            <a:spLocks noGrp="1"/>
          </p:cNvSpPr>
          <p:nvPr>
            <p:ph type="body" idx="1"/>
          </p:nvPr>
        </p:nvSpPr>
        <p:spPr>
          <a:xfrm>
            <a:off x="2874875" y="6190172"/>
            <a:ext cx="7255053" cy="1799228"/>
          </a:xfrm>
        </p:spPr>
        <p:txBody>
          <a:bodyPr anchor="t" anchorCtr="1">
            <a:normAutofit/>
          </a:bodyPr>
          <a:lstStyle>
            <a:lvl1pPr marL="0" indent="0">
              <a:buNone/>
              <a:defRPr sz="2702">
                <a:solidFill>
                  <a:schemeClr val="tx1"/>
                </a:solidFill>
              </a:defRPr>
            </a:lvl1pPr>
            <a:lvl2pPr marL="650230" indent="0">
              <a:buNone/>
              <a:defRPr sz="2702">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cs-CZ"/>
              <a:t>Po kliknutí můžete upravovat styly textu v předloze.</a:t>
            </a:r>
          </a:p>
        </p:txBody>
      </p:sp>
      <p:sp>
        <p:nvSpPr>
          <p:cNvPr id="7" name="Date Placeholder 6"/>
          <p:cNvSpPr>
            <a:spLocks noGrp="1"/>
          </p:cNvSpPr>
          <p:nvPr>
            <p:ph type="dt" sz="half" idx="10"/>
          </p:nvPr>
        </p:nvSpPr>
        <p:spPr/>
        <p:txBody>
          <a:bodyPr/>
          <a:lstStyle/>
          <a:p>
            <a:fld id="{D2434F47-3A99-4701-A7D9-FE6C4D9DA92E}" type="datetimeFigureOut">
              <a:rPr lang="en-US" smtClean="0"/>
              <a:t>3/12/25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cs-CZ" smtClean="0"/>
              <a:t>‹#›</a:t>
            </a:fld>
            <a:endParaRPr lang="cs-CZ"/>
          </a:p>
        </p:txBody>
      </p:sp>
    </p:spTree>
    <p:extLst>
      <p:ext uri="{BB962C8B-B14F-4D97-AF65-F5344CB8AC3E}">
        <p14:creationId xmlns:p14="http://schemas.microsoft.com/office/powerpoint/2010/main" val="426616397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567630" y="3751885"/>
            <a:ext cx="4676299" cy="441170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760870" y="3751885"/>
            <a:ext cx="4679845" cy="441170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8" name="Date Placeholder 7"/>
          <p:cNvSpPr>
            <a:spLocks noGrp="1"/>
          </p:cNvSpPr>
          <p:nvPr>
            <p:ph type="dt" sz="half" idx="10"/>
          </p:nvPr>
        </p:nvSpPr>
        <p:spPr/>
        <p:txBody>
          <a:bodyPr/>
          <a:lstStyle/>
          <a:p>
            <a:fld id="{99E62588-EC5C-453B-A942-AA1C7EFEEF33}" type="datetimeFigureOut">
              <a:rPr lang="en-US" smtClean="0"/>
              <a:t>3/12/25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6CB4B4D-7CA3-9044-876B-883B54F8677D}" type="slidenum">
              <a:rPr lang="cs-CZ" smtClean="0"/>
              <a:t>‹#›</a:t>
            </a:fld>
            <a:endParaRPr lang="cs-CZ"/>
          </a:p>
        </p:txBody>
      </p:sp>
    </p:spTree>
    <p:extLst>
      <p:ext uri="{BB962C8B-B14F-4D97-AF65-F5344CB8AC3E}">
        <p14:creationId xmlns:p14="http://schemas.microsoft.com/office/powerpoint/2010/main" val="1415036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67629" y="3290218"/>
            <a:ext cx="4676301" cy="1001368"/>
          </a:xfrm>
        </p:spPr>
        <p:txBody>
          <a:bodyPr anchor="b" anchorCtr="1">
            <a:normAutofit/>
          </a:bodyPr>
          <a:lstStyle>
            <a:lvl1pPr marL="0" indent="0" algn="ctr">
              <a:buNone/>
              <a:defRPr sz="2702" b="0" cap="all" spc="142" baseline="0">
                <a:solidFill>
                  <a:schemeClr val="accent2">
                    <a:lumMod val="75000"/>
                  </a:schemeClr>
                </a:solidFill>
              </a:defRPr>
            </a:lvl1pPr>
            <a:lvl2pPr marL="650230" indent="0">
              <a:buNone/>
              <a:defRPr sz="2702"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cs-CZ"/>
              <a:t>Po kliknutí můžete upravovat styly textu v předloze.</a:t>
            </a:r>
          </a:p>
        </p:txBody>
      </p:sp>
      <p:sp>
        <p:nvSpPr>
          <p:cNvPr id="4" name="Content Placeholder 3"/>
          <p:cNvSpPr>
            <a:spLocks noGrp="1"/>
          </p:cNvSpPr>
          <p:nvPr>
            <p:ph sz="half" idx="2"/>
          </p:nvPr>
        </p:nvSpPr>
        <p:spPr>
          <a:xfrm>
            <a:off x="1567629" y="4470400"/>
            <a:ext cx="4676301" cy="369319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6" name="Content Placeholder 5"/>
          <p:cNvSpPr>
            <a:spLocks noGrp="1"/>
          </p:cNvSpPr>
          <p:nvPr>
            <p:ph sz="quarter" idx="4"/>
          </p:nvPr>
        </p:nvSpPr>
        <p:spPr>
          <a:xfrm>
            <a:off x="6760870" y="4470400"/>
            <a:ext cx="4679845" cy="3693193"/>
          </a:xfrm>
        </p:spPr>
        <p:txBody>
          <a:bodyPr/>
          <a:lstStyle>
            <a:lvl5pP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1" name="Text Placeholder 4"/>
          <p:cNvSpPr>
            <a:spLocks noGrp="1"/>
          </p:cNvSpPr>
          <p:nvPr>
            <p:ph type="body" sz="quarter" idx="13"/>
          </p:nvPr>
        </p:nvSpPr>
        <p:spPr>
          <a:xfrm>
            <a:off x="6760870" y="3290218"/>
            <a:ext cx="4679845" cy="1001368"/>
          </a:xfrm>
        </p:spPr>
        <p:txBody>
          <a:bodyPr anchor="b" anchorCtr="1">
            <a:normAutofit/>
          </a:bodyPr>
          <a:lstStyle>
            <a:lvl1pPr marL="0" indent="0" algn="ctr">
              <a:buNone/>
              <a:defRPr sz="2702" b="0" cap="all" spc="142" baseline="0">
                <a:solidFill>
                  <a:schemeClr val="accent2">
                    <a:lumMod val="75000"/>
                  </a:schemeClr>
                </a:solidFill>
              </a:defRPr>
            </a:lvl1pPr>
            <a:lvl2pPr marL="650230" indent="0">
              <a:buNone/>
              <a:defRPr sz="2702"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cs-CZ"/>
              <a:t>Po kliknutí můžete upravovat styly textu v předloze.</a:t>
            </a:r>
          </a:p>
        </p:txBody>
      </p:sp>
      <p:sp>
        <p:nvSpPr>
          <p:cNvPr id="7" name="Date Placeholder 6"/>
          <p:cNvSpPr>
            <a:spLocks noGrp="1"/>
          </p:cNvSpPr>
          <p:nvPr>
            <p:ph type="dt" sz="half" idx="10"/>
          </p:nvPr>
        </p:nvSpPr>
        <p:spPr/>
        <p:txBody>
          <a:bodyPr/>
          <a:lstStyle/>
          <a:p>
            <a:fld id="{0FE61780-2E25-4081-A2D9-4C0805256F67}" type="datetimeFigureOut">
              <a:rPr lang="en-US" smtClean="0"/>
              <a:t>3/12/25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cs-CZ" smtClean="0"/>
              <a:t>‹#›</a:t>
            </a:fld>
            <a:endParaRPr lang="cs-CZ"/>
          </a:p>
        </p:txBody>
      </p:sp>
      <p:sp>
        <p:nvSpPr>
          <p:cNvPr id="10" name="Title 9"/>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3836384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F9C5B0-21BA-48EA-B067-5E37072B4F18}" type="datetimeFigureOut">
              <a:rPr lang="en-US" smtClean="0"/>
              <a:t>3/12/25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cs-CZ" smtClean="0"/>
              <a:t>‹#›</a:t>
            </a:fld>
            <a:endParaRPr lang="cs-CZ"/>
          </a:p>
        </p:txBody>
      </p:sp>
    </p:spTree>
    <p:extLst>
      <p:ext uri="{BB962C8B-B14F-4D97-AF65-F5344CB8AC3E}">
        <p14:creationId xmlns:p14="http://schemas.microsoft.com/office/powerpoint/2010/main" val="788058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B959AD-49F4-478E-A013-BE606CDD1B41}" type="datetimeFigureOut">
              <a:rPr lang="en-US" smtClean="0"/>
              <a:t>3/12/25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cs-CZ" smtClean="0"/>
              <a:t>‹#›</a:t>
            </a:fld>
            <a:endParaRPr lang="cs-CZ"/>
          </a:p>
        </p:txBody>
      </p:sp>
    </p:spTree>
    <p:extLst>
      <p:ext uri="{BB962C8B-B14F-4D97-AF65-F5344CB8AC3E}">
        <p14:creationId xmlns:p14="http://schemas.microsoft.com/office/powerpoint/2010/main" val="1237011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6" name="Rectangle 25"/>
          <p:cNvSpPr/>
          <p:nvPr/>
        </p:nvSpPr>
        <p:spPr>
          <a:xfrm>
            <a:off x="0" y="0"/>
            <a:ext cx="6502400" cy="975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911222" y="3191224"/>
            <a:ext cx="4679956" cy="1623462"/>
          </a:xfrm>
          <a:solidFill>
            <a:srgbClr val="FFFFFF"/>
          </a:solidFill>
          <a:ln>
            <a:solidFill>
              <a:srgbClr val="404040"/>
            </a:solidFill>
          </a:ln>
        </p:spPr>
        <p:txBody>
          <a:bodyPr anchor="ctr" anchorCtr="1">
            <a:normAutofit/>
          </a:bodyPr>
          <a:lstStyle>
            <a:lvl1pPr>
              <a:defRPr sz="2987">
                <a:solidFill>
                  <a:srgbClr val="262626"/>
                </a:solidFill>
              </a:defRPr>
            </a:lvl1pPr>
          </a:lstStyle>
          <a:p>
            <a:r>
              <a:rPr lang="cs-CZ"/>
              <a:t>Kliknutím lze upravit styl.</a:t>
            </a:r>
            <a:endParaRPr lang="en-US" dirty="0"/>
          </a:p>
        </p:txBody>
      </p:sp>
      <p:sp>
        <p:nvSpPr>
          <p:cNvPr id="3" name="Content Placeholder 2"/>
          <p:cNvSpPr>
            <a:spLocks noGrp="1"/>
          </p:cNvSpPr>
          <p:nvPr>
            <p:ph idx="1"/>
          </p:nvPr>
        </p:nvSpPr>
        <p:spPr>
          <a:xfrm>
            <a:off x="7185152" y="1144423"/>
            <a:ext cx="5136896" cy="7464755"/>
          </a:xfrm>
        </p:spPr>
        <p:txBody>
          <a:bodyPr>
            <a:normAutofit/>
          </a:bodyPr>
          <a:lstStyle>
            <a:lvl1pPr>
              <a:defRPr sz="2702">
                <a:solidFill>
                  <a:schemeClr val="tx1"/>
                </a:solidFill>
              </a:defRPr>
            </a:lvl1pPr>
            <a:lvl2pPr>
              <a:defRPr sz="2276">
                <a:solidFill>
                  <a:schemeClr val="tx1"/>
                </a:solidFill>
              </a:defRPr>
            </a:lvl2pPr>
            <a:lvl3pPr>
              <a:defRPr sz="2276">
                <a:solidFill>
                  <a:schemeClr val="tx1"/>
                </a:solidFill>
              </a:defRPr>
            </a:lvl3pPr>
            <a:lvl4pPr>
              <a:defRPr sz="2276">
                <a:solidFill>
                  <a:schemeClr val="tx1"/>
                </a:solidFill>
              </a:defRPr>
            </a:lvl4pPr>
            <a:lvl5pPr>
              <a:defRPr sz="2276">
                <a:solidFill>
                  <a:schemeClr val="tx1"/>
                </a:solidFill>
              </a:defRPr>
            </a:lvl5pPr>
            <a:lvl6pPr>
              <a:defRPr sz="2276"/>
            </a:lvl6pPr>
            <a:lvl7pPr>
              <a:defRPr sz="2276"/>
            </a:lvl7pPr>
            <a:lvl8pPr>
              <a:defRPr sz="2276"/>
            </a:lvl8pPr>
            <a:lvl9pPr>
              <a:defRPr sz="2276"/>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227328" y="5048772"/>
            <a:ext cx="4047744" cy="3120407"/>
          </a:xfrm>
        </p:spPr>
        <p:txBody>
          <a:bodyPr anchor="t" anchorCtr="1">
            <a:normAutofit/>
          </a:bodyPr>
          <a:lstStyle>
            <a:lvl1pPr marL="0" indent="0" algn="ctr">
              <a:buNone/>
              <a:defRPr sz="2133">
                <a:solidFill>
                  <a:srgbClr val="FFFFFF"/>
                </a:solidFill>
              </a:defRPr>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cs-CZ"/>
              <a:t>Po kliknutí můžete upravovat styly textu v předloze.</a:t>
            </a:r>
          </a:p>
        </p:txBody>
      </p:sp>
      <p:sp>
        <p:nvSpPr>
          <p:cNvPr id="9" name="Date Placeholder 8"/>
          <p:cNvSpPr>
            <a:spLocks noGrp="1"/>
          </p:cNvSpPr>
          <p:nvPr>
            <p:ph type="dt" sz="half" idx="10"/>
          </p:nvPr>
        </p:nvSpPr>
        <p:spPr/>
        <p:txBody>
          <a:bodyPr/>
          <a:lstStyle/>
          <a:p>
            <a:fld id="{9755E8D2-BCEE-4D3D-AE6D-93BD204BAD0C}" type="datetimeFigureOut">
              <a:rPr lang="en-US" smtClean="0"/>
              <a:t>3/12/25</a:t>
            </a:fld>
            <a:endParaRPr lang="en-US" dirty="0"/>
          </a:p>
        </p:txBody>
      </p:sp>
      <p:sp>
        <p:nvSpPr>
          <p:cNvPr id="10" name="Footer Placeholder 9"/>
          <p:cNvSpPr>
            <a:spLocks noGrp="1"/>
          </p:cNvSpPr>
          <p:nvPr>
            <p:ph type="ftr" sz="quarter" idx="11"/>
          </p:nvPr>
        </p:nvSpPr>
        <p:spPr>
          <a:xfrm>
            <a:off x="911222" y="8869274"/>
            <a:ext cx="5413544" cy="455168"/>
          </a:xfrm>
        </p:spPr>
        <p:txBody>
          <a:bodyPr>
            <a:normAutofit/>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6CB4B4D-7CA3-9044-876B-883B54F8677D}" type="slidenum">
              <a:rPr lang="cs-CZ" smtClean="0"/>
              <a:t>‹#›</a:t>
            </a:fld>
            <a:endParaRPr lang="cs-CZ"/>
          </a:p>
        </p:txBody>
      </p:sp>
    </p:spTree>
    <p:extLst>
      <p:ext uri="{BB962C8B-B14F-4D97-AF65-F5344CB8AC3E}">
        <p14:creationId xmlns:p14="http://schemas.microsoft.com/office/powerpoint/2010/main" val="1183407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18" name="Rectangle 17"/>
          <p:cNvSpPr/>
          <p:nvPr/>
        </p:nvSpPr>
        <p:spPr>
          <a:xfrm>
            <a:off x="2" y="0"/>
            <a:ext cx="6502399" cy="975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910336" y="3191222"/>
            <a:ext cx="4681728" cy="1625600"/>
          </a:xfrm>
          <a:solidFill>
            <a:srgbClr val="FFFFFF"/>
          </a:solidFill>
          <a:ln>
            <a:solidFill>
              <a:srgbClr val="262626"/>
            </a:solidFill>
          </a:ln>
        </p:spPr>
        <p:txBody>
          <a:bodyPr anchor="ctr" anchorCtr="1">
            <a:noAutofit/>
          </a:bodyPr>
          <a:lstStyle>
            <a:lvl1pPr>
              <a:defRPr sz="2987">
                <a:solidFill>
                  <a:srgbClr val="262626"/>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6502401" y="-59978"/>
            <a:ext cx="6508904" cy="9753600"/>
          </a:xfrm>
          <a:solidFill>
            <a:schemeClr val="bg1">
              <a:lumMod val="75000"/>
            </a:schemeClr>
          </a:solidFill>
        </p:spPr>
        <p:txBody>
          <a:bodyPr anchor="t"/>
          <a:lstStyle>
            <a:lvl1pPr marL="0" indent="0">
              <a:buNone/>
              <a:defRPr sz="4551">
                <a:solidFill>
                  <a:schemeClr val="bg1">
                    <a:lumMod val="85000"/>
                    <a:lumOff val="15000"/>
                  </a:schemeClr>
                </a:solidFill>
              </a:defRPr>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cs-CZ"/>
              <a:t>Kliknutím na ikonu přidáte obrázek.</a:t>
            </a:r>
            <a:endParaRPr lang="en-US" dirty="0"/>
          </a:p>
        </p:txBody>
      </p:sp>
      <p:sp>
        <p:nvSpPr>
          <p:cNvPr id="4" name="Text Placeholder 3"/>
          <p:cNvSpPr>
            <a:spLocks noGrp="1"/>
          </p:cNvSpPr>
          <p:nvPr>
            <p:ph type="body" sz="half" idx="2"/>
          </p:nvPr>
        </p:nvSpPr>
        <p:spPr>
          <a:xfrm>
            <a:off x="1227328" y="5048774"/>
            <a:ext cx="4047744" cy="3120408"/>
          </a:xfrm>
        </p:spPr>
        <p:txBody>
          <a:bodyPr anchor="t" anchorCtr="1">
            <a:normAutofit/>
          </a:bodyPr>
          <a:lstStyle>
            <a:lvl1pPr marL="0" indent="0" algn="ctr">
              <a:buNone/>
              <a:defRPr sz="2133">
                <a:solidFill>
                  <a:srgbClr val="FFFFFF"/>
                </a:solidFill>
              </a:defRPr>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cs-CZ"/>
              <a:t>Po kliknutí můžete upravovat styly textu v předloze.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BBF110E-D48F-4A61-BE6D-11D38A61FE05}" type="datetimeFigureOut">
              <a:rPr lang="en-US" smtClean="0"/>
              <a:t>3/12/25</a:t>
            </a:fld>
            <a:endParaRPr lang="en-US" dirty="0"/>
          </a:p>
        </p:txBody>
      </p:sp>
      <p:sp>
        <p:nvSpPr>
          <p:cNvPr id="9" name="Footer Placeholder 8"/>
          <p:cNvSpPr>
            <a:spLocks noGrp="1"/>
          </p:cNvSpPr>
          <p:nvPr>
            <p:ph type="ftr" sz="quarter" idx="11"/>
          </p:nvPr>
        </p:nvSpPr>
        <p:spPr>
          <a:xfrm>
            <a:off x="910336" y="8869274"/>
            <a:ext cx="5409997" cy="455168"/>
          </a:xfrm>
        </p:spPr>
        <p:txBody>
          <a:bodyPr>
            <a:normAutofit/>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6CB4B4D-7CA3-9044-876B-883B54F8677D}" type="slidenum">
              <a:rPr lang="cs-CZ" smtClean="0"/>
              <a:t>‹#›</a:t>
            </a:fld>
            <a:endParaRPr lang="cs-CZ"/>
          </a:p>
        </p:txBody>
      </p:sp>
    </p:spTree>
    <p:extLst>
      <p:ext uri="{BB962C8B-B14F-4D97-AF65-F5344CB8AC3E}">
        <p14:creationId xmlns:p14="http://schemas.microsoft.com/office/powerpoint/2010/main" val="4228480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84154" y="1372006"/>
            <a:ext cx="8444807" cy="1690624"/>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2284154" y="3751887"/>
            <a:ext cx="8444807" cy="4411709"/>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503385" y="8872983"/>
            <a:ext cx="2937330" cy="460754"/>
          </a:xfrm>
          <a:prstGeom prst="rect">
            <a:avLst/>
          </a:prstGeom>
        </p:spPr>
        <p:txBody>
          <a:bodyPr vert="horz" lIns="91440" tIns="45720" rIns="91440" bIns="45720" rtlCol="0" anchor="ctr"/>
          <a:lstStyle>
            <a:lvl1pPr algn="r">
              <a:defRPr sz="1422">
                <a:solidFill>
                  <a:schemeClr val="tx1">
                    <a:alpha val="70000"/>
                  </a:schemeClr>
                </a:solidFill>
              </a:defRPr>
            </a:lvl1pPr>
          </a:lstStyle>
          <a:p>
            <a:fld id="{0FE61780-2E25-4081-A2D9-4C0805256F67}" type="datetimeFigureOut">
              <a:rPr lang="en-US" smtClean="0"/>
              <a:t>3/12/25</a:t>
            </a:fld>
            <a:endParaRPr lang="en-US" dirty="0"/>
          </a:p>
        </p:txBody>
      </p:sp>
      <p:sp>
        <p:nvSpPr>
          <p:cNvPr id="5" name="Footer Placeholder 4"/>
          <p:cNvSpPr>
            <a:spLocks noGrp="1"/>
          </p:cNvSpPr>
          <p:nvPr>
            <p:ph type="ftr" sz="quarter" idx="3"/>
          </p:nvPr>
        </p:nvSpPr>
        <p:spPr>
          <a:xfrm>
            <a:off x="1567629" y="8869274"/>
            <a:ext cx="6480589" cy="455168"/>
          </a:xfrm>
          <a:prstGeom prst="rect">
            <a:avLst/>
          </a:prstGeom>
        </p:spPr>
        <p:txBody>
          <a:bodyPr vert="horz" lIns="91440" tIns="45720" rIns="91440" bIns="45720" rtlCol="0" anchor="ctr"/>
          <a:lstStyle>
            <a:lvl1pPr algn="l">
              <a:defRPr sz="1422">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1719270" y="8843264"/>
            <a:ext cx="520192" cy="520192"/>
          </a:xfrm>
          <a:prstGeom prst="ellipse">
            <a:avLst/>
          </a:prstGeom>
          <a:solidFill>
            <a:srgbClr val="1D1D1D">
              <a:alpha val="69804"/>
            </a:srgbClr>
          </a:solidFill>
        </p:spPr>
        <p:txBody>
          <a:bodyPr vert="horz" lIns="18288" tIns="45720" rIns="18288" bIns="45720" rtlCol="0" anchor="ctr">
            <a:noAutofit/>
          </a:bodyPr>
          <a:lstStyle>
            <a:lvl1pPr algn="ctr">
              <a:defRPr sz="1564" spc="0" baseline="0">
                <a:solidFill>
                  <a:srgbClr val="FFFFFF"/>
                </a:solidFill>
              </a:defRPr>
            </a:lvl1pPr>
          </a:lstStyle>
          <a:p>
            <a:fld id="{86CB4B4D-7CA3-9044-876B-883B54F8677D}" type="slidenum">
              <a:rPr lang="cs-CZ" smtClean="0"/>
              <a:t>‹#›</a:t>
            </a:fld>
            <a:endParaRPr lang="cs-CZ"/>
          </a:p>
        </p:txBody>
      </p:sp>
    </p:spTree>
    <p:extLst>
      <p:ext uri="{BB962C8B-B14F-4D97-AF65-F5344CB8AC3E}">
        <p14:creationId xmlns:p14="http://schemas.microsoft.com/office/powerpoint/2010/main" val="20538500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txStyles>
    <p:titleStyle>
      <a:lvl1pPr algn="ctr" defTabSz="1300460" rtl="0" eaLnBrk="1" latinLnBrk="0" hangingPunct="1">
        <a:lnSpc>
          <a:spcPct val="90000"/>
        </a:lnSpc>
        <a:spcBef>
          <a:spcPct val="0"/>
        </a:spcBef>
        <a:buNone/>
        <a:defRPr sz="3698" kern="1200" cap="all" spc="284" baseline="0">
          <a:solidFill>
            <a:srgbClr val="262626"/>
          </a:solidFill>
          <a:latin typeface="+mj-lt"/>
          <a:ea typeface="+mj-ea"/>
          <a:cs typeface="+mj-cs"/>
        </a:defRPr>
      </a:lvl1pPr>
    </p:titleStyle>
    <p:bodyStyle>
      <a:lvl1pPr marL="325115" indent="-325115" algn="l" defTabSz="1300460" rtl="0" eaLnBrk="1" latinLnBrk="0" hangingPunct="1">
        <a:lnSpc>
          <a:spcPct val="100000"/>
        </a:lnSpc>
        <a:spcBef>
          <a:spcPts val="1422"/>
        </a:spcBef>
        <a:buClr>
          <a:schemeClr val="accent2"/>
        </a:buClr>
        <a:buFont typeface="Arial" panose="020B0604020202020204" pitchFamily="34" charset="0"/>
        <a:buChar char="•"/>
        <a:defRPr sz="2560" kern="1200">
          <a:solidFill>
            <a:schemeClr val="tx1">
              <a:lumMod val="85000"/>
              <a:lumOff val="15000"/>
            </a:schemeClr>
          </a:solidFill>
          <a:latin typeface="+mn-lt"/>
          <a:ea typeface="+mn-ea"/>
          <a:cs typeface="+mn-cs"/>
        </a:defRPr>
      </a:lvl1pPr>
      <a:lvl2pPr marL="650230"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a:solidFill>
            <a:schemeClr val="tx1">
              <a:lumMod val="85000"/>
              <a:lumOff val="15000"/>
            </a:schemeClr>
          </a:solidFill>
          <a:latin typeface="+mn-lt"/>
          <a:ea typeface="+mn-ea"/>
          <a:cs typeface="+mn-cs"/>
        </a:defRPr>
      </a:lvl2pPr>
      <a:lvl3pPr marL="975345"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a:solidFill>
            <a:schemeClr val="tx1">
              <a:lumMod val="85000"/>
              <a:lumOff val="15000"/>
            </a:schemeClr>
          </a:solidFill>
          <a:latin typeface="+mn-lt"/>
          <a:ea typeface="+mn-ea"/>
          <a:cs typeface="+mn-cs"/>
        </a:defRPr>
      </a:lvl3pPr>
      <a:lvl4pPr marL="1300460"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a:solidFill>
            <a:schemeClr val="tx1">
              <a:lumMod val="85000"/>
              <a:lumOff val="15000"/>
            </a:schemeClr>
          </a:solidFill>
          <a:latin typeface="+mn-lt"/>
          <a:ea typeface="+mn-ea"/>
          <a:cs typeface="+mn-cs"/>
        </a:defRPr>
      </a:lvl4pPr>
      <a:lvl5pPr marL="1625575"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a:solidFill>
            <a:schemeClr val="tx1">
              <a:lumMod val="85000"/>
              <a:lumOff val="15000"/>
            </a:schemeClr>
          </a:solidFill>
          <a:latin typeface="+mn-lt"/>
          <a:ea typeface="+mn-ea"/>
          <a:cs typeface="+mn-cs"/>
        </a:defRPr>
      </a:lvl5pPr>
      <a:lvl6pPr marL="1869411"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a:solidFill>
            <a:schemeClr val="tx1"/>
          </a:solidFill>
          <a:latin typeface="+mn-lt"/>
          <a:ea typeface="+mn-ea"/>
          <a:cs typeface="+mn-cs"/>
        </a:defRPr>
      </a:lvl6pPr>
      <a:lvl7pPr marL="2113247"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a:solidFill>
            <a:schemeClr val="tx1"/>
          </a:solidFill>
          <a:latin typeface="+mn-lt"/>
          <a:ea typeface="+mn-ea"/>
          <a:cs typeface="+mn-cs"/>
        </a:defRPr>
      </a:lvl7pPr>
      <a:lvl8pPr marL="2357083"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baseline="0">
          <a:solidFill>
            <a:schemeClr val="tx1"/>
          </a:solidFill>
          <a:latin typeface="+mn-lt"/>
          <a:ea typeface="+mn-ea"/>
          <a:cs typeface="+mn-cs"/>
        </a:defRPr>
      </a:lvl8pPr>
      <a:lvl9pPr marL="2600919"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baseline="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4" name="Rectangle 153">
            <a:extLst>
              <a:ext uri="{FF2B5EF4-FFF2-40B4-BE49-F238E27FC236}">
                <a16:creationId xmlns:a16="http://schemas.microsoft.com/office/drawing/2014/main" id="{6981E6A2-4656-4CFE-9BF4-39D81EE2C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02400" cy="9753600"/>
          </a:xfrm>
          <a:prstGeom prst="rect">
            <a:avLst/>
          </a:prstGeom>
          <a:solidFill>
            <a:srgbClr val="363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48" name="Teorie politického marketingu II."/>
          <p:cNvSpPr txBox="1">
            <a:spLocks noGrp="1"/>
          </p:cNvSpPr>
          <p:nvPr>
            <p:ph type="title"/>
          </p:nvPr>
        </p:nvSpPr>
        <p:spPr>
          <a:xfrm>
            <a:off x="858316" y="3689462"/>
            <a:ext cx="4785767" cy="1750906"/>
          </a:xfrm>
          <a:noFill/>
          <a:ln>
            <a:solidFill>
              <a:schemeClr val="tx1"/>
            </a:solidFill>
          </a:ln>
        </p:spPr>
        <p:txBody>
          <a:bodyPr vert="horz" lIns="274320" tIns="182880" rIns="274320" bIns="182880" rtlCol="0" anchor="ctr" anchorCtr="1">
            <a:normAutofit/>
          </a:bodyPr>
          <a:lstStyle>
            <a:lvl1pPr algn="l"/>
          </a:lstStyle>
          <a:p>
            <a:pPr algn="ctr" defTabSz="914400"/>
            <a:r>
              <a:rPr lang="en-US" sz="3100" spc="200">
                <a:solidFill>
                  <a:schemeClr val="tx1"/>
                </a:solidFill>
              </a:rPr>
              <a:t>Teorie politického marketingu II.</a:t>
            </a:r>
          </a:p>
        </p:txBody>
      </p:sp>
      <p:sp>
        <p:nvSpPr>
          <p:cNvPr id="149" name="JKB022 3. hodina 1. března 2023, Anna Shavit"/>
          <p:cNvSpPr txBox="1">
            <a:spLocks noGrp="1"/>
          </p:cNvSpPr>
          <p:nvPr>
            <p:ph type="body" sz="quarter" idx="1"/>
          </p:nvPr>
        </p:nvSpPr>
        <p:spPr>
          <a:xfrm>
            <a:off x="858316" y="7718105"/>
            <a:ext cx="4785767" cy="999399"/>
          </a:xfrm>
        </p:spPr>
        <p:txBody>
          <a:bodyPr vert="horz" lIns="91440" tIns="45720" rIns="91440" bIns="45720" rtlCol="0">
            <a:normAutofit/>
          </a:bodyPr>
          <a:lstStyle>
            <a:lvl1pPr>
              <a:defRPr sz="3400"/>
            </a:lvl1pPr>
          </a:lstStyle>
          <a:p>
            <a:pPr defTabSz="914400">
              <a:spcBef>
                <a:spcPts val="1000"/>
              </a:spcBef>
              <a:spcAft>
                <a:spcPts val="600"/>
              </a:spcAft>
              <a:buClr>
                <a:schemeClr val="accent2"/>
              </a:buClr>
            </a:pPr>
            <a:r>
              <a:rPr lang="en-US" sz="2200" dirty="0">
                <a:solidFill>
                  <a:schemeClr val="tx1"/>
                </a:solidFill>
              </a:rPr>
              <a:t>JKB022 4. </a:t>
            </a:r>
            <a:r>
              <a:rPr lang="en-US" sz="2200" dirty="0" err="1">
                <a:solidFill>
                  <a:schemeClr val="tx1"/>
                </a:solidFill>
              </a:rPr>
              <a:t>hodina</a:t>
            </a:r>
            <a:r>
              <a:rPr lang="en-US" sz="2200" dirty="0">
                <a:solidFill>
                  <a:schemeClr val="tx1"/>
                </a:solidFill>
              </a:rPr>
              <a:t> 12. </a:t>
            </a:r>
            <a:r>
              <a:rPr lang="en-US" sz="2200" dirty="0" err="1">
                <a:solidFill>
                  <a:schemeClr val="tx1"/>
                </a:solidFill>
              </a:rPr>
              <a:t>března</a:t>
            </a:r>
            <a:r>
              <a:rPr lang="en-US" sz="2200" dirty="0">
                <a:solidFill>
                  <a:schemeClr val="tx1"/>
                </a:solidFill>
              </a:rPr>
              <a:t> 2024, Anna Shavit </a:t>
            </a:r>
          </a:p>
        </p:txBody>
      </p:sp>
      <p:pic>
        <p:nvPicPr>
          <p:cNvPr id="3" name="Zástupný symbol obrázku 2" descr="Obsah obrázku oblečení, osoba, stativ, venku&#10;&#10;Obsah vygenerovaný umělou inteligencí může být nesprávný.">
            <a:extLst>
              <a:ext uri="{FF2B5EF4-FFF2-40B4-BE49-F238E27FC236}">
                <a16:creationId xmlns:a16="http://schemas.microsoft.com/office/drawing/2014/main" id="{1B30B98A-D719-325B-6D92-4CE995DDDEA1}"/>
              </a:ext>
            </a:extLst>
          </p:cNvPr>
          <p:cNvPicPr>
            <a:picLocks noGrp="1" noChangeAspect="1"/>
          </p:cNvPicPr>
          <p:nvPr>
            <p:ph type="pic" sz="half" idx="21"/>
          </p:nvPr>
        </p:nvPicPr>
        <p:blipFill>
          <a:blip r:embed="rId2">
            <a:extLst>
              <a:ext uri="{28A0092B-C50C-407E-A947-70E740481C1C}">
                <a14:useLocalDpi xmlns:a14="http://schemas.microsoft.com/office/drawing/2010/main" val="0"/>
              </a:ext>
            </a:extLst>
          </a:blip>
          <a:srcRect t="1813" b="28812"/>
          <a:stretch/>
        </p:blipFill>
        <p:spPr>
          <a:xfrm>
            <a:off x="6502400" y="10"/>
            <a:ext cx="6502398" cy="9753590"/>
          </a:xfrm>
          <a:prstGeom prst="rect">
            <a:avLst/>
          </a:prstGeom>
        </p:spPr>
      </p:pic>
    </p:spTree>
  </p:cSld>
  <p:clrMapOvr>
    <a:overrideClrMapping bg1="dk1" tx1="lt1" bg2="dk2" tx2="lt2" accent1="accent1" accent2="accent2" accent3="accent3" accent4="accent4" accent5="accent5" accent6="accent6" hlink="hlink" folHlink="folHlink"/>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5041AB2-A9B4-4D3F-B120-38E7860A8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956" y="1143941"/>
            <a:ext cx="11288887" cy="7465717"/>
          </a:xfrm>
          <a:prstGeom prst="rect">
            <a:avLst/>
          </a:prstGeom>
          <a:solidFill>
            <a:srgbClr val="FFFFFF"/>
          </a:solidFill>
          <a:ln w="190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ek 2" descr="Obsah obrázku text, Lidská tvář, muž, Lidské vousy&#10;&#10;Obsah vygenerovaný umělou inteligencí může být nesprávný.">
            <a:extLst>
              <a:ext uri="{FF2B5EF4-FFF2-40B4-BE49-F238E27FC236}">
                <a16:creationId xmlns:a16="http://schemas.microsoft.com/office/drawing/2014/main" id="{BAF5C40D-13A9-8911-E941-64271125E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318" y="2385291"/>
            <a:ext cx="10602163" cy="4983016"/>
          </a:xfrm>
          <a:prstGeom prst="rect">
            <a:avLst/>
          </a:prstGeom>
        </p:spPr>
      </p:pic>
    </p:spTree>
    <p:extLst>
      <p:ext uri="{BB962C8B-B14F-4D97-AF65-F5344CB8AC3E}">
        <p14:creationId xmlns:p14="http://schemas.microsoft.com/office/powerpoint/2010/main" val="1169694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Obdélník"/>
          <p:cNvSpPr/>
          <p:nvPr/>
        </p:nvSpPr>
        <p:spPr>
          <a:xfrm>
            <a:off x="12700" y="25400"/>
            <a:ext cx="13004800" cy="9715500"/>
          </a:xfrm>
          <a:prstGeom prst="rect">
            <a:avLst/>
          </a:prstGeom>
          <a:solidFill>
            <a:srgbClr val="A9A9A9"/>
          </a:solidFill>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55" name="Zaoblený obdélník"/>
          <p:cNvSpPr/>
          <p:nvPr/>
        </p:nvSpPr>
        <p:spPr>
          <a:xfrm>
            <a:off x="3708400" y="1587500"/>
            <a:ext cx="8636000" cy="6337300"/>
          </a:xfrm>
          <a:prstGeom prst="roundRect">
            <a:avLst>
              <a:gd name="adj" fmla="val 3006"/>
            </a:avLst>
          </a:prstGeom>
          <a:solidFill>
            <a:srgbClr val="D6D6D6"/>
          </a:solidFill>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56" name="Zaoblený obdélník"/>
          <p:cNvSpPr/>
          <p:nvPr/>
        </p:nvSpPr>
        <p:spPr>
          <a:xfrm>
            <a:off x="381000" y="1574800"/>
            <a:ext cx="2247900" cy="6375400"/>
          </a:xfrm>
          <a:prstGeom prst="roundRect">
            <a:avLst>
              <a:gd name="adj" fmla="val 8475"/>
            </a:avLst>
          </a:prstGeom>
          <a:solidFill>
            <a:srgbClr val="D6D6D6"/>
          </a:solidFill>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57" name="Zaoblený obdélník"/>
          <p:cNvSpPr/>
          <p:nvPr/>
        </p:nvSpPr>
        <p:spPr>
          <a:xfrm>
            <a:off x="4076700" y="3251200"/>
            <a:ext cx="1397000" cy="2692400"/>
          </a:xfrm>
          <a:prstGeom prst="roundRect">
            <a:avLst>
              <a:gd name="adj" fmla="val 13636"/>
            </a:avLst>
          </a:prstGeom>
          <a:solidFill>
            <a:srgbClr val="FFD479"/>
          </a:solidFill>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58" name="cizí vlády"/>
          <p:cNvSpPr/>
          <p:nvPr/>
        </p:nvSpPr>
        <p:spPr>
          <a:xfrm>
            <a:off x="6210300" y="1905000"/>
            <a:ext cx="1397000" cy="1574800"/>
          </a:xfrm>
          <a:prstGeom prst="roundRect">
            <a:avLst>
              <a:gd name="adj" fmla="val 13636"/>
            </a:avLst>
          </a:prstGeom>
          <a:solidFill>
            <a:srgbClr val="FFD479"/>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3600">
                <a:solidFill>
                  <a:srgbClr val="FFFFFF"/>
                </a:solidFill>
                <a:effectLst>
                  <a:outerShdw blurRad="38100" dist="12700" dir="5400000" rotWithShape="0">
                    <a:srgbClr val="000000">
                      <a:alpha val="50000"/>
                    </a:srgbClr>
                  </a:outerShdw>
                </a:effectLst>
                <a:latin typeface="+mj-lt"/>
                <a:ea typeface="+mj-ea"/>
                <a:cs typeface="+mj-cs"/>
                <a:sym typeface="Avenir Next LT Pro"/>
              </a:defRPr>
            </a:lvl1pPr>
          </a:lstStyle>
          <a:p>
            <a:r>
              <a:t>cizí vlády</a:t>
            </a:r>
          </a:p>
        </p:txBody>
      </p:sp>
      <p:sp>
        <p:nvSpPr>
          <p:cNvPr id="159" name="legislativa"/>
          <p:cNvSpPr/>
          <p:nvPr/>
        </p:nvSpPr>
        <p:spPr>
          <a:xfrm>
            <a:off x="10096500" y="6845300"/>
            <a:ext cx="1600200" cy="876300"/>
          </a:xfrm>
          <a:prstGeom prst="roundRect">
            <a:avLst>
              <a:gd name="adj" fmla="val 21739"/>
            </a:avLst>
          </a:prstGeom>
          <a:solidFill>
            <a:srgbClr val="FFD479"/>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400">
                <a:solidFill>
                  <a:srgbClr val="FFFFFF"/>
                </a:solidFill>
                <a:effectLst>
                  <a:outerShdw blurRad="38100" dist="12700" dir="5400000" rotWithShape="0">
                    <a:srgbClr val="000000">
                      <a:alpha val="50000"/>
                    </a:srgbClr>
                  </a:outerShdw>
                </a:effectLst>
                <a:latin typeface="+mj-lt"/>
                <a:ea typeface="+mj-ea"/>
                <a:cs typeface="+mj-cs"/>
                <a:sym typeface="Avenir Next LT Pro"/>
              </a:defRPr>
            </a:lvl1pPr>
          </a:lstStyle>
          <a:p>
            <a:r>
              <a:t>legislativa</a:t>
            </a:r>
          </a:p>
        </p:txBody>
      </p:sp>
      <p:sp>
        <p:nvSpPr>
          <p:cNvPr id="160" name="média"/>
          <p:cNvSpPr/>
          <p:nvPr/>
        </p:nvSpPr>
        <p:spPr>
          <a:xfrm>
            <a:off x="2628900" y="8686800"/>
            <a:ext cx="1600200" cy="596900"/>
          </a:xfrm>
          <a:prstGeom prst="roundRect">
            <a:avLst>
              <a:gd name="adj" fmla="val 31915"/>
            </a:avLst>
          </a:prstGeom>
          <a:solidFill>
            <a:srgbClr val="FFD479"/>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400">
                <a:solidFill>
                  <a:srgbClr val="FFFFFF"/>
                </a:solidFill>
                <a:effectLst>
                  <a:outerShdw blurRad="38100" dist="12700" dir="5400000" rotWithShape="0">
                    <a:srgbClr val="000000">
                      <a:alpha val="50000"/>
                    </a:srgbClr>
                  </a:outerShdw>
                </a:effectLst>
                <a:latin typeface="+mj-lt"/>
                <a:ea typeface="+mj-ea"/>
                <a:cs typeface="+mj-cs"/>
                <a:sym typeface="Avenir Next LT Pro"/>
              </a:defRPr>
            </a:lvl1pPr>
          </a:lstStyle>
          <a:p>
            <a:r>
              <a:t>média</a:t>
            </a:r>
          </a:p>
        </p:txBody>
      </p:sp>
      <p:sp>
        <p:nvSpPr>
          <p:cNvPr id="161" name="sponzoři"/>
          <p:cNvSpPr/>
          <p:nvPr/>
        </p:nvSpPr>
        <p:spPr>
          <a:xfrm>
            <a:off x="2628900" y="215900"/>
            <a:ext cx="1600200" cy="596900"/>
          </a:xfrm>
          <a:prstGeom prst="roundRect">
            <a:avLst>
              <a:gd name="adj" fmla="val 31915"/>
            </a:avLst>
          </a:prstGeom>
          <a:solidFill>
            <a:srgbClr val="FFD479"/>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400">
                <a:solidFill>
                  <a:srgbClr val="FFFFFF"/>
                </a:solidFill>
                <a:effectLst>
                  <a:outerShdw blurRad="38100" dist="12700" dir="5400000" rotWithShape="0">
                    <a:srgbClr val="000000">
                      <a:alpha val="50000"/>
                    </a:srgbClr>
                  </a:outerShdw>
                </a:effectLst>
                <a:latin typeface="+mj-lt"/>
                <a:ea typeface="+mj-ea"/>
                <a:cs typeface="+mj-cs"/>
                <a:sym typeface="Avenir Next LT Pro"/>
              </a:defRPr>
            </a:lvl1pPr>
          </a:lstStyle>
          <a:p>
            <a:r>
              <a:t>sponzoři</a:t>
            </a:r>
          </a:p>
        </p:txBody>
      </p:sp>
      <p:sp>
        <p:nvSpPr>
          <p:cNvPr id="162" name="vláda"/>
          <p:cNvSpPr/>
          <p:nvPr/>
        </p:nvSpPr>
        <p:spPr>
          <a:xfrm>
            <a:off x="8788400" y="1930400"/>
            <a:ext cx="1397000" cy="1447800"/>
          </a:xfrm>
          <a:prstGeom prst="ellipse">
            <a:avLst/>
          </a:prstGeom>
          <a:solidFill>
            <a:srgbClr val="941751"/>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latin typeface="+mj-lt"/>
                <a:ea typeface="+mj-ea"/>
                <a:cs typeface="+mj-cs"/>
                <a:sym typeface="Avenir Next LT Pro"/>
              </a:defRPr>
            </a:pPr>
            <a:r>
              <a:rPr sz="3300"/>
              <a:t>vlád</a:t>
            </a:r>
            <a:r>
              <a:t>a</a:t>
            </a:r>
          </a:p>
        </p:txBody>
      </p:sp>
      <p:sp>
        <p:nvSpPr>
          <p:cNvPr id="163" name="zájmové skupiny"/>
          <p:cNvSpPr/>
          <p:nvPr/>
        </p:nvSpPr>
        <p:spPr>
          <a:xfrm>
            <a:off x="698500" y="2171700"/>
            <a:ext cx="1511300" cy="1536700"/>
          </a:xfrm>
          <a:prstGeom prst="ellipse">
            <a:avLst/>
          </a:prstGeom>
          <a:solidFill>
            <a:srgbClr val="941751"/>
          </a:solidFill>
          <a:ln w="25400">
            <a:solidFill>
              <a:srgbClr val="000000"/>
            </a:solidFill>
            <a:custDash>
              <a:ds d="200000" sp="200000"/>
            </a:custDash>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200">
                <a:solidFill>
                  <a:srgbClr val="FFFFFF"/>
                </a:solidFill>
                <a:effectLst>
                  <a:outerShdw blurRad="38100" dist="12700" dir="5400000" rotWithShape="0">
                    <a:srgbClr val="000000">
                      <a:alpha val="50000"/>
                    </a:srgbClr>
                  </a:outerShdw>
                </a:effectLst>
                <a:latin typeface="+mj-lt"/>
                <a:ea typeface="+mj-ea"/>
                <a:cs typeface="+mj-cs"/>
                <a:sym typeface="Avenir Next LT Pro"/>
              </a:defRPr>
            </a:lvl1pPr>
          </a:lstStyle>
          <a:p>
            <a:r>
              <a:t>zájmové skupiny</a:t>
            </a:r>
          </a:p>
        </p:txBody>
      </p:sp>
      <p:sp>
        <p:nvSpPr>
          <p:cNvPr id="164" name="političtí aktivisté"/>
          <p:cNvSpPr/>
          <p:nvPr/>
        </p:nvSpPr>
        <p:spPr>
          <a:xfrm>
            <a:off x="749300" y="5702300"/>
            <a:ext cx="1460500" cy="1485900"/>
          </a:xfrm>
          <a:prstGeom prst="ellipse">
            <a:avLst/>
          </a:prstGeom>
          <a:solidFill>
            <a:srgbClr val="941751"/>
          </a:solidFill>
          <a:ln w="25400">
            <a:solidFill>
              <a:srgbClr val="000000"/>
            </a:solidFill>
            <a:custDash>
              <a:ds d="200000" sp="200000"/>
            </a:custDash>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400">
                <a:solidFill>
                  <a:srgbClr val="FFFFFF"/>
                </a:solidFill>
                <a:effectLst>
                  <a:outerShdw blurRad="38100" dist="12700" dir="5400000" rotWithShape="0">
                    <a:srgbClr val="000000">
                      <a:alpha val="50000"/>
                    </a:srgbClr>
                  </a:outerShdw>
                </a:effectLst>
                <a:latin typeface="+mj-lt"/>
                <a:ea typeface="+mj-ea"/>
                <a:cs typeface="+mj-cs"/>
                <a:sym typeface="Avenir Next LT Pro"/>
              </a:defRPr>
            </a:lvl1pPr>
          </a:lstStyle>
          <a:p>
            <a:r>
              <a:t>političtí aktivisté</a:t>
            </a:r>
          </a:p>
        </p:txBody>
      </p:sp>
      <p:sp>
        <p:nvSpPr>
          <p:cNvPr id="165" name="Ovál"/>
          <p:cNvSpPr/>
          <p:nvPr/>
        </p:nvSpPr>
        <p:spPr>
          <a:xfrm>
            <a:off x="10198100" y="3251200"/>
            <a:ext cx="1943100" cy="2692400"/>
          </a:xfrm>
          <a:prstGeom prst="ellipse">
            <a:avLst/>
          </a:prstGeom>
          <a:solidFill>
            <a:srgbClr val="941751"/>
          </a:solidFill>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66" name="voliči"/>
          <p:cNvSpPr/>
          <p:nvPr/>
        </p:nvSpPr>
        <p:spPr>
          <a:xfrm>
            <a:off x="10477500" y="3632200"/>
            <a:ext cx="1397000" cy="1447800"/>
          </a:xfrm>
          <a:prstGeom prst="ellipse">
            <a:avLst/>
          </a:prstGeom>
          <a:solidFill>
            <a:srgbClr val="FF2F92"/>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3300">
                <a:solidFill>
                  <a:srgbClr val="FFFFFF"/>
                </a:solidFill>
                <a:effectLst>
                  <a:outerShdw blurRad="38100" dist="12700" dir="5400000" rotWithShape="0">
                    <a:srgbClr val="000000">
                      <a:alpha val="50000"/>
                    </a:srgbClr>
                  </a:outerShdw>
                </a:effectLst>
                <a:latin typeface="+mj-lt"/>
                <a:ea typeface="+mj-ea"/>
                <a:cs typeface="+mj-cs"/>
                <a:sym typeface="Avenir Next LT Pro"/>
              </a:defRPr>
            </a:lvl1pPr>
          </a:lstStyle>
          <a:p>
            <a:r>
              <a:t>voliči</a:t>
            </a:r>
          </a:p>
        </p:txBody>
      </p:sp>
      <p:sp>
        <p:nvSpPr>
          <p:cNvPr id="167" name="strana, kandidát"/>
          <p:cNvSpPr/>
          <p:nvPr/>
        </p:nvSpPr>
        <p:spPr>
          <a:xfrm>
            <a:off x="5219700" y="3683000"/>
            <a:ext cx="1600200" cy="1638300"/>
          </a:xfrm>
          <a:prstGeom prst="ellipse">
            <a:avLst/>
          </a:prstGeom>
          <a:solidFill>
            <a:srgbClr val="941751"/>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400">
                <a:solidFill>
                  <a:srgbClr val="FFFFFF"/>
                </a:solidFill>
                <a:effectLst>
                  <a:outerShdw blurRad="38100" dist="12700" dir="5400000" rotWithShape="0">
                    <a:srgbClr val="000000">
                      <a:alpha val="50000"/>
                    </a:srgbClr>
                  </a:outerShdw>
                </a:effectLst>
                <a:latin typeface="+mj-lt"/>
                <a:ea typeface="+mj-ea"/>
                <a:cs typeface="+mj-cs"/>
                <a:sym typeface="Avenir Next LT Pro"/>
              </a:defRPr>
            </a:lvl1pPr>
          </a:lstStyle>
          <a:p>
            <a:r>
              <a:t>strana, kandidát</a:t>
            </a:r>
          </a:p>
        </p:txBody>
      </p:sp>
      <p:sp>
        <p:nvSpPr>
          <p:cNvPr id="168" name="Tvar"/>
          <p:cNvSpPr/>
          <p:nvPr/>
        </p:nvSpPr>
        <p:spPr>
          <a:xfrm>
            <a:off x="2794000" y="3314700"/>
            <a:ext cx="698500" cy="7112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424242"/>
          </a:solidFill>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69" name="Tvar"/>
          <p:cNvSpPr/>
          <p:nvPr/>
        </p:nvSpPr>
        <p:spPr>
          <a:xfrm>
            <a:off x="2794000" y="5334000"/>
            <a:ext cx="698500" cy="7112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424242"/>
          </a:solidFill>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70" name="občané"/>
          <p:cNvSpPr txBox="1"/>
          <p:nvPr/>
        </p:nvSpPr>
        <p:spPr>
          <a:xfrm>
            <a:off x="10590128" y="5237480"/>
            <a:ext cx="1161289" cy="408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solidFill>
                  <a:srgbClr val="FFFFFF"/>
                </a:solidFill>
                <a:latin typeface="+mj-lt"/>
                <a:ea typeface="+mj-ea"/>
                <a:cs typeface="+mj-cs"/>
                <a:sym typeface="Avenir Next LT Pro"/>
              </a:defRPr>
            </a:lvl1pPr>
          </a:lstStyle>
          <a:p>
            <a:r>
              <a:t>občané</a:t>
            </a:r>
          </a:p>
        </p:txBody>
      </p:sp>
      <p:sp>
        <p:nvSpPr>
          <p:cNvPr id="171" name="členové  strany"/>
          <p:cNvSpPr txBox="1"/>
          <p:nvPr/>
        </p:nvSpPr>
        <p:spPr>
          <a:xfrm>
            <a:off x="4110690" y="5053330"/>
            <a:ext cx="1369365" cy="777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400">
                <a:solidFill>
                  <a:srgbClr val="FFFFFF"/>
                </a:solidFill>
                <a:latin typeface="+mj-lt"/>
                <a:ea typeface="+mj-ea"/>
                <a:cs typeface="+mj-cs"/>
                <a:sym typeface="Avenir Next LT Pro"/>
              </a:defRPr>
            </a:pPr>
            <a:r>
              <a:t>členové</a:t>
            </a:r>
            <a:br/>
            <a:r>
              <a:t> strany</a:t>
            </a:r>
          </a:p>
        </p:txBody>
      </p:sp>
      <p:sp>
        <p:nvSpPr>
          <p:cNvPr id="172" name="produkt"/>
          <p:cNvSpPr txBox="1"/>
          <p:nvPr/>
        </p:nvSpPr>
        <p:spPr>
          <a:xfrm>
            <a:off x="3263943" y="3001010"/>
            <a:ext cx="929259" cy="3352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atin typeface="+mj-lt"/>
                <a:ea typeface="+mj-ea"/>
                <a:cs typeface="+mj-cs"/>
                <a:sym typeface="Avenir Next LT Pro"/>
              </a:defRPr>
            </a:lvl1pPr>
          </a:lstStyle>
          <a:p>
            <a:r>
              <a:t>produkt</a:t>
            </a:r>
          </a:p>
        </p:txBody>
      </p:sp>
      <p:sp>
        <p:nvSpPr>
          <p:cNvPr id="173" name="vnitřní soudržost"/>
          <p:cNvSpPr txBox="1"/>
          <p:nvPr/>
        </p:nvSpPr>
        <p:spPr>
          <a:xfrm>
            <a:off x="3217773" y="4086860"/>
            <a:ext cx="1808912" cy="3352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atin typeface="+mj-lt"/>
                <a:ea typeface="+mj-ea"/>
                <a:cs typeface="+mj-cs"/>
                <a:sym typeface="Avenir Next LT Pro"/>
              </a:defRPr>
            </a:lvl1pPr>
          </a:lstStyle>
          <a:p>
            <a:r>
              <a:t>vnitřní soudržost</a:t>
            </a:r>
          </a:p>
        </p:txBody>
      </p:sp>
      <p:sp>
        <p:nvSpPr>
          <p:cNvPr id="174" name="management zpravodajství  (snaha zaujmout)"/>
          <p:cNvSpPr txBox="1"/>
          <p:nvPr/>
        </p:nvSpPr>
        <p:spPr>
          <a:xfrm>
            <a:off x="2597823" y="6360160"/>
            <a:ext cx="3048812" cy="614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i="1">
                <a:latin typeface="+mj-lt"/>
                <a:ea typeface="+mj-ea"/>
                <a:cs typeface="+mj-cs"/>
                <a:sym typeface="Avenir Next LT Pro"/>
              </a:defRPr>
            </a:pPr>
            <a:r>
              <a:t>management zpravodajství</a:t>
            </a:r>
            <a:br/>
            <a:r>
              <a:t> (snaha zaujmout)</a:t>
            </a:r>
          </a:p>
        </p:txBody>
      </p:sp>
      <p:sp>
        <p:nvSpPr>
          <p:cNvPr id="175" name="paralelní  kampaň"/>
          <p:cNvSpPr txBox="1"/>
          <p:nvPr/>
        </p:nvSpPr>
        <p:spPr>
          <a:xfrm>
            <a:off x="2573223" y="1750060"/>
            <a:ext cx="1218412" cy="614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i="1">
                <a:latin typeface="+mj-lt"/>
                <a:ea typeface="+mj-ea"/>
                <a:cs typeface="+mj-cs"/>
                <a:sym typeface="Avenir Next LT Pro"/>
              </a:defRPr>
            </a:pPr>
            <a:r>
              <a:t>paralelní </a:t>
            </a:r>
            <a:br/>
            <a:r>
              <a:t>kampaň</a:t>
            </a:r>
          </a:p>
        </p:txBody>
      </p:sp>
      <p:sp>
        <p:nvSpPr>
          <p:cNvPr id="176" name="management zpravodajství"/>
          <p:cNvSpPr txBox="1"/>
          <p:nvPr/>
        </p:nvSpPr>
        <p:spPr>
          <a:xfrm>
            <a:off x="5384800" y="8379460"/>
            <a:ext cx="3048811" cy="614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i="1">
                <a:latin typeface="+mj-lt"/>
                <a:ea typeface="+mj-ea"/>
                <a:cs typeface="+mj-cs"/>
                <a:sym typeface="Avenir Next LT Pro"/>
              </a:defRPr>
            </a:pPr>
            <a:r>
              <a:t>management zpravodajství</a:t>
            </a:r>
            <a:br/>
            <a:r>
              <a:t> </a:t>
            </a:r>
          </a:p>
        </p:txBody>
      </p:sp>
      <p:sp>
        <p:nvSpPr>
          <p:cNvPr id="177" name="cena/náklady na produkt"/>
          <p:cNvSpPr txBox="1"/>
          <p:nvPr/>
        </p:nvSpPr>
        <p:spPr>
          <a:xfrm>
            <a:off x="7602525" y="3502660"/>
            <a:ext cx="2677362" cy="3352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atin typeface="+mj-lt"/>
                <a:ea typeface="+mj-ea"/>
                <a:cs typeface="+mj-cs"/>
                <a:sym typeface="Avenir Next LT Pro"/>
              </a:defRPr>
            </a:lvl1pPr>
          </a:lstStyle>
          <a:p>
            <a:r>
              <a:t>cena/náklady na produkt</a:t>
            </a:r>
          </a:p>
        </p:txBody>
      </p:sp>
      <p:sp>
        <p:nvSpPr>
          <p:cNvPr id="178" name="distrituce a komunikace"/>
          <p:cNvSpPr txBox="1"/>
          <p:nvPr/>
        </p:nvSpPr>
        <p:spPr>
          <a:xfrm>
            <a:off x="7658492" y="5280660"/>
            <a:ext cx="2549575" cy="3352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atin typeface="+mj-lt"/>
                <a:ea typeface="+mj-ea"/>
                <a:cs typeface="+mj-cs"/>
                <a:sym typeface="Avenir Next LT Pro"/>
              </a:defRPr>
            </a:lvl1pPr>
          </a:lstStyle>
          <a:p>
            <a:r>
              <a:t>distrituce a komunikace</a:t>
            </a:r>
          </a:p>
        </p:txBody>
      </p:sp>
      <p:sp>
        <p:nvSpPr>
          <p:cNvPr id="179" name="Čára"/>
          <p:cNvSpPr/>
          <p:nvPr/>
        </p:nvSpPr>
        <p:spPr>
          <a:xfrm>
            <a:off x="6743700" y="4470400"/>
            <a:ext cx="3723085" cy="22928"/>
          </a:xfrm>
          <a:prstGeom prst="line">
            <a:avLst/>
          </a:prstGeom>
          <a:ln w="63500">
            <a:solidFill>
              <a:srgbClr val="000000"/>
            </a:solidFill>
            <a:miter lim="400000"/>
            <a:headEnd type="stealth"/>
            <a:tail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80" name="Čára"/>
          <p:cNvSpPr/>
          <p:nvPr/>
        </p:nvSpPr>
        <p:spPr>
          <a:xfrm>
            <a:off x="3887919" y="857845"/>
            <a:ext cx="2125796" cy="2807164"/>
          </a:xfrm>
          <a:prstGeom prst="line">
            <a:avLst/>
          </a:prstGeom>
          <a:ln w="63500">
            <a:solidFill>
              <a:srgbClr val="000000"/>
            </a:solidFill>
            <a:miter lim="400000"/>
            <a:tail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81" name="Čára"/>
          <p:cNvSpPr/>
          <p:nvPr/>
        </p:nvSpPr>
        <p:spPr>
          <a:xfrm flipV="1">
            <a:off x="4254500" y="5638535"/>
            <a:ext cx="6267054" cy="3327665"/>
          </a:xfrm>
          <a:prstGeom prst="line">
            <a:avLst/>
          </a:prstGeom>
          <a:ln w="63500">
            <a:solidFill>
              <a:srgbClr val="000000"/>
            </a:solidFill>
            <a:miter lim="400000"/>
            <a:tail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82" name="Čára"/>
          <p:cNvSpPr/>
          <p:nvPr/>
        </p:nvSpPr>
        <p:spPr>
          <a:xfrm flipV="1">
            <a:off x="4000500" y="5360127"/>
            <a:ext cx="1920016" cy="3339373"/>
          </a:xfrm>
          <a:prstGeom prst="line">
            <a:avLst/>
          </a:prstGeom>
          <a:ln w="63500">
            <a:solidFill>
              <a:srgbClr val="000000"/>
            </a:solidFill>
            <a:miter lim="400000"/>
            <a:tail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83" name="Čára"/>
          <p:cNvSpPr/>
          <p:nvPr/>
        </p:nvSpPr>
        <p:spPr>
          <a:xfrm>
            <a:off x="4830696" y="4485944"/>
            <a:ext cx="767359" cy="1125"/>
          </a:xfrm>
          <a:prstGeom prst="line">
            <a:avLst/>
          </a:prstGeom>
          <a:ln w="63500">
            <a:solidFill>
              <a:srgbClr val="000000"/>
            </a:solidFill>
            <a:miter lim="400000"/>
            <a:headEnd type="stealth"/>
            <a:tail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90" name="Rectangle 189">
            <a:extLst>
              <a:ext uri="{FF2B5EF4-FFF2-40B4-BE49-F238E27FC236}">
                <a16:creationId xmlns:a16="http://schemas.microsoft.com/office/drawing/2014/main" id="{6C2A9291-55AD-4DDC-8735-1BA5A1C98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02400" cy="975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Jak vypadá kampaň, která využívá nástrojů politického marketingu?"/>
          <p:cNvSpPr txBox="1">
            <a:spLocks noGrp="1"/>
          </p:cNvSpPr>
          <p:nvPr>
            <p:ph type="title"/>
          </p:nvPr>
        </p:nvSpPr>
        <p:spPr>
          <a:xfrm>
            <a:off x="1869440" y="3616147"/>
            <a:ext cx="9265920" cy="2521306"/>
          </a:xfrm>
          <a:prstGeom prst="rect">
            <a:avLst/>
          </a:prstGeom>
          <a:solidFill>
            <a:srgbClr val="FFFFFF"/>
          </a:solidFill>
          <a:ln>
            <a:solidFill>
              <a:srgbClr val="404040"/>
            </a:solidFill>
          </a:ln>
        </p:spPr>
        <p:txBody>
          <a:bodyPr vert="horz" wrap="square" lIns="182880" tIns="182880" rIns="182880" bIns="182880" rtlCol="0" anchor="ctr">
            <a:normAutofit/>
          </a:bodyPr>
          <a:lstStyle>
            <a:lvl1pPr>
              <a:defRPr sz="7200"/>
            </a:lvl1pPr>
          </a:lstStyle>
          <a:p>
            <a:pPr defTabSz="914400"/>
            <a:r>
              <a:rPr lang="en-US" sz="4700" kern="1200" cap="all" spc="200" baseline="0">
                <a:solidFill>
                  <a:srgbClr val="262626"/>
                </a:solidFill>
                <a:latin typeface="+mj-lt"/>
                <a:ea typeface="+mj-ea"/>
                <a:cs typeface="+mj-cs"/>
              </a:rPr>
              <a:t>Jak vypadá kampaň, která využívá nástrojů politického marketingu?</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7" name="Marketingová (tržní) orientace"/>
          <p:cNvSpPr txBox="1">
            <a:spLocks noGrp="1"/>
          </p:cNvSpPr>
          <p:nvPr>
            <p:ph type="title"/>
          </p:nvPr>
        </p:nvSpPr>
        <p:spPr>
          <a:xfrm>
            <a:off x="2379878" y="1372006"/>
            <a:ext cx="8245043" cy="1690624"/>
          </a:xfrm>
          <a:prstGeom prst="rect">
            <a:avLst/>
          </a:prstGeom>
        </p:spPr>
        <p:txBody>
          <a:bodyPr vert="horz" lIns="182880" tIns="182880" rIns="182880" bIns="182880" rtlCol="0" anchor="ctr">
            <a:normAutofit/>
          </a:bodyPr>
          <a:lstStyle>
            <a:lvl1pPr>
              <a:defRPr sz="5900"/>
            </a:lvl1pPr>
          </a:lstStyle>
          <a:p>
            <a:pPr defTabSz="914400"/>
            <a:r>
              <a:rPr lang="en-US" sz="2800" spc="200"/>
              <a:t>Marketingová (tržní) orientace</a:t>
            </a:r>
          </a:p>
        </p:txBody>
      </p:sp>
      <p:graphicFrame>
        <p:nvGraphicFramePr>
          <p:cNvPr id="190" name="koncept - termín se poprvé objevuje  v díle Theodora Levitta (Levitt 1969)…">
            <a:extLst>
              <a:ext uri="{FF2B5EF4-FFF2-40B4-BE49-F238E27FC236}">
                <a16:creationId xmlns:a16="http://schemas.microsoft.com/office/drawing/2014/main" id="{FAD6CC42-1D81-FF3B-FC92-0DD13457D33B}"/>
              </a:ext>
            </a:extLst>
          </p:cNvPr>
          <p:cNvGraphicFramePr/>
          <p:nvPr>
            <p:extLst>
              <p:ext uri="{D42A27DB-BD31-4B8C-83A1-F6EECF244321}">
                <p14:modId xmlns:p14="http://schemas.microsoft.com/office/powerpoint/2010/main" val="880478734"/>
              </p:ext>
            </p:extLst>
          </p:nvPr>
        </p:nvGraphicFramePr>
        <p:xfrm>
          <a:off x="1029546" y="3752426"/>
          <a:ext cx="10945707" cy="4419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90" name="co to znamená?"/>
          <p:cNvSpPr txBox="1">
            <a:spLocks noGrp="1"/>
          </p:cNvSpPr>
          <p:nvPr>
            <p:ph type="title"/>
          </p:nvPr>
        </p:nvSpPr>
        <p:spPr>
          <a:xfrm>
            <a:off x="5865162" y="1406209"/>
            <a:ext cx="6281338" cy="6941181"/>
          </a:xfrm>
          <a:prstGeom prst="rect">
            <a:avLst/>
          </a:prstGeom>
          <a:noFill/>
          <a:ln>
            <a:noFill/>
          </a:ln>
        </p:spPr>
        <p:txBody>
          <a:bodyPr vert="horz" wrap="square" lIns="274320" tIns="182880" rIns="274320" bIns="182880" rtlCol="0" anchor="ctr" anchorCtr="1">
            <a:normAutofit/>
          </a:bodyPr>
          <a:lstStyle/>
          <a:p>
            <a:pPr algn="l" defTabSz="914400"/>
            <a:r>
              <a:rPr lang="en-US" sz="6000" kern="1200" cap="all" spc="200" baseline="0">
                <a:solidFill>
                  <a:schemeClr val="tx1"/>
                </a:solidFill>
                <a:latin typeface="+mj-lt"/>
                <a:ea typeface="+mj-ea"/>
                <a:cs typeface="+mj-cs"/>
              </a:rPr>
              <a:t>co to znamená?</a:t>
            </a:r>
          </a:p>
        </p:txBody>
      </p:sp>
      <p:sp>
        <p:nvSpPr>
          <p:cNvPr id="195" name="Rectangle 194">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34566" cy="97536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97" name="Rectangle 196">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4566" y="0"/>
            <a:ext cx="3430016" cy="9753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dk1" tx1="lt1" bg2="dk2" tx2="lt2" accent1="accent1" accent2="accent2" accent3="accent3" accent4="accent4" accent5="accent5" accent6="accent6" hlink="hlink" folHlink="folHlink"/>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041AB2-A9B4-4D3F-B120-38E7860A8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956" y="1143941"/>
            <a:ext cx="11288887" cy="7465717"/>
          </a:xfrm>
          <a:prstGeom prst="rect">
            <a:avLst/>
          </a:prstGeom>
          <a:solidFill>
            <a:srgbClr val="FFFFFF"/>
          </a:solidFill>
          <a:ln w="190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descr="Obsah obrázku text, oblečení, Lidská tvář, muž&#10;&#10;Obsah vygenerovaný umělou inteligencí může být nesprávný.">
            <a:extLst>
              <a:ext uri="{FF2B5EF4-FFF2-40B4-BE49-F238E27FC236}">
                <a16:creationId xmlns:a16="http://schemas.microsoft.com/office/drawing/2014/main" id="{A9125B62-CC39-8F1D-3482-6CC148DBF68F}"/>
              </a:ext>
            </a:extLst>
          </p:cNvPr>
          <p:cNvPicPr>
            <a:picLocks noChangeAspect="1"/>
          </p:cNvPicPr>
          <p:nvPr/>
        </p:nvPicPr>
        <p:blipFill>
          <a:blip r:embed="rId2">
            <a:extLst>
              <a:ext uri="{28A0092B-C50C-407E-A947-70E740481C1C}">
                <a14:useLocalDpi xmlns:a14="http://schemas.microsoft.com/office/drawing/2010/main" val="0"/>
              </a:ext>
            </a:extLst>
          </a:blip>
          <a:srcRect b="990"/>
          <a:stretch/>
        </p:blipFill>
        <p:spPr>
          <a:xfrm>
            <a:off x="2132790" y="1599590"/>
            <a:ext cx="8739218" cy="6554419"/>
          </a:xfrm>
          <a:prstGeom prst="rect">
            <a:avLst/>
          </a:prstGeom>
        </p:spPr>
      </p:pic>
    </p:spTree>
    <p:extLst>
      <p:ext uri="{BB962C8B-B14F-4D97-AF65-F5344CB8AC3E}">
        <p14:creationId xmlns:p14="http://schemas.microsoft.com/office/powerpoint/2010/main" val="97113675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3" name="Picture 202" descr="Graf akciového trhu na displeji">
            <a:extLst>
              <a:ext uri="{FF2B5EF4-FFF2-40B4-BE49-F238E27FC236}">
                <a16:creationId xmlns:a16="http://schemas.microsoft.com/office/drawing/2014/main" id="{4176D9A1-E44C-80B6-2DC6-D55281F095B9}"/>
              </a:ext>
            </a:extLst>
          </p:cNvPr>
          <p:cNvPicPr>
            <a:picLocks noChangeAspect="1"/>
          </p:cNvPicPr>
          <p:nvPr/>
        </p:nvPicPr>
        <p:blipFill>
          <a:blip r:embed="rId2"/>
          <a:srcRect l="39021" r="13167" b="-1"/>
          <a:stretch/>
        </p:blipFill>
        <p:spPr>
          <a:xfrm>
            <a:off x="20" y="10"/>
            <a:ext cx="8040197" cy="9753590"/>
          </a:xfrm>
          <a:prstGeom prst="rect">
            <a:avLst/>
          </a:prstGeom>
        </p:spPr>
      </p:pic>
      <p:sp>
        <p:nvSpPr>
          <p:cNvPr id="207" name="Rectangle 206">
            <a:extLst>
              <a:ext uri="{FF2B5EF4-FFF2-40B4-BE49-F238E27FC236}">
                <a16:creationId xmlns:a16="http://schemas.microsoft.com/office/drawing/2014/main" id="{68D8C857-9447-4941-8520-9A44A926F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0217" y="9585"/>
            <a:ext cx="4964583" cy="975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ržní orientace u politické strany znamená, že přikládá větší význam prostředí, kde kandiduje než svému produktu"/>
          <p:cNvSpPr txBox="1">
            <a:spLocks noGrp="1"/>
          </p:cNvSpPr>
          <p:nvPr>
            <p:ph type="body" idx="1"/>
          </p:nvPr>
        </p:nvSpPr>
        <p:spPr>
          <a:xfrm>
            <a:off x="8791757" y="1384675"/>
            <a:ext cx="3599079" cy="7003421"/>
          </a:xfrm>
          <a:prstGeom prst="rect">
            <a:avLst/>
          </a:prstGeom>
        </p:spPr>
        <p:txBody>
          <a:bodyPr vert="horz" lIns="91440" tIns="45720" rIns="91440" bIns="45720" rtlCol="0" anchor="ctr">
            <a:normAutofit/>
          </a:bodyPr>
          <a:lstStyle>
            <a:lvl1pPr>
              <a:buSzPct val="90000"/>
              <a:buChar char="➡"/>
            </a:lvl1pPr>
          </a:lstStyle>
          <a:p>
            <a:pPr indent="-228600" defTabSz="914400">
              <a:spcBef>
                <a:spcPts val="1000"/>
              </a:spcBef>
              <a:buFont typeface="Arial" panose="020B0604020202020204" pitchFamily="34" charset="0"/>
              <a:buChar char="•"/>
            </a:pPr>
            <a:r>
              <a:rPr lang="en-US">
                <a:solidFill>
                  <a:srgbClr val="FFFFFF"/>
                </a:solidFill>
              </a:rPr>
              <a:t> tržní orientace u politické strany znamená, že přikládá větší význam prostředí, kde kandiduje než svému produktu</a:t>
            </a:r>
          </a:p>
        </p:txBody>
      </p:sp>
    </p:spTree>
  </p:cSld>
  <p:clrMapOvr>
    <a:overrideClrMapping bg1="dk1" tx1="lt1" bg2="dk2" tx2="lt2" accent1="accent1" accent2="accent2" accent3="accent3" accent4="accent4" accent5="accent5" accent6="accent6" hlink="hlink" folHlink="folHlink"/>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 name="Rectangle 199">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2992" y="1775155"/>
            <a:ext cx="10338816" cy="62032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3043" y="1508556"/>
            <a:ext cx="10738713" cy="6736487"/>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Marketingový koncept"/>
          <p:cNvSpPr txBox="1">
            <a:spLocks noGrp="1"/>
          </p:cNvSpPr>
          <p:nvPr>
            <p:ph type="title"/>
          </p:nvPr>
        </p:nvSpPr>
        <p:spPr>
          <a:xfrm>
            <a:off x="2379878" y="664772"/>
            <a:ext cx="8245043" cy="1690624"/>
          </a:xfrm>
          <a:prstGeom prst="rect">
            <a:avLst/>
          </a:prstGeom>
          <a:solidFill>
            <a:srgbClr val="FFFFFF"/>
          </a:solidFill>
        </p:spPr>
        <p:txBody>
          <a:bodyPr vert="horz" lIns="182880" tIns="182880" rIns="182880" bIns="182880" rtlCol="0" anchor="ctr">
            <a:normAutofit/>
          </a:bodyPr>
          <a:lstStyle>
            <a:lvl1pPr>
              <a:defRPr sz="6800"/>
            </a:lvl1pPr>
          </a:lstStyle>
          <a:p>
            <a:pPr defTabSz="914400"/>
            <a:r>
              <a:rPr lang="en-US" sz="2800" kern="1200" cap="all" spc="200" baseline="0" dirty="0">
                <a:solidFill>
                  <a:srgbClr val="262626"/>
                </a:solidFill>
                <a:latin typeface="+mj-lt"/>
                <a:ea typeface="+mj-ea"/>
                <a:cs typeface="+mj-cs"/>
              </a:rPr>
              <a:t>Marketingový koncept</a:t>
            </a:r>
          </a:p>
        </p:txBody>
      </p:sp>
      <p:sp>
        <p:nvSpPr>
          <p:cNvPr id="195" name="tržní orientace je základní mechanismus, bez kterého by nebylo možné do teorie dále implementovat MARKETINGOVÝ KONCEPT. Bez tržní orientace by nebylo marketingového konceptu, stejně tak by ale nebyla tržní orientace bez marketingového konceptu, který zde"/>
          <p:cNvSpPr txBox="1">
            <a:spLocks noGrp="1"/>
          </p:cNvSpPr>
          <p:nvPr>
            <p:ph type="body" idx="1"/>
          </p:nvPr>
        </p:nvSpPr>
        <p:spPr>
          <a:xfrm>
            <a:off x="1819799" y="3258683"/>
            <a:ext cx="9364813" cy="4094942"/>
          </a:xfrm>
          <a:prstGeom prst="rect">
            <a:avLst/>
          </a:prstGeom>
        </p:spPr>
        <p:txBody>
          <a:bodyPr vert="horz" lIns="91440" tIns="45720" rIns="91440" bIns="45720" rtlCol="0">
            <a:normAutofit/>
          </a:bodyPr>
          <a:lstStyle>
            <a:lvl1pPr marL="355600" indent="-292100">
              <a:buClr>
                <a:srgbClr val="5C86B9"/>
              </a:buClr>
            </a:lvl1pPr>
          </a:lstStyle>
          <a:p>
            <a:pPr indent="-228600" defTabSz="914400">
              <a:spcBef>
                <a:spcPts val="1000"/>
              </a:spcBef>
              <a:buClr>
                <a:schemeClr val="accent2"/>
              </a:buClr>
            </a:pPr>
            <a:r>
              <a:rPr lang="en-US">
                <a:solidFill>
                  <a:srgbClr val="404040"/>
                </a:solidFill>
              </a:rPr>
              <a:t>tržní orientace je základní mechanismus, bez kterého by nebylo možné do teorie dále implementovat MARKETINGOVÝ KONCEPT. Bez tržní orientace by nebylo marketingového konceptu, stejně tak by ale nebyla tržní orientace bez marketingového konceptu, který zde funguje jako myšlenkový konstrukt a vytváří tak filozofické kořeny pro marketingové myšlení.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199" name="Jako takový pak marketingový koncept vychází z jednoduchého principu, že zákazník je pro organizaci alfou i omegou (Drucker 1974: 64-65).…">
            <a:extLst>
              <a:ext uri="{FF2B5EF4-FFF2-40B4-BE49-F238E27FC236}">
                <a16:creationId xmlns:a16="http://schemas.microsoft.com/office/drawing/2014/main" id="{3C5C8DAA-0739-3C0E-2507-CA8148EE8713}"/>
              </a:ext>
            </a:extLst>
          </p:cNvPr>
          <p:cNvGraphicFramePr/>
          <p:nvPr>
            <p:extLst>
              <p:ext uri="{D42A27DB-BD31-4B8C-83A1-F6EECF244321}">
                <p14:modId xmlns:p14="http://schemas.microsoft.com/office/powerpoint/2010/main" val="1590697463"/>
              </p:ext>
            </p:extLst>
          </p:nvPr>
        </p:nvGraphicFramePr>
        <p:xfrm>
          <a:off x="1029546" y="3752426"/>
          <a:ext cx="10945707" cy="4419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 name="Rectangle 204">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2992" y="1775155"/>
            <a:ext cx="10338816" cy="62032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3043" y="1508556"/>
            <a:ext cx="10738713" cy="6736487"/>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2 přístupy k chápání disciplíny"/>
          <p:cNvSpPr txBox="1">
            <a:spLocks noGrp="1"/>
          </p:cNvSpPr>
          <p:nvPr>
            <p:ph type="title"/>
          </p:nvPr>
        </p:nvSpPr>
        <p:spPr>
          <a:xfrm>
            <a:off x="2379878" y="664772"/>
            <a:ext cx="8245043" cy="1690624"/>
          </a:xfrm>
          <a:prstGeom prst="rect">
            <a:avLst/>
          </a:prstGeom>
          <a:solidFill>
            <a:srgbClr val="FFFFFF"/>
          </a:solidFill>
        </p:spPr>
        <p:txBody>
          <a:bodyPr vert="horz" lIns="182880" tIns="182880" rIns="182880" bIns="182880" rtlCol="0" anchor="ctr">
            <a:normAutofit/>
          </a:bodyPr>
          <a:lstStyle>
            <a:lvl1pPr>
              <a:defRPr sz="5500"/>
            </a:lvl1pPr>
          </a:lstStyle>
          <a:p>
            <a:pPr defTabSz="914400"/>
            <a:r>
              <a:rPr lang="en-US" sz="2800" kern="1200" cap="all" spc="200" baseline="0" dirty="0">
                <a:solidFill>
                  <a:srgbClr val="262626"/>
                </a:solidFill>
                <a:latin typeface="+mj-lt"/>
                <a:ea typeface="+mj-ea"/>
                <a:cs typeface="+mj-cs"/>
              </a:rPr>
              <a:t>2 přístupy k chápání disciplíny </a:t>
            </a:r>
          </a:p>
        </p:txBody>
      </p:sp>
      <p:sp>
        <p:nvSpPr>
          <p:cNvPr id="200" name="VNĚJŠÍ FUNKCE: Politický marketing v sobě propojuje prvky marketingu a politického procesu, do způsobu nazírání na přípravu voleb vnáší nové prvky, jako jsou např. marketingová orientace, koncept volebního trhu, průzkum volebního trhu, průzkum veřejného "/>
          <p:cNvSpPr txBox="1">
            <a:spLocks noGrp="1"/>
          </p:cNvSpPr>
          <p:nvPr>
            <p:ph type="body" idx="1"/>
          </p:nvPr>
        </p:nvSpPr>
        <p:spPr>
          <a:xfrm>
            <a:off x="1819799" y="3258683"/>
            <a:ext cx="9364813" cy="4094942"/>
          </a:xfrm>
          <a:prstGeom prst="rect">
            <a:avLst/>
          </a:prstGeom>
        </p:spPr>
        <p:txBody>
          <a:bodyPr vert="horz" lIns="91440" tIns="45720" rIns="91440" bIns="45720" rtlCol="0">
            <a:normAutofit/>
          </a:bodyPr>
          <a:lstStyle/>
          <a:p>
            <a:pPr marL="499872" indent="-228600" defTabSz="914400">
              <a:lnSpc>
                <a:spcPct val="90000"/>
              </a:lnSpc>
              <a:spcBef>
                <a:spcPts val="1000"/>
              </a:spcBef>
              <a:buClr>
                <a:schemeClr val="accent2"/>
              </a:buClr>
              <a:defRPr sz="3455"/>
            </a:pPr>
            <a:r>
              <a:rPr lang="en-US" sz="2400">
                <a:solidFill>
                  <a:srgbClr val="404040"/>
                </a:solidFill>
              </a:rPr>
              <a:t>VNĚJŠÍ FUNKCE: Politický marketing v sobě propojuje prvky marketingu a politického procesu, do způsobu nazírání na přípravu voleb vnáší nové prvky, jako jsou např. marketingová orientace, koncept volebního trhu, průzkum volebního trhu, průzkum veřejného mínění apod. Zjednodušeně řečeno je možné říci, že jde o přejímání ekonomických modelů a konceptů. Souvisí se snahou zorganizovat volební kampaň, pokud možno co nejvíce efektivně s ohledem na dostupné lidské a finanční zdroje a maximalizovat tak volební zisk</a:t>
            </a:r>
          </a:p>
          <a:p>
            <a:pPr marL="414527" indent="-228600" defTabSz="914400">
              <a:lnSpc>
                <a:spcPct val="90000"/>
              </a:lnSpc>
              <a:spcBef>
                <a:spcPts val="1000"/>
              </a:spcBef>
              <a:buClr>
                <a:schemeClr val="accent2"/>
              </a:buClr>
              <a:defRPr sz="3455"/>
            </a:pPr>
            <a:r>
              <a:rPr lang="en-US" sz="2400">
                <a:solidFill>
                  <a:srgbClr val="404040"/>
                </a:solidFill>
              </a:rPr>
              <a:t>VNITŘNÍ FUNKCE: ta se soustředí na zkoumání účinků a vlivu politického marketingu na vnitřní fungování politických stran</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54" name="Picture 153" descr="Člověk sleduje prázdný telefon.">
            <a:extLst>
              <a:ext uri="{FF2B5EF4-FFF2-40B4-BE49-F238E27FC236}">
                <a16:creationId xmlns:a16="http://schemas.microsoft.com/office/drawing/2014/main" id="{40D578AF-08D2-A272-C011-5AE3CC8B6F9A}"/>
              </a:ext>
            </a:extLst>
          </p:cNvPr>
          <p:cNvPicPr>
            <a:picLocks noChangeAspect="1"/>
          </p:cNvPicPr>
          <p:nvPr/>
        </p:nvPicPr>
        <p:blipFill>
          <a:blip r:embed="rId2"/>
          <a:srcRect l="43329" r="12170" b="-1"/>
          <a:stretch/>
        </p:blipFill>
        <p:spPr>
          <a:xfrm>
            <a:off x="684" y="10"/>
            <a:ext cx="6502400" cy="9753590"/>
          </a:xfrm>
          <a:prstGeom prst="rect">
            <a:avLst/>
          </a:prstGeom>
        </p:spPr>
      </p:pic>
      <p:sp>
        <p:nvSpPr>
          <p:cNvPr id="151" name="Funkce politického marketingu"/>
          <p:cNvSpPr txBox="1">
            <a:spLocks noGrp="1"/>
          </p:cNvSpPr>
          <p:nvPr>
            <p:ph type="title"/>
          </p:nvPr>
        </p:nvSpPr>
        <p:spPr>
          <a:xfrm>
            <a:off x="858316" y="4041251"/>
            <a:ext cx="4786452" cy="1671098"/>
          </a:xfrm>
          <a:prstGeom prst="rect">
            <a:avLst/>
          </a:prstGeom>
          <a:solidFill>
            <a:schemeClr val="tx1">
              <a:alpha val="60000"/>
            </a:schemeClr>
          </a:solidFill>
          <a:ln>
            <a:solidFill>
              <a:schemeClr val="bg1"/>
            </a:solidFill>
          </a:ln>
        </p:spPr>
        <p:txBody>
          <a:bodyPr vert="horz" lIns="182880" tIns="182880" rIns="182880" bIns="182880" rtlCol="0" anchor="ctr">
            <a:normAutofit/>
          </a:bodyPr>
          <a:lstStyle>
            <a:lvl1pPr>
              <a:defRPr sz="5600"/>
            </a:lvl1pPr>
          </a:lstStyle>
          <a:p>
            <a:pPr defTabSz="914400"/>
            <a:r>
              <a:rPr lang="en-US" sz="3000" spc="200">
                <a:solidFill>
                  <a:schemeClr val="bg1"/>
                </a:solidFill>
              </a:rPr>
              <a:t>Funkce politického marketingu</a:t>
            </a:r>
          </a:p>
        </p:txBody>
      </p:sp>
      <p:sp>
        <p:nvSpPr>
          <p:cNvPr id="152" name="definice produktu…"/>
          <p:cNvSpPr txBox="1">
            <a:spLocks noGrp="1"/>
          </p:cNvSpPr>
          <p:nvPr>
            <p:ph type="body" idx="1"/>
          </p:nvPr>
        </p:nvSpPr>
        <p:spPr>
          <a:xfrm>
            <a:off x="7193537" y="1388272"/>
            <a:ext cx="5125259" cy="6997070"/>
          </a:xfrm>
          <a:prstGeom prst="rect">
            <a:avLst/>
          </a:prstGeom>
        </p:spPr>
        <p:txBody>
          <a:bodyPr vert="horz" lIns="91440" tIns="45720" rIns="91440" bIns="45720" rtlCol="0" anchor="ctr">
            <a:normAutofit/>
          </a:bodyPr>
          <a:lstStyle/>
          <a:p>
            <a:pPr indent="-228600" defTabSz="914400">
              <a:spcBef>
                <a:spcPts val="1000"/>
              </a:spcBef>
              <a:buClr>
                <a:schemeClr val="accent2"/>
              </a:buClr>
              <a:defRPr sz="3600"/>
            </a:pPr>
            <a:r>
              <a:rPr lang="en-US" sz="3300" dirty="0" err="1"/>
              <a:t>definice</a:t>
            </a:r>
            <a:r>
              <a:rPr lang="en-US" sz="3300" dirty="0"/>
              <a:t> </a:t>
            </a:r>
            <a:r>
              <a:rPr lang="en-US" sz="3300" dirty="0" err="1"/>
              <a:t>produktu</a:t>
            </a:r>
            <a:endParaRPr lang="en-US" sz="3300" dirty="0"/>
          </a:p>
          <a:p>
            <a:pPr indent="-228600" defTabSz="914400">
              <a:spcBef>
                <a:spcPts val="1000"/>
              </a:spcBef>
              <a:buClr>
                <a:schemeClr val="accent2"/>
              </a:buClr>
              <a:defRPr sz="3600"/>
            </a:pPr>
            <a:r>
              <a:rPr lang="en-US" sz="3300" dirty="0" err="1"/>
              <a:t>volba</a:t>
            </a:r>
            <a:r>
              <a:rPr lang="en-US" sz="3300" dirty="0"/>
              <a:t> </a:t>
            </a:r>
            <a:r>
              <a:rPr lang="en-US" sz="3300" dirty="0" err="1"/>
              <a:t>distribučního</a:t>
            </a:r>
            <a:r>
              <a:rPr lang="en-US" sz="3300" dirty="0"/>
              <a:t> </a:t>
            </a:r>
            <a:r>
              <a:rPr lang="en-US" sz="3300" dirty="0" err="1"/>
              <a:t>kanálu</a:t>
            </a:r>
            <a:endParaRPr lang="en-US" sz="3300" dirty="0"/>
          </a:p>
          <a:p>
            <a:pPr indent="-228600" defTabSz="914400">
              <a:spcBef>
                <a:spcPts val="1000"/>
              </a:spcBef>
              <a:buClr>
                <a:schemeClr val="accent2"/>
              </a:buClr>
              <a:defRPr sz="3600"/>
            </a:pPr>
            <a:r>
              <a:rPr lang="en-US" sz="3300" dirty="0" err="1"/>
              <a:t>stanovení</a:t>
            </a:r>
            <a:r>
              <a:rPr lang="en-US" sz="3300" dirty="0"/>
              <a:t> </a:t>
            </a:r>
            <a:r>
              <a:rPr lang="en-US" sz="3300" dirty="0" err="1"/>
              <a:t>ceny</a:t>
            </a:r>
            <a:endParaRPr lang="en-US" sz="3300" dirty="0"/>
          </a:p>
          <a:p>
            <a:pPr indent="-228600" defTabSz="914400">
              <a:spcBef>
                <a:spcPts val="1000"/>
              </a:spcBef>
              <a:buClr>
                <a:schemeClr val="accent2"/>
              </a:buClr>
              <a:defRPr sz="3600"/>
            </a:pPr>
            <a:r>
              <a:rPr lang="en-US" sz="3300" dirty="0" err="1"/>
              <a:t>komunikace</a:t>
            </a:r>
            <a:endParaRPr lang="en-US" sz="3300" dirty="0"/>
          </a:p>
          <a:p>
            <a:pPr indent="-228600" defTabSz="914400">
              <a:spcBef>
                <a:spcPts val="1000"/>
              </a:spcBef>
              <a:buClr>
                <a:schemeClr val="accent2"/>
              </a:buClr>
              <a:defRPr sz="3600"/>
            </a:pPr>
            <a:r>
              <a:rPr lang="en-US" sz="3300" dirty="0"/>
              <a:t>management </a:t>
            </a:r>
            <a:r>
              <a:rPr lang="en-US" sz="3300" dirty="0" err="1"/>
              <a:t>zpravodajství</a:t>
            </a:r>
            <a:endParaRPr lang="en-US" sz="3300" dirty="0"/>
          </a:p>
          <a:p>
            <a:pPr indent="-228600" defTabSz="914400">
              <a:spcBef>
                <a:spcPts val="1000"/>
              </a:spcBef>
              <a:buClr>
                <a:schemeClr val="accent2"/>
              </a:buClr>
              <a:defRPr sz="3600"/>
            </a:pPr>
            <a:r>
              <a:rPr lang="en-US" sz="3300" dirty="0" err="1"/>
              <a:t>alokace</a:t>
            </a:r>
            <a:r>
              <a:rPr lang="en-US" sz="3300" dirty="0"/>
              <a:t> </a:t>
            </a:r>
            <a:r>
              <a:rPr lang="en-US" sz="3300" dirty="0" err="1"/>
              <a:t>zdrojů</a:t>
            </a:r>
            <a:endParaRPr lang="en-US" sz="3300" dirty="0"/>
          </a:p>
          <a:p>
            <a:pPr indent="-228600" defTabSz="914400">
              <a:spcBef>
                <a:spcPts val="1000"/>
              </a:spcBef>
              <a:buClr>
                <a:schemeClr val="accent2"/>
              </a:buClr>
              <a:defRPr sz="3600"/>
            </a:pPr>
            <a:r>
              <a:rPr lang="en-US" sz="3300" dirty="0"/>
              <a:t>management </a:t>
            </a:r>
            <a:r>
              <a:rPr lang="en-US" sz="3300" dirty="0" err="1"/>
              <a:t>paralelních</a:t>
            </a:r>
            <a:r>
              <a:rPr lang="en-US" sz="3300" dirty="0"/>
              <a:t> </a:t>
            </a:r>
            <a:r>
              <a:rPr lang="en-US" sz="3300" dirty="0" err="1"/>
              <a:t>kampaní</a:t>
            </a:r>
            <a:endParaRPr lang="en-US" sz="3300" dirty="0"/>
          </a:p>
          <a:p>
            <a:pPr indent="-228600" defTabSz="914400">
              <a:spcBef>
                <a:spcPts val="1000"/>
              </a:spcBef>
              <a:buClr>
                <a:schemeClr val="accent2"/>
              </a:buClr>
              <a:defRPr sz="3600"/>
            </a:pPr>
            <a:r>
              <a:rPr lang="en-US" sz="3300" dirty="0"/>
              <a:t>management </a:t>
            </a:r>
            <a:r>
              <a:rPr lang="en-US" sz="3300" dirty="0" err="1"/>
              <a:t>vnitřní</a:t>
            </a:r>
            <a:r>
              <a:rPr lang="en-US" sz="3300" dirty="0"/>
              <a:t> </a:t>
            </a:r>
            <a:r>
              <a:rPr lang="en-US" sz="3300" dirty="0" err="1"/>
              <a:t>soudržnosti</a:t>
            </a:r>
            <a:r>
              <a:rPr lang="en-US" sz="3300" dirty="0"/>
              <a:t> (S. C. </a:t>
            </a:r>
            <a:r>
              <a:rPr lang="en-US" sz="3300" dirty="0" err="1"/>
              <a:t>Henneberg</a:t>
            </a:r>
            <a:r>
              <a:rPr lang="en-US" sz="3300" dirty="0"/>
              <a:t>)</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 name="Rectangle 20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274850" cy="9753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0" name="Rectangle 20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850" y="0"/>
            <a:ext cx="972995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1917" y="2052316"/>
            <a:ext cx="4236728" cy="5648967"/>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Dominic Wring"/>
          <p:cNvSpPr txBox="1">
            <a:spLocks noGrp="1"/>
          </p:cNvSpPr>
          <p:nvPr>
            <p:ph type="title"/>
          </p:nvPr>
        </p:nvSpPr>
        <p:spPr>
          <a:xfrm>
            <a:off x="1344931" y="2256332"/>
            <a:ext cx="3930701" cy="5240935"/>
          </a:xfrm>
          <a:prstGeom prst="ellipse">
            <a:avLst/>
          </a:prstGeom>
          <a:solidFill>
            <a:schemeClr val="accent2">
              <a:lumMod val="75000"/>
            </a:schemeClr>
          </a:solidFill>
          <a:ln>
            <a:noFill/>
          </a:ln>
        </p:spPr>
        <p:txBody>
          <a:bodyPr vert="horz" lIns="182880" tIns="182880" rIns="182880" bIns="182880" rtlCol="0" anchor="ctr">
            <a:normAutofit/>
          </a:bodyPr>
          <a:lstStyle>
            <a:lvl1pPr>
              <a:defRPr sz="7200"/>
            </a:lvl1pPr>
          </a:lstStyle>
          <a:p>
            <a:pPr defTabSz="914400"/>
            <a:r>
              <a:rPr lang="en-US" sz="3700" kern="1200" cap="all" spc="200" baseline="0">
                <a:solidFill>
                  <a:srgbClr val="FFFFFF"/>
                </a:solidFill>
                <a:latin typeface="+mj-lt"/>
                <a:ea typeface="+mj-ea"/>
                <a:cs typeface="+mj-cs"/>
              </a:rPr>
              <a:t>Dominic Wring</a:t>
            </a:r>
          </a:p>
        </p:txBody>
      </p:sp>
      <p:sp>
        <p:nvSpPr>
          <p:cNvPr id="203" name="Politická strana nebo kandidát využívají průzkumů veřejného mínění a analýzy prostředí, aby vytvořili, nabídli a propagovali konkurenceschopnou nabídku, která podpoří jejich organizační cíle a zároveň uspokojí skupinu voličů výměnou za jejich voličskou p"/>
          <p:cNvSpPr txBox="1">
            <a:spLocks noGrp="1"/>
          </p:cNvSpPr>
          <p:nvPr>
            <p:ph type="body" idx="1"/>
          </p:nvPr>
        </p:nvSpPr>
        <p:spPr>
          <a:xfrm>
            <a:off x="5964474" y="1994069"/>
            <a:ext cx="5675409" cy="5765461"/>
          </a:xfrm>
          <a:prstGeom prst="rect">
            <a:avLst/>
          </a:prstGeom>
        </p:spPr>
        <p:txBody>
          <a:bodyPr vert="horz" lIns="91440" tIns="45720" rIns="91440" bIns="45720" rtlCol="0" anchor="ctr">
            <a:normAutofit/>
          </a:bodyPr>
          <a:lstStyle>
            <a:lvl1pPr>
              <a:buSzPct val="74999"/>
              <a:buChar char="➡"/>
              <a:defRPr sz="3700" i="1"/>
            </a:lvl1pPr>
          </a:lstStyle>
          <a:p>
            <a:pPr indent="-228600" defTabSz="914400">
              <a:lnSpc>
                <a:spcPct val="90000"/>
              </a:lnSpc>
              <a:spcBef>
                <a:spcPts val="1000"/>
              </a:spcBef>
              <a:buClr>
                <a:schemeClr val="accent2"/>
              </a:buClr>
              <a:buFont typeface="Arial" panose="020B0604020202020204" pitchFamily="34" charset="0"/>
              <a:buChar char="•"/>
            </a:pPr>
            <a:r>
              <a:rPr lang="en-US" dirty="0" err="1"/>
              <a:t>Politická</a:t>
            </a:r>
            <a:r>
              <a:rPr lang="en-US" dirty="0"/>
              <a:t> </a:t>
            </a:r>
            <a:r>
              <a:rPr lang="en-US" dirty="0" err="1"/>
              <a:t>strana</a:t>
            </a:r>
            <a:r>
              <a:rPr lang="en-US" dirty="0"/>
              <a:t> </a:t>
            </a:r>
            <a:r>
              <a:rPr lang="en-US" dirty="0" err="1"/>
              <a:t>nebo</a:t>
            </a:r>
            <a:r>
              <a:rPr lang="en-US" dirty="0"/>
              <a:t> </a:t>
            </a:r>
            <a:r>
              <a:rPr lang="en-US" dirty="0" err="1"/>
              <a:t>kandidát</a:t>
            </a:r>
            <a:r>
              <a:rPr lang="en-US" dirty="0"/>
              <a:t> </a:t>
            </a:r>
            <a:r>
              <a:rPr lang="en-US" dirty="0" err="1"/>
              <a:t>využívají</a:t>
            </a:r>
            <a:r>
              <a:rPr lang="en-US" dirty="0"/>
              <a:t> </a:t>
            </a:r>
            <a:r>
              <a:rPr lang="en-US" dirty="0" err="1"/>
              <a:t>průzkumů</a:t>
            </a:r>
            <a:r>
              <a:rPr lang="en-US" dirty="0"/>
              <a:t> </a:t>
            </a:r>
            <a:r>
              <a:rPr lang="en-US" dirty="0" err="1"/>
              <a:t>veřejného</a:t>
            </a:r>
            <a:r>
              <a:rPr lang="en-US" dirty="0"/>
              <a:t> </a:t>
            </a:r>
            <a:r>
              <a:rPr lang="en-US" dirty="0" err="1"/>
              <a:t>mínění</a:t>
            </a:r>
            <a:r>
              <a:rPr lang="en-US" dirty="0"/>
              <a:t> a, </a:t>
            </a:r>
            <a:r>
              <a:rPr lang="en-US" dirty="0" err="1"/>
              <a:t>analýzy</a:t>
            </a:r>
            <a:r>
              <a:rPr lang="en-US" dirty="0"/>
              <a:t> </a:t>
            </a:r>
            <a:r>
              <a:rPr lang="en-US" dirty="0" err="1"/>
              <a:t>prostředí</a:t>
            </a:r>
            <a:r>
              <a:rPr lang="en-US" dirty="0"/>
              <a:t>, aby </a:t>
            </a:r>
            <a:r>
              <a:rPr lang="en-US" dirty="0" err="1"/>
              <a:t>vytvořili</a:t>
            </a:r>
            <a:r>
              <a:rPr lang="en-US" dirty="0"/>
              <a:t>, </a:t>
            </a:r>
            <a:r>
              <a:rPr lang="en-US" dirty="0" err="1"/>
              <a:t>nabídli</a:t>
            </a:r>
            <a:r>
              <a:rPr lang="en-US" dirty="0"/>
              <a:t> a </a:t>
            </a:r>
            <a:r>
              <a:rPr lang="en-US" dirty="0" err="1"/>
              <a:t>propagovali</a:t>
            </a:r>
            <a:r>
              <a:rPr lang="en-US" dirty="0"/>
              <a:t> </a:t>
            </a:r>
            <a:r>
              <a:rPr lang="en-US" dirty="0" err="1"/>
              <a:t>konkurenceschopnou</a:t>
            </a:r>
            <a:r>
              <a:rPr lang="en-US" dirty="0"/>
              <a:t> </a:t>
            </a:r>
            <a:r>
              <a:rPr lang="en-US" dirty="0" err="1"/>
              <a:t>nabídku</a:t>
            </a:r>
            <a:r>
              <a:rPr lang="en-US" dirty="0"/>
              <a:t>, </a:t>
            </a:r>
            <a:r>
              <a:rPr lang="en-US" dirty="0" err="1"/>
              <a:t>která</a:t>
            </a:r>
            <a:r>
              <a:rPr lang="en-US" dirty="0"/>
              <a:t> </a:t>
            </a:r>
            <a:r>
              <a:rPr lang="en-US" dirty="0" err="1"/>
              <a:t>podpoří</a:t>
            </a:r>
            <a:r>
              <a:rPr lang="en-US" dirty="0"/>
              <a:t> </a:t>
            </a:r>
            <a:r>
              <a:rPr lang="en-US" dirty="0" err="1"/>
              <a:t>jejich</a:t>
            </a:r>
            <a:r>
              <a:rPr lang="en-US" dirty="0"/>
              <a:t> </a:t>
            </a:r>
            <a:r>
              <a:rPr lang="en-US" dirty="0" err="1"/>
              <a:t>organizační</a:t>
            </a:r>
            <a:r>
              <a:rPr lang="en-US" dirty="0"/>
              <a:t> </a:t>
            </a:r>
            <a:r>
              <a:rPr lang="en-US" dirty="0" err="1"/>
              <a:t>cíle</a:t>
            </a:r>
            <a:r>
              <a:rPr lang="en-US" dirty="0"/>
              <a:t> a </a:t>
            </a:r>
            <a:r>
              <a:rPr lang="en-US" dirty="0" err="1"/>
              <a:t>zároveň</a:t>
            </a:r>
            <a:r>
              <a:rPr lang="en-US" dirty="0"/>
              <a:t> </a:t>
            </a:r>
            <a:r>
              <a:rPr lang="en-US" dirty="0" err="1"/>
              <a:t>uspokojí</a:t>
            </a:r>
            <a:r>
              <a:rPr lang="en-US" dirty="0"/>
              <a:t> </a:t>
            </a:r>
            <a:r>
              <a:rPr lang="en-US" dirty="0" err="1"/>
              <a:t>skupinu</a:t>
            </a:r>
            <a:r>
              <a:rPr lang="en-US" dirty="0"/>
              <a:t> </a:t>
            </a:r>
            <a:r>
              <a:rPr lang="en-US" dirty="0" err="1"/>
              <a:t>voličů</a:t>
            </a:r>
            <a:r>
              <a:rPr lang="en-US" dirty="0"/>
              <a:t> </a:t>
            </a:r>
            <a:r>
              <a:rPr lang="en-US" dirty="0" err="1"/>
              <a:t>výměnou</a:t>
            </a:r>
            <a:r>
              <a:rPr lang="en-US" dirty="0"/>
              <a:t> za </a:t>
            </a:r>
            <a:r>
              <a:rPr lang="en-US" dirty="0" err="1"/>
              <a:t>jejich</a:t>
            </a:r>
            <a:r>
              <a:rPr lang="en-US" dirty="0"/>
              <a:t> </a:t>
            </a:r>
            <a:r>
              <a:rPr lang="en-US" dirty="0" err="1"/>
              <a:t>voličskou</a:t>
            </a:r>
            <a:r>
              <a:rPr lang="en-US" dirty="0"/>
              <a:t> </a:t>
            </a:r>
            <a:r>
              <a:rPr lang="en-US" dirty="0" err="1"/>
              <a:t>podporu</a:t>
            </a:r>
            <a:r>
              <a:rPr lang="en-US" dirty="0"/>
              <a:t>.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1" name="Rectangle 210">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274850" cy="9753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3" name="Rectangle 212">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850" y="0"/>
            <a:ext cx="972995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1917" y="2052316"/>
            <a:ext cx="4236728" cy="5648967"/>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Darren Lilleker"/>
          <p:cNvSpPr txBox="1">
            <a:spLocks noGrp="1"/>
          </p:cNvSpPr>
          <p:nvPr>
            <p:ph type="title"/>
          </p:nvPr>
        </p:nvSpPr>
        <p:spPr>
          <a:xfrm>
            <a:off x="1344931" y="2256332"/>
            <a:ext cx="3930701" cy="5240935"/>
          </a:xfrm>
          <a:prstGeom prst="ellipse">
            <a:avLst/>
          </a:prstGeom>
          <a:solidFill>
            <a:schemeClr val="accent2">
              <a:lumMod val="75000"/>
            </a:schemeClr>
          </a:solidFill>
          <a:ln>
            <a:noFill/>
          </a:ln>
        </p:spPr>
        <p:txBody>
          <a:bodyPr vert="horz" lIns="182880" tIns="182880" rIns="182880" bIns="182880" rtlCol="0" anchor="ctr">
            <a:normAutofit/>
          </a:bodyPr>
          <a:lstStyle>
            <a:lvl1pPr>
              <a:defRPr sz="7200"/>
            </a:lvl1pPr>
          </a:lstStyle>
          <a:p>
            <a:pPr defTabSz="914400"/>
            <a:r>
              <a:rPr lang="en-US" sz="3700" kern="1200" cap="all" spc="200" baseline="0">
                <a:solidFill>
                  <a:srgbClr val="FFFFFF"/>
                </a:solidFill>
                <a:latin typeface="+mj-lt"/>
                <a:ea typeface="+mj-ea"/>
                <a:cs typeface="+mj-cs"/>
              </a:rPr>
              <a:t>Darren Lilleker</a:t>
            </a:r>
          </a:p>
        </p:txBody>
      </p:sp>
      <p:sp>
        <p:nvSpPr>
          <p:cNvPr id="206" name="Politický marketing využívá marketingových konceptů, filozofie a metod nejenom při organizování kampaní, ale i ve vnitrostranických vztazích a při formulování stranických politik. Zároveň je možné ho vnímat jako reakci na jedné straně na vzestup politick"/>
          <p:cNvSpPr txBox="1">
            <a:spLocks noGrp="1"/>
          </p:cNvSpPr>
          <p:nvPr>
            <p:ph type="body" idx="1"/>
          </p:nvPr>
        </p:nvSpPr>
        <p:spPr>
          <a:xfrm>
            <a:off x="5964474" y="1994069"/>
            <a:ext cx="5675409" cy="5765461"/>
          </a:xfrm>
          <a:prstGeom prst="rect">
            <a:avLst/>
          </a:prstGeom>
        </p:spPr>
        <p:txBody>
          <a:bodyPr vert="horz" lIns="91440" tIns="45720" rIns="91440" bIns="45720" rtlCol="0" anchor="ctr">
            <a:normAutofit/>
          </a:bodyPr>
          <a:lstStyle/>
          <a:p>
            <a:pPr indent="-228600" defTabSz="914400">
              <a:lnSpc>
                <a:spcPct val="90000"/>
              </a:lnSpc>
              <a:spcBef>
                <a:spcPts val="1000"/>
              </a:spcBef>
              <a:buClr>
                <a:schemeClr val="accent2"/>
              </a:buClr>
              <a:buSzPct val="66999"/>
              <a:defRPr sz="2800" i="1"/>
            </a:pPr>
            <a:r>
              <a:rPr lang="en-US" sz="1800" dirty="0" err="1"/>
              <a:t>Politický</a:t>
            </a:r>
            <a:r>
              <a:rPr lang="en-US" sz="1800" dirty="0"/>
              <a:t> marketing </a:t>
            </a:r>
            <a:r>
              <a:rPr lang="en-US" sz="1800" dirty="0" err="1"/>
              <a:t>využívá</a:t>
            </a:r>
            <a:r>
              <a:rPr lang="en-US" sz="1800" dirty="0"/>
              <a:t> </a:t>
            </a:r>
            <a:r>
              <a:rPr lang="en-US" sz="1800" dirty="0" err="1"/>
              <a:t>marketingových</a:t>
            </a:r>
            <a:r>
              <a:rPr lang="en-US" sz="1800" dirty="0"/>
              <a:t> </a:t>
            </a:r>
            <a:r>
              <a:rPr lang="en-US" sz="1800" dirty="0" err="1"/>
              <a:t>konceptů</a:t>
            </a:r>
            <a:r>
              <a:rPr lang="en-US" sz="1800" dirty="0"/>
              <a:t>, </a:t>
            </a:r>
            <a:r>
              <a:rPr lang="en-US" sz="1800" dirty="0" err="1"/>
              <a:t>filozofie</a:t>
            </a:r>
            <a:r>
              <a:rPr lang="en-US" sz="1800" dirty="0"/>
              <a:t> a </a:t>
            </a:r>
            <a:r>
              <a:rPr lang="en-US" sz="1800" dirty="0" err="1"/>
              <a:t>metod</a:t>
            </a:r>
            <a:r>
              <a:rPr lang="en-US" sz="1800" dirty="0"/>
              <a:t> </a:t>
            </a:r>
            <a:r>
              <a:rPr lang="en-US" sz="1800" dirty="0" err="1"/>
              <a:t>nejenom</a:t>
            </a:r>
            <a:r>
              <a:rPr lang="en-US" sz="1800" dirty="0"/>
              <a:t> </a:t>
            </a:r>
            <a:r>
              <a:rPr lang="en-US" sz="1800" dirty="0" err="1"/>
              <a:t>při</a:t>
            </a:r>
            <a:r>
              <a:rPr lang="en-US" sz="1800" dirty="0"/>
              <a:t> </a:t>
            </a:r>
            <a:r>
              <a:rPr lang="en-US" sz="1800" dirty="0" err="1"/>
              <a:t>organizování</a:t>
            </a:r>
            <a:r>
              <a:rPr lang="en-US" sz="1800" dirty="0"/>
              <a:t> </a:t>
            </a:r>
            <a:r>
              <a:rPr lang="en-US" sz="1800" dirty="0" err="1"/>
              <a:t>kampaní</a:t>
            </a:r>
            <a:r>
              <a:rPr lang="en-US" sz="1800" dirty="0"/>
              <a:t>, ale </a:t>
            </a:r>
            <a:r>
              <a:rPr lang="en-US" sz="1800" dirty="0" err="1"/>
              <a:t>i</a:t>
            </a:r>
            <a:r>
              <a:rPr lang="en-US" sz="1800" dirty="0"/>
              <a:t> </a:t>
            </a:r>
            <a:r>
              <a:rPr lang="en-US" sz="1800" dirty="0" err="1"/>
              <a:t>ve</a:t>
            </a:r>
            <a:r>
              <a:rPr lang="en-US" sz="1800" dirty="0"/>
              <a:t> </a:t>
            </a:r>
            <a:r>
              <a:rPr lang="en-US" sz="1800" dirty="0" err="1"/>
              <a:t>vnitrostranických</a:t>
            </a:r>
            <a:r>
              <a:rPr lang="en-US" sz="1800" dirty="0"/>
              <a:t> </a:t>
            </a:r>
            <a:r>
              <a:rPr lang="en-US" sz="1800" dirty="0" err="1"/>
              <a:t>vztazích</a:t>
            </a:r>
            <a:r>
              <a:rPr lang="en-US" sz="1800" dirty="0"/>
              <a:t> a </a:t>
            </a:r>
            <a:r>
              <a:rPr lang="en-US" sz="1800" dirty="0" err="1"/>
              <a:t>při</a:t>
            </a:r>
            <a:r>
              <a:rPr lang="en-US" sz="1800" dirty="0"/>
              <a:t> </a:t>
            </a:r>
            <a:r>
              <a:rPr lang="en-US" sz="1800" dirty="0" err="1"/>
              <a:t>formulování</a:t>
            </a:r>
            <a:r>
              <a:rPr lang="en-US" sz="1800" dirty="0"/>
              <a:t> </a:t>
            </a:r>
            <a:r>
              <a:rPr lang="en-US" sz="1800" dirty="0" err="1"/>
              <a:t>stranických</a:t>
            </a:r>
            <a:r>
              <a:rPr lang="en-US" sz="1800" dirty="0"/>
              <a:t> </a:t>
            </a:r>
            <a:r>
              <a:rPr lang="en-US" sz="1800" dirty="0" err="1"/>
              <a:t>politik</a:t>
            </a:r>
            <a:r>
              <a:rPr lang="en-US" sz="1800" dirty="0"/>
              <a:t>. </a:t>
            </a:r>
            <a:r>
              <a:rPr lang="en-US" sz="1800" dirty="0" err="1"/>
              <a:t>Zároveň</a:t>
            </a:r>
            <a:r>
              <a:rPr lang="en-US" sz="1800" dirty="0"/>
              <a:t> je </a:t>
            </a:r>
            <a:r>
              <a:rPr lang="en-US" sz="1800" dirty="0" err="1"/>
              <a:t>možné</a:t>
            </a:r>
            <a:r>
              <a:rPr lang="en-US" sz="1800" dirty="0"/>
              <a:t> ho </a:t>
            </a:r>
            <a:r>
              <a:rPr lang="en-US" sz="1800" dirty="0" err="1"/>
              <a:t>vnímat</a:t>
            </a:r>
            <a:r>
              <a:rPr lang="en-US" sz="1800" dirty="0"/>
              <a:t> </a:t>
            </a:r>
            <a:r>
              <a:rPr lang="en-US" sz="1800" dirty="0" err="1"/>
              <a:t>jako</a:t>
            </a:r>
            <a:r>
              <a:rPr lang="en-US" sz="1800" dirty="0"/>
              <a:t> </a:t>
            </a:r>
            <a:r>
              <a:rPr lang="en-US" sz="1800" dirty="0" err="1"/>
              <a:t>reakci</a:t>
            </a:r>
            <a:r>
              <a:rPr lang="en-US" sz="1800" dirty="0"/>
              <a:t> </a:t>
            </a:r>
            <a:r>
              <a:rPr lang="en-US" sz="1800" dirty="0" err="1"/>
              <a:t>na</a:t>
            </a:r>
            <a:r>
              <a:rPr lang="en-US" sz="1800" dirty="0"/>
              <a:t> </a:t>
            </a:r>
            <a:r>
              <a:rPr lang="en-US" sz="1800" dirty="0" err="1"/>
              <a:t>jedné</a:t>
            </a:r>
            <a:r>
              <a:rPr lang="en-US" sz="1800" dirty="0"/>
              <a:t> </a:t>
            </a:r>
            <a:r>
              <a:rPr lang="en-US" sz="1800" dirty="0" err="1"/>
              <a:t>straně</a:t>
            </a:r>
            <a:r>
              <a:rPr lang="en-US" sz="1800" dirty="0"/>
              <a:t> </a:t>
            </a:r>
            <a:r>
              <a:rPr lang="en-US" sz="1800" dirty="0" err="1"/>
              <a:t>na</a:t>
            </a:r>
            <a:r>
              <a:rPr lang="en-US" sz="1800" dirty="0"/>
              <a:t> </a:t>
            </a:r>
            <a:r>
              <a:rPr lang="en-US" sz="1800" dirty="0" err="1"/>
              <a:t>vzestup</a:t>
            </a:r>
            <a:r>
              <a:rPr lang="en-US" sz="1800" dirty="0"/>
              <a:t> </a:t>
            </a:r>
            <a:r>
              <a:rPr lang="en-US" sz="1800" dirty="0" err="1"/>
              <a:t>politického</a:t>
            </a:r>
            <a:r>
              <a:rPr lang="en-US" sz="1800" dirty="0"/>
              <a:t> </a:t>
            </a:r>
            <a:r>
              <a:rPr lang="en-US" sz="1800" dirty="0" err="1"/>
              <a:t>konsumerismu</a:t>
            </a:r>
            <a:r>
              <a:rPr lang="en-US" sz="1800" dirty="0"/>
              <a:t> a </a:t>
            </a:r>
            <a:r>
              <a:rPr lang="en-US" sz="1800" dirty="0" err="1"/>
              <a:t>na</a:t>
            </a:r>
            <a:r>
              <a:rPr lang="en-US" sz="1800" dirty="0"/>
              <a:t> </a:t>
            </a:r>
            <a:r>
              <a:rPr lang="en-US" sz="1800" dirty="0" err="1"/>
              <a:t>druhé</a:t>
            </a:r>
            <a:r>
              <a:rPr lang="en-US" sz="1800" dirty="0"/>
              <a:t> </a:t>
            </a:r>
            <a:r>
              <a:rPr lang="en-US" sz="1800" dirty="0" err="1"/>
              <a:t>straně</a:t>
            </a:r>
            <a:r>
              <a:rPr lang="en-US" sz="1800" dirty="0"/>
              <a:t> </a:t>
            </a:r>
            <a:r>
              <a:rPr lang="en-US" sz="1800" dirty="0" err="1"/>
              <a:t>kolapsu</a:t>
            </a:r>
            <a:r>
              <a:rPr lang="en-US" sz="1800" dirty="0"/>
              <a:t> </a:t>
            </a:r>
            <a:r>
              <a:rPr lang="en-US" sz="1800" dirty="0" err="1"/>
              <a:t>příslušnosti</a:t>
            </a:r>
            <a:r>
              <a:rPr lang="en-US" sz="1800" dirty="0"/>
              <a:t> k </a:t>
            </a:r>
            <a:r>
              <a:rPr lang="en-US" sz="1800" dirty="0" err="1"/>
              <a:t>politickým</a:t>
            </a:r>
            <a:r>
              <a:rPr lang="en-US" sz="1800" dirty="0"/>
              <a:t> </a:t>
            </a:r>
            <a:r>
              <a:rPr lang="en-US" sz="1800" dirty="0" err="1"/>
              <a:t>stranám</a:t>
            </a:r>
            <a:r>
              <a:rPr lang="en-US" sz="1800" dirty="0"/>
              <a:t>, jak v </a:t>
            </a:r>
            <a:r>
              <a:rPr lang="en-US" sz="1800" dirty="0" err="1"/>
              <a:t>západních</a:t>
            </a:r>
            <a:r>
              <a:rPr lang="en-US" sz="1800" dirty="0"/>
              <a:t>, </a:t>
            </a:r>
            <a:r>
              <a:rPr lang="en-US" sz="1800" dirty="0" err="1"/>
              <a:t>tak</a:t>
            </a:r>
            <a:r>
              <a:rPr lang="en-US" sz="1800" dirty="0"/>
              <a:t> </a:t>
            </a:r>
            <a:r>
              <a:rPr lang="en-US" sz="1800" dirty="0" err="1"/>
              <a:t>i</a:t>
            </a:r>
            <a:r>
              <a:rPr lang="en-US" sz="1800" dirty="0"/>
              <a:t> v </a:t>
            </a:r>
            <a:r>
              <a:rPr lang="en-US" sz="1800" dirty="0" err="1"/>
              <a:t>nových</a:t>
            </a:r>
            <a:r>
              <a:rPr lang="en-US" sz="1800" dirty="0"/>
              <a:t> </a:t>
            </a:r>
            <a:r>
              <a:rPr lang="en-US" sz="1800" dirty="0" err="1"/>
              <a:t>demokraciích</a:t>
            </a:r>
            <a:r>
              <a:rPr lang="en-US" sz="1800" dirty="0"/>
              <a:t> </a:t>
            </a:r>
          </a:p>
          <a:p>
            <a:pPr indent="-228600" defTabSz="914400">
              <a:lnSpc>
                <a:spcPct val="90000"/>
              </a:lnSpc>
              <a:spcBef>
                <a:spcPts val="1000"/>
              </a:spcBef>
              <a:buClr>
                <a:schemeClr val="accent2"/>
              </a:buClr>
              <a:defRPr sz="3300"/>
            </a:pPr>
            <a:endParaRPr lang="en-US" sz="1800" dirty="0"/>
          </a:p>
          <a:p>
            <a:pPr marL="819727" indent="-228600" defTabSz="914400">
              <a:lnSpc>
                <a:spcPct val="90000"/>
              </a:lnSpc>
              <a:spcBef>
                <a:spcPts val="1000"/>
              </a:spcBef>
              <a:buClr>
                <a:schemeClr val="accent2"/>
              </a:buClr>
              <a:defRPr sz="3300"/>
            </a:pPr>
            <a:r>
              <a:rPr lang="en-US" sz="1800" dirty="0"/>
              <a:t>(Lilleker 2005: 151). Tato </a:t>
            </a:r>
            <a:r>
              <a:rPr lang="en-US" sz="1800" dirty="0" err="1"/>
              <a:t>definice</a:t>
            </a:r>
            <a:r>
              <a:rPr lang="en-US" sz="1800" dirty="0"/>
              <a:t> v </a:t>
            </a:r>
            <a:r>
              <a:rPr lang="en-US" sz="1800" dirty="0" err="1"/>
              <a:t>sobě</a:t>
            </a:r>
            <a:r>
              <a:rPr lang="en-US" sz="1800" dirty="0"/>
              <a:t> </a:t>
            </a:r>
            <a:r>
              <a:rPr lang="en-US" sz="1800" dirty="0" err="1"/>
              <a:t>zahrnuje</a:t>
            </a:r>
            <a:r>
              <a:rPr lang="en-US" sz="1800" dirty="0"/>
              <a:t> </a:t>
            </a:r>
            <a:r>
              <a:rPr lang="en-US" sz="1800" dirty="0" err="1"/>
              <a:t>obě</a:t>
            </a:r>
            <a:r>
              <a:rPr lang="en-US" sz="1800" dirty="0"/>
              <a:t> </a:t>
            </a:r>
            <a:r>
              <a:rPr lang="en-US" sz="1800" dirty="0" err="1"/>
              <a:t>funkce</a:t>
            </a:r>
            <a:r>
              <a:rPr lang="en-US" sz="1800" dirty="0"/>
              <a:t> </a:t>
            </a:r>
            <a:r>
              <a:rPr lang="en-US" sz="1800" dirty="0" err="1"/>
              <a:t>vnější</a:t>
            </a:r>
            <a:r>
              <a:rPr lang="en-US" sz="1800" dirty="0"/>
              <a:t> </a:t>
            </a:r>
            <a:r>
              <a:rPr lang="en-US" sz="1800" dirty="0" err="1"/>
              <a:t>i</a:t>
            </a:r>
            <a:r>
              <a:rPr lang="en-US" sz="1800" dirty="0"/>
              <a:t> </a:t>
            </a:r>
            <a:r>
              <a:rPr lang="en-US" sz="1800" dirty="0" err="1"/>
              <a:t>vnitřní</a:t>
            </a:r>
            <a:r>
              <a:rPr lang="en-US" sz="1800" dirty="0"/>
              <a:t>.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6" name="Rectangle 215">
            <a:extLst>
              <a:ext uri="{FF2B5EF4-FFF2-40B4-BE49-F238E27FC236}">
                <a16:creationId xmlns:a16="http://schemas.microsoft.com/office/drawing/2014/main" id="{EC7FF834-B204-4967-8D47-8BB36EAF0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3004800" cy="97536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995212"/>
            <a:ext cx="13004800" cy="2758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Politicko-marketingová orientace"/>
          <p:cNvSpPr txBox="1">
            <a:spLocks noGrp="1"/>
          </p:cNvSpPr>
          <p:nvPr>
            <p:ph type="title"/>
          </p:nvPr>
        </p:nvSpPr>
        <p:spPr>
          <a:xfrm>
            <a:off x="1706880" y="6071867"/>
            <a:ext cx="9591040" cy="1798773"/>
          </a:xfrm>
          <a:prstGeom prst="rect">
            <a:avLst/>
          </a:prstGeom>
        </p:spPr>
        <p:txBody>
          <a:bodyPr vert="horz" lIns="274320" tIns="182880" rIns="274320" bIns="182880" rtlCol="0" anchor="ctr" anchorCtr="1">
            <a:normAutofit/>
          </a:bodyPr>
          <a:lstStyle>
            <a:lvl1pPr>
              <a:defRPr sz="4900"/>
            </a:lvl1pPr>
          </a:lstStyle>
          <a:p>
            <a:pPr defTabSz="914400"/>
            <a:r>
              <a:rPr lang="en-US" sz="4000" spc="200" dirty="0"/>
              <a:t> </a:t>
            </a:r>
            <a:r>
              <a:rPr lang="en-US" sz="4000" spc="200" dirty="0" err="1"/>
              <a:t>Politicko-marketingová</a:t>
            </a:r>
            <a:r>
              <a:rPr lang="en-US" sz="4000" spc="200" dirty="0"/>
              <a:t> </a:t>
            </a:r>
            <a:r>
              <a:rPr lang="en-US" sz="4000" spc="200" dirty="0" err="1"/>
              <a:t>orientace</a:t>
            </a:r>
            <a:endParaRPr lang="en-US" sz="4000" spc="200" dirty="0"/>
          </a:p>
        </p:txBody>
      </p:sp>
      <p:sp>
        <p:nvSpPr>
          <p:cNvPr id="211" name="Převzato z Shama 1979, zpracováno na základě (Wring 2005: 7)"/>
          <p:cNvSpPr txBox="1"/>
          <p:nvPr/>
        </p:nvSpPr>
        <p:spPr>
          <a:xfrm>
            <a:off x="2638269" y="8090360"/>
            <a:ext cx="7491657" cy="7624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ormAutofit/>
          </a:bodyPr>
          <a:lstStyle>
            <a:lvl1pPr>
              <a:defRPr sz="2400">
                <a:latin typeface="+mj-lt"/>
                <a:ea typeface="+mj-ea"/>
                <a:cs typeface="+mj-cs"/>
                <a:sym typeface="Avenir Next LT Pro"/>
              </a:defRPr>
            </a:lvl1pPr>
          </a:lstStyle>
          <a:p>
            <a:pPr algn="ctr" defTabSz="914400">
              <a:spcBef>
                <a:spcPts val="1000"/>
              </a:spcBef>
              <a:buClr>
                <a:schemeClr val="accent2"/>
              </a:buClr>
            </a:pPr>
            <a:r>
              <a:rPr lang="en-US" sz="2200" kern="1200" dirty="0" err="1">
                <a:solidFill>
                  <a:srgbClr val="FFFFFF"/>
                </a:solidFill>
                <a:latin typeface="+mn-lt"/>
                <a:ea typeface="+mn-ea"/>
                <a:cs typeface="+mn-cs"/>
              </a:rPr>
              <a:t>Převzato</a:t>
            </a:r>
            <a:r>
              <a:rPr lang="en-US" sz="2200" kern="1200" dirty="0">
                <a:solidFill>
                  <a:srgbClr val="FFFFFF"/>
                </a:solidFill>
                <a:latin typeface="+mn-lt"/>
                <a:ea typeface="+mn-ea"/>
                <a:cs typeface="+mn-cs"/>
              </a:rPr>
              <a:t> z Shama 1979, </a:t>
            </a:r>
            <a:r>
              <a:rPr lang="en-US" sz="2200" kern="1200" dirty="0" err="1">
                <a:solidFill>
                  <a:srgbClr val="FFFFFF"/>
                </a:solidFill>
                <a:latin typeface="+mn-lt"/>
                <a:ea typeface="+mn-ea"/>
                <a:cs typeface="+mn-cs"/>
              </a:rPr>
              <a:t>zpracováno</a:t>
            </a:r>
            <a:r>
              <a:rPr lang="en-US" sz="2200" kern="1200" dirty="0">
                <a:solidFill>
                  <a:srgbClr val="FFFFFF"/>
                </a:solidFill>
                <a:latin typeface="+mn-lt"/>
                <a:ea typeface="+mn-ea"/>
                <a:cs typeface="+mn-cs"/>
              </a:rPr>
              <a:t> </a:t>
            </a:r>
            <a:r>
              <a:rPr lang="en-US" sz="2200" kern="1200" dirty="0" err="1">
                <a:solidFill>
                  <a:srgbClr val="FFFFFF"/>
                </a:solidFill>
                <a:latin typeface="+mn-lt"/>
                <a:ea typeface="+mn-ea"/>
                <a:cs typeface="+mn-cs"/>
              </a:rPr>
              <a:t>na</a:t>
            </a:r>
            <a:r>
              <a:rPr lang="en-US" sz="2200" kern="1200" dirty="0">
                <a:solidFill>
                  <a:srgbClr val="FFFFFF"/>
                </a:solidFill>
                <a:latin typeface="+mn-lt"/>
                <a:ea typeface="+mn-ea"/>
                <a:cs typeface="+mn-cs"/>
              </a:rPr>
              <a:t> </a:t>
            </a:r>
            <a:r>
              <a:rPr lang="en-US" sz="2200" kern="1200" dirty="0" err="1">
                <a:solidFill>
                  <a:srgbClr val="FFFFFF"/>
                </a:solidFill>
                <a:latin typeface="+mn-lt"/>
                <a:ea typeface="+mn-ea"/>
                <a:cs typeface="+mn-cs"/>
              </a:rPr>
              <a:t>základě</a:t>
            </a:r>
            <a:r>
              <a:rPr lang="en-US" sz="2200" kern="1200" dirty="0">
                <a:solidFill>
                  <a:srgbClr val="FFFFFF"/>
                </a:solidFill>
                <a:latin typeface="+mn-lt"/>
                <a:ea typeface="+mn-ea"/>
                <a:cs typeface="+mn-cs"/>
              </a:rPr>
              <a:t> (Wring 2005: 7)</a:t>
            </a:r>
          </a:p>
        </p:txBody>
      </p:sp>
      <p:pic>
        <p:nvPicPr>
          <p:cNvPr id="210" name="Picture 3.png" descr="Picture 3.png"/>
          <p:cNvPicPr>
            <a:picLocks noChangeAspect="1"/>
          </p:cNvPicPr>
          <p:nvPr/>
        </p:nvPicPr>
        <p:blipFill>
          <a:blip r:embed="rId2"/>
          <a:stretch>
            <a:fillRect/>
          </a:stretch>
        </p:blipFill>
        <p:spPr>
          <a:xfrm>
            <a:off x="677618" y="1146445"/>
            <a:ext cx="11649563" cy="4222967"/>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 name="Rectangle 218">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274850" cy="9753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1" name="Rectangle 220">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850" y="0"/>
            <a:ext cx="972995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1917" y="2052316"/>
            <a:ext cx="4236728" cy="5648967"/>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Podle Henneberga by měl PM chápán jako:"/>
          <p:cNvSpPr txBox="1">
            <a:spLocks noGrp="1"/>
          </p:cNvSpPr>
          <p:nvPr>
            <p:ph type="title"/>
          </p:nvPr>
        </p:nvSpPr>
        <p:spPr>
          <a:xfrm>
            <a:off x="1344931" y="2256332"/>
            <a:ext cx="3930701" cy="5240935"/>
          </a:xfrm>
          <a:prstGeom prst="ellipse">
            <a:avLst/>
          </a:prstGeom>
          <a:solidFill>
            <a:schemeClr val="accent2">
              <a:lumMod val="75000"/>
            </a:schemeClr>
          </a:solidFill>
          <a:ln>
            <a:noFill/>
          </a:ln>
        </p:spPr>
        <p:txBody>
          <a:bodyPr vert="horz" lIns="182880" tIns="182880" rIns="182880" bIns="182880" rtlCol="0" anchor="ctr">
            <a:normAutofit/>
          </a:bodyPr>
          <a:lstStyle>
            <a:lvl1pPr algn="l">
              <a:defRPr sz="7000"/>
            </a:lvl1pPr>
          </a:lstStyle>
          <a:p>
            <a:pPr algn="ctr" defTabSz="914400"/>
            <a:r>
              <a:rPr lang="en-US" sz="2600" kern="1200" cap="all" spc="200" baseline="0" dirty="0" err="1">
                <a:solidFill>
                  <a:srgbClr val="FFFFFF"/>
                </a:solidFill>
                <a:latin typeface="+mj-lt"/>
                <a:ea typeface="+mj-ea"/>
                <a:cs typeface="+mj-cs"/>
              </a:rPr>
              <a:t>Podle</a:t>
            </a:r>
            <a:r>
              <a:rPr lang="en-US" sz="2600" kern="1200" cap="all" spc="200" baseline="0" dirty="0">
                <a:solidFill>
                  <a:srgbClr val="FFFFFF"/>
                </a:solidFill>
                <a:latin typeface="+mj-lt"/>
                <a:ea typeface="+mj-ea"/>
                <a:cs typeface="+mj-cs"/>
              </a:rPr>
              <a:t> </a:t>
            </a:r>
            <a:r>
              <a:rPr lang="en-US" sz="2600" kern="1200" cap="all" spc="200" baseline="0" dirty="0" err="1">
                <a:solidFill>
                  <a:srgbClr val="FFFFFF"/>
                </a:solidFill>
                <a:latin typeface="+mj-lt"/>
                <a:ea typeface="+mj-ea"/>
                <a:cs typeface="+mj-cs"/>
              </a:rPr>
              <a:t>Henneberga</a:t>
            </a:r>
            <a:r>
              <a:rPr lang="en-US" sz="2600" kern="1200" cap="all" spc="200" baseline="0" dirty="0">
                <a:solidFill>
                  <a:srgbClr val="FFFFFF"/>
                </a:solidFill>
                <a:latin typeface="+mj-lt"/>
                <a:ea typeface="+mj-ea"/>
                <a:cs typeface="+mj-cs"/>
              </a:rPr>
              <a:t> by </a:t>
            </a:r>
            <a:r>
              <a:rPr lang="en-US" sz="2600" kern="1200" cap="all" spc="200" baseline="0" dirty="0" err="1">
                <a:solidFill>
                  <a:srgbClr val="FFFFFF"/>
                </a:solidFill>
                <a:latin typeface="+mj-lt"/>
                <a:ea typeface="+mj-ea"/>
                <a:cs typeface="+mj-cs"/>
              </a:rPr>
              <a:t>měl</a:t>
            </a:r>
            <a:r>
              <a:rPr lang="en-US" sz="2600" kern="1200" cap="all" spc="200" baseline="0" dirty="0">
                <a:solidFill>
                  <a:srgbClr val="FFFFFF"/>
                </a:solidFill>
                <a:latin typeface="+mj-lt"/>
                <a:ea typeface="+mj-ea"/>
                <a:cs typeface="+mj-cs"/>
              </a:rPr>
              <a:t> PM </a:t>
            </a:r>
            <a:r>
              <a:rPr lang="en-US" sz="2600" kern="1200" cap="all" spc="200" baseline="0" dirty="0" err="1">
                <a:solidFill>
                  <a:srgbClr val="FFFFFF"/>
                </a:solidFill>
                <a:latin typeface="+mj-lt"/>
                <a:ea typeface="+mj-ea"/>
                <a:cs typeface="+mj-cs"/>
              </a:rPr>
              <a:t>Být</a:t>
            </a:r>
            <a:r>
              <a:rPr lang="en-US" sz="2600" kern="1200" cap="all" spc="200" baseline="0" dirty="0">
                <a:solidFill>
                  <a:srgbClr val="FFFFFF"/>
                </a:solidFill>
                <a:latin typeface="+mj-lt"/>
                <a:ea typeface="+mj-ea"/>
                <a:cs typeface="+mj-cs"/>
              </a:rPr>
              <a:t> </a:t>
            </a:r>
            <a:r>
              <a:rPr lang="en-US" sz="2600" kern="1200" cap="all" spc="200" baseline="0" dirty="0" err="1">
                <a:solidFill>
                  <a:srgbClr val="FFFFFF"/>
                </a:solidFill>
                <a:latin typeface="+mj-lt"/>
                <a:ea typeface="+mj-ea"/>
                <a:cs typeface="+mj-cs"/>
              </a:rPr>
              <a:t>chápán</a:t>
            </a:r>
            <a:r>
              <a:rPr lang="en-US" sz="2600" kern="1200" cap="all" spc="200" baseline="0" dirty="0">
                <a:solidFill>
                  <a:srgbClr val="FFFFFF"/>
                </a:solidFill>
                <a:latin typeface="+mj-lt"/>
                <a:ea typeface="+mj-ea"/>
                <a:cs typeface="+mj-cs"/>
              </a:rPr>
              <a:t> </a:t>
            </a:r>
            <a:r>
              <a:rPr lang="en-US" sz="2600" kern="1200" cap="all" spc="200" baseline="0" dirty="0" err="1">
                <a:solidFill>
                  <a:srgbClr val="FFFFFF"/>
                </a:solidFill>
                <a:latin typeface="+mj-lt"/>
                <a:ea typeface="+mj-ea"/>
                <a:cs typeface="+mj-cs"/>
              </a:rPr>
              <a:t>jako</a:t>
            </a:r>
            <a:r>
              <a:rPr lang="en-US" sz="2600" kern="1200" cap="all" spc="200" baseline="0" dirty="0">
                <a:solidFill>
                  <a:srgbClr val="FFFFFF"/>
                </a:solidFill>
                <a:latin typeface="+mj-lt"/>
                <a:ea typeface="+mj-ea"/>
                <a:cs typeface="+mj-cs"/>
              </a:rPr>
              <a:t>:</a:t>
            </a:r>
          </a:p>
        </p:txBody>
      </p:sp>
      <p:sp>
        <p:nvSpPr>
          <p:cNvPr id="214" name="celistvý komplexní fenomén (holistic phenomenon)…"/>
          <p:cNvSpPr txBox="1">
            <a:spLocks noGrp="1"/>
          </p:cNvSpPr>
          <p:nvPr>
            <p:ph type="body" idx="1"/>
          </p:nvPr>
        </p:nvSpPr>
        <p:spPr>
          <a:xfrm>
            <a:off x="5964474" y="1994069"/>
            <a:ext cx="5675409" cy="5765461"/>
          </a:xfrm>
          <a:prstGeom prst="rect">
            <a:avLst/>
          </a:prstGeom>
        </p:spPr>
        <p:txBody>
          <a:bodyPr vert="horz" lIns="91440" tIns="45720" rIns="91440" bIns="45720" rtlCol="0" anchor="ctr">
            <a:normAutofit/>
          </a:bodyPr>
          <a:lstStyle/>
          <a:p>
            <a:pPr marL="531240" indent="-228600" defTabSz="914400">
              <a:lnSpc>
                <a:spcPct val="90000"/>
              </a:lnSpc>
              <a:spcBef>
                <a:spcPts val="1000"/>
              </a:spcBef>
              <a:buClr>
                <a:schemeClr val="accent2"/>
              </a:buClr>
              <a:buSzPct val="75000"/>
              <a:defRPr sz="3738"/>
            </a:pPr>
            <a:r>
              <a:rPr lang="en-US" sz="3200"/>
              <a:t>celistvý komplexní fenomén (holistic phenomenon)</a:t>
            </a:r>
          </a:p>
          <a:p>
            <a:pPr marL="531240" indent="-228600" defTabSz="914400">
              <a:lnSpc>
                <a:spcPct val="90000"/>
              </a:lnSpc>
              <a:spcBef>
                <a:spcPts val="1000"/>
              </a:spcBef>
              <a:buClr>
                <a:schemeClr val="accent2"/>
              </a:buClr>
              <a:buSzPct val="75000"/>
              <a:defRPr sz="3738"/>
            </a:pPr>
            <a:r>
              <a:rPr lang="en-US" sz="3200"/>
              <a:t>teoretický rámec (theoretical phenomenon)</a:t>
            </a:r>
          </a:p>
          <a:p>
            <a:pPr marL="531240" indent="-228600" defTabSz="914400">
              <a:lnSpc>
                <a:spcPct val="90000"/>
              </a:lnSpc>
              <a:spcBef>
                <a:spcPts val="1000"/>
              </a:spcBef>
              <a:buClr>
                <a:schemeClr val="accent2"/>
              </a:buClr>
              <a:buSzPct val="75000"/>
              <a:defRPr sz="3738"/>
            </a:pPr>
            <a:r>
              <a:rPr lang="en-US" sz="3200"/>
              <a:t>mezinárodní fenomén (international phenomenon)</a:t>
            </a:r>
          </a:p>
          <a:p>
            <a:pPr marL="531240" indent="-228600" defTabSz="914400">
              <a:lnSpc>
                <a:spcPct val="90000"/>
              </a:lnSpc>
              <a:spcBef>
                <a:spcPts val="1000"/>
              </a:spcBef>
              <a:buClr>
                <a:schemeClr val="accent2"/>
              </a:buClr>
              <a:buSzPct val="75000"/>
              <a:defRPr sz="3738"/>
            </a:pPr>
            <a:r>
              <a:rPr lang="en-US" sz="3200"/>
              <a:t>interaktivní fenomén (interactive phenomenon)</a:t>
            </a:r>
          </a:p>
          <a:p>
            <a:pPr marL="531240" indent="-228600" defTabSz="914400">
              <a:lnSpc>
                <a:spcPct val="90000"/>
              </a:lnSpc>
              <a:spcBef>
                <a:spcPts val="1000"/>
              </a:spcBef>
              <a:buClr>
                <a:schemeClr val="accent2"/>
              </a:buClr>
              <a:buSzPct val="75000"/>
              <a:defRPr sz="3738"/>
            </a:pPr>
            <a:r>
              <a:rPr lang="en-US" sz="3200"/>
              <a:t>etický problém (ethical problem)</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3" name="Rectangle 222">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54138" cy="97536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Lees-Marshment model"/>
          <p:cNvSpPr txBox="1">
            <a:spLocks noGrp="1"/>
          </p:cNvSpPr>
          <p:nvPr>
            <p:ph type="title"/>
          </p:nvPr>
        </p:nvSpPr>
        <p:spPr>
          <a:xfrm>
            <a:off x="682752" y="3813127"/>
            <a:ext cx="3628339" cy="2127351"/>
          </a:xfrm>
          <a:prstGeom prst="rect">
            <a:avLst/>
          </a:prstGeom>
          <a:solidFill>
            <a:srgbClr val="FFFFFF"/>
          </a:solidFill>
          <a:ln>
            <a:solidFill>
              <a:srgbClr val="262626"/>
            </a:solidFill>
          </a:ln>
        </p:spPr>
        <p:txBody>
          <a:bodyPr vert="horz" lIns="182880" tIns="182880" rIns="182880" bIns="182880" rtlCol="0" anchor="ctr">
            <a:normAutofit/>
          </a:bodyPr>
          <a:lstStyle>
            <a:lvl1pPr>
              <a:defRPr sz="7100"/>
            </a:lvl1pPr>
          </a:lstStyle>
          <a:p>
            <a:pPr defTabSz="914400"/>
            <a:r>
              <a:rPr lang="en-US" sz="2800" spc="200"/>
              <a:t>Lees-Marshment model</a:t>
            </a:r>
          </a:p>
        </p:txBody>
      </p:sp>
      <p:sp useBgFill="1">
        <p:nvSpPr>
          <p:cNvPr id="225" name="Rectangle 224">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70163" y="0"/>
            <a:ext cx="7934637" cy="97535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9" name="autorka chápe PM jako zkoumání vztahu mezi politiky a voliči…">
            <a:extLst>
              <a:ext uri="{FF2B5EF4-FFF2-40B4-BE49-F238E27FC236}">
                <a16:creationId xmlns:a16="http://schemas.microsoft.com/office/drawing/2014/main" id="{0B73A3A6-82DA-7443-5F48-77BB5CC0FE0E}"/>
              </a:ext>
            </a:extLst>
          </p:cNvPr>
          <p:cNvGraphicFramePr/>
          <p:nvPr>
            <p:extLst>
              <p:ext uri="{D42A27DB-BD31-4B8C-83A1-F6EECF244321}">
                <p14:modId xmlns:p14="http://schemas.microsoft.com/office/powerpoint/2010/main" val="3660054060"/>
              </p:ext>
            </p:extLst>
          </p:nvPr>
        </p:nvGraphicFramePr>
        <p:xfrm>
          <a:off x="5757333" y="909885"/>
          <a:ext cx="6561667" cy="7504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schema.jpg" descr="schema.jpg"/>
          <p:cNvPicPr>
            <a:picLocks noChangeAspect="1"/>
          </p:cNvPicPr>
          <p:nvPr/>
        </p:nvPicPr>
        <p:blipFill>
          <a:blip r:embed="rId2"/>
          <a:stretch>
            <a:fillRect/>
          </a:stretch>
        </p:blipFill>
        <p:spPr>
          <a:xfrm>
            <a:off x="1928243" y="512065"/>
            <a:ext cx="9598040" cy="7835901"/>
          </a:xfrm>
          <a:prstGeom prst="rect">
            <a:avLst/>
          </a:prstGeom>
          <a:ln w="12700">
            <a:miter lim="400000"/>
          </a:ln>
        </p:spPr>
      </p:pic>
      <p:sp>
        <p:nvSpPr>
          <p:cNvPr id="220" name="Lees-Marshment Model (Lees-Marshment 2004)"/>
          <p:cNvSpPr txBox="1"/>
          <p:nvPr/>
        </p:nvSpPr>
        <p:spPr>
          <a:xfrm>
            <a:off x="1866900" y="355600"/>
            <a:ext cx="9258300"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200">
                <a:latin typeface="+mj-lt"/>
                <a:ea typeface="+mj-ea"/>
                <a:cs typeface="+mj-cs"/>
                <a:sym typeface="Avenir Next LT Pro"/>
              </a:defRPr>
            </a:lvl1pPr>
          </a:lstStyle>
          <a:p>
            <a:r>
              <a:t>Lees-Marshment Model (Lees-Marshment 2004)</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 name="Rectangle 228">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54138" cy="97536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Základ modelu tvoří tři ideální typy stran:"/>
          <p:cNvSpPr txBox="1">
            <a:spLocks noGrp="1"/>
          </p:cNvSpPr>
          <p:nvPr>
            <p:ph type="title"/>
          </p:nvPr>
        </p:nvSpPr>
        <p:spPr>
          <a:xfrm>
            <a:off x="682752" y="3813127"/>
            <a:ext cx="3628339" cy="2127351"/>
          </a:xfrm>
          <a:prstGeom prst="rect">
            <a:avLst/>
          </a:prstGeom>
          <a:solidFill>
            <a:srgbClr val="FFFFFF"/>
          </a:solidFill>
          <a:ln>
            <a:solidFill>
              <a:srgbClr val="262626"/>
            </a:solidFill>
          </a:ln>
        </p:spPr>
        <p:txBody>
          <a:bodyPr vert="horz" lIns="182880" tIns="182880" rIns="182880" bIns="182880" rtlCol="0" anchor="ctr">
            <a:normAutofit/>
          </a:bodyPr>
          <a:lstStyle>
            <a:lvl1pPr>
              <a:defRPr sz="5800"/>
            </a:lvl1pPr>
          </a:lstStyle>
          <a:p>
            <a:pPr defTabSz="914400"/>
            <a:r>
              <a:rPr lang="en-US" sz="2800" spc="200"/>
              <a:t>Základ modelu tvoří tři ideální typy stran:</a:t>
            </a:r>
          </a:p>
        </p:txBody>
      </p:sp>
      <p:sp useBgFill="1">
        <p:nvSpPr>
          <p:cNvPr id="231" name="Rectangle 230">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70163" y="0"/>
            <a:ext cx="7934637" cy="97535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5" name="Strana orientovaná na produkt – product oriented party POP…">
            <a:extLst>
              <a:ext uri="{FF2B5EF4-FFF2-40B4-BE49-F238E27FC236}">
                <a16:creationId xmlns:a16="http://schemas.microsoft.com/office/drawing/2014/main" id="{DD6380A0-D5F5-102F-663E-927BD517B0BE}"/>
              </a:ext>
            </a:extLst>
          </p:cNvPr>
          <p:cNvGraphicFramePr/>
          <p:nvPr>
            <p:extLst>
              <p:ext uri="{D42A27DB-BD31-4B8C-83A1-F6EECF244321}">
                <p14:modId xmlns:p14="http://schemas.microsoft.com/office/powerpoint/2010/main" val="924312291"/>
              </p:ext>
            </p:extLst>
          </p:nvPr>
        </p:nvGraphicFramePr>
        <p:xfrm>
          <a:off x="5757333" y="909885"/>
          <a:ext cx="6561667" cy="7504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 name="Rectangle 229">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2992" y="1775155"/>
            <a:ext cx="10338816" cy="62032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3043" y="1508556"/>
            <a:ext cx="10738713" cy="6736487"/>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ozdíl mezi produktem u POP, SOP a MOP pak vychází ze vztahu strany k produktu a způsobu jakým je připravován."/>
          <p:cNvSpPr txBox="1"/>
          <p:nvPr/>
        </p:nvSpPr>
        <p:spPr>
          <a:xfrm>
            <a:off x="1819799" y="3258683"/>
            <a:ext cx="9364813" cy="409494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ormAutofit/>
          </a:bodyPr>
          <a:lstStyle>
            <a:lvl1pPr algn="just">
              <a:defRPr sz="4900">
                <a:solidFill>
                  <a:srgbClr val="006FB0"/>
                </a:solidFill>
                <a:latin typeface="+mj-lt"/>
                <a:ea typeface="+mj-ea"/>
                <a:cs typeface="+mj-cs"/>
                <a:sym typeface="Avenir Next LT Pro"/>
              </a:defRPr>
            </a:lvl1pPr>
          </a:lstStyle>
          <a:p>
            <a:pPr algn="l" defTabSz="914400">
              <a:spcBef>
                <a:spcPts val="1000"/>
              </a:spcBef>
              <a:buClr>
                <a:schemeClr val="accent2"/>
              </a:buClr>
            </a:pPr>
            <a:r>
              <a:rPr lang="en-US" dirty="0" err="1">
                <a:solidFill>
                  <a:srgbClr val="404040"/>
                </a:solidFill>
                <a:latin typeface="+mn-lt"/>
                <a:ea typeface="+mn-ea"/>
                <a:cs typeface="+mn-cs"/>
              </a:rPr>
              <a:t>Rozdíl</a:t>
            </a:r>
            <a:r>
              <a:rPr lang="en-US" dirty="0">
                <a:solidFill>
                  <a:srgbClr val="404040"/>
                </a:solidFill>
                <a:latin typeface="+mn-lt"/>
                <a:ea typeface="+mn-ea"/>
                <a:cs typeface="+mn-cs"/>
              </a:rPr>
              <a:t> </a:t>
            </a:r>
            <a:r>
              <a:rPr lang="en-US" dirty="0" err="1">
                <a:solidFill>
                  <a:srgbClr val="404040"/>
                </a:solidFill>
                <a:latin typeface="+mn-lt"/>
                <a:ea typeface="+mn-ea"/>
                <a:cs typeface="+mn-cs"/>
              </a:rPr>
              <a:t>mezi</a:t>
            </a:r>
            <a:r>
              <a:rPr lang="en-US" dirty="0">
                <a:solidFill>
                  <a:srgbClr val="404040"/>
                </a:solidFill>
                <a:latin typeface="+mn-lt"/>
                <a:ea typeface="+mn-ea"/>
                <a:cs typeface="+mn-cs"/>
              </a:rPr>
              <a:t> </a:t>
            </a:r>
            <a:r>
              <a:rPr lang="en-US" dirty="0" err="1">
                <a:solidFill>
                  <a:srgbClr val="404040"/>
                </a:solidFill>
                <a:latin typeface="+mn-lt"/>
                <a:ea typeface="+mn-ea"/>
                <a:cs typeface="+mn-cs"/>
              </a:rPr>
              <a:t>produktem</a:t>
            </a:r>
            <a:r>
              <a:rPr lang="en-US" dirty="0">
                <a:solidFill>
                  <a:srgbClr val="404040"/>
                </a:solidFill>
                <a:latin typeface="+mn-lt"/>
                <a:ea typeface="+mn-ea"/>
                <a:cs typeface="+mn-cs"/>
              </a:rPr>
              <a:t> u POP, SOP a MOP </a:t>
            </a:r>
            <a:r>
              <a:rPr lang="en-US" dirty="0" err="1">
                <a:solidFill>
                  <a:srgbClr val="404040"/>
                </a:solidFill>
                <a:latin typeface="+mn-lt"/>
                <a:ea typeface="+mn-ea"/>
                <a:cs typeface="+mn-cs"/>
              </a:rPr>
              <a:t>pak</a:t>
            </a:r>
            <a:r>
              <a:rPr lang="en-US" dirty="0">
                <a:solidFill>
                  <a:srgbClr val="404040"/>
                </a:solidFill>
                <a:latin typeface="+mn-lt"/>
                <a:ea typeface="+mn-ea"/>
                <a:cs typeface="+mn-cs"/>
              </a:rPr>
              <a:t> </a:t>
            </a:r>
            <a:r>
              <a:rPr lang="en-US" dirty="0" err="1">
                <a:solidFill>
                  <a:srgbClr val="404040"/>
                </a:solidFill>
                <a:latin typeface="+mn-lt"/>
                <a:ea typeface="+mn-ea"/>
                <a:cs typeface="+mn-cs"/>
              </a:rPr>
              <a:t>vychází</a:t>
            </a:r>
            <a:r>
              <a:rPr lang="en-US" dirty="0">
                <a:solidFill>
                  <a:srgbClr val="404040"/>
                </a:solidFill>
                <a:latin typeface="+mn-lt"/>
                <a:ea typeface="+mn-ea"/>
                <a:cs typeface="+mn-cs"/>
              </a:rPr>
              <a:t> ze </a:t>
            </a:r>
            <a:r>
              <a:rPr lang="en-US" dirty="0" err="1">
                <a:solidFill>
                  <a:srgbClr val="404040"/>
                </a:solidFill>
                <a:latin typeface="+mn-lt"/>
                <a:ea typeface="+mn-ea"/>
                <a:cs typeface="+mn-cs"/>
              </a:rPr>
              <a:t>vztahu</a:t>
            </a:r>
            <a:r>
              <a:rPr lang="en-US" dirty="0">
                <a:solidFill>
                  <a:srgbClr val="404040"/>
                </a:solidFill>
                <a:latin typeface="+mn-lt"/>
                <a:ea typeface="+mn-ea"/>
                <a:cs typeface="+mn-cs"/>
              </a:rPr>
              <a:t> </a:t>
            </a:r>
            <a:r>
              <a:rPr lang="en-US" dirty="0" err="1">
                <a:solidFill>
                  <a:srgbClr val="404040"/>
                </a:solidFill>
                <a:latin typeface="+mn-lt"/>
                <a:ea typeface="+mn-ea"/>
                <a:cs typeface="+mn-cs"/>
              </a:rPr>
              <a:t>strany</a:t>
            </a:r>
            <a:r>
              <a:rPr lang="en-US" dirty="0">
                <a:solidFill>
                  <a:srgbClr val="404040"/>
                </a:solidFill>
                <a:latin typeface="+mn-lt"/>
                <a:ea typeface="+mn-ea"/>
                <a:cs typeface="+mn-cs"/>
              </a:rPr>
              <a:t> k </a:t>
            </a:r>
            <a:r>
              <a:rPr lang="en-US" dirty="0" err="1">
                <a:solidFill>
                  <a:srgbClr val="404040"/>
                </a:solidFill>
                <a:latin typeface="+mn-lt"/>
                <a:ea typeface="+mn-ea"/>
                <a:cs typeface="+mn-cs"/>
              </a:rPr>
              <a:t>produktu</a:t>
            </a:r>
            <a:r>
              <a:rPr lang="en-US" dirty="0">
                <a:solidFill>
                  <a:srgbClr val="404040"/>
                </a:solidFill>
                <a:latin typeface="+mn-lt"/>
                <a:ea typeface="+mn-ea"/>
                <a:cs typeface="+mn-cs"/>
              </a:rPr>
              <a:t> a </a:t>
            </a:r>
            <a:r>
              <a:rPr lang="en-US" dirty="0" err="1">
                <a:solidFill>
                  <a:srgbClr val="404040"/>
                </a:solidFill>
                <a:latin typeface="+mn-lt"/>
                <a:ea typeface="+mn-ea"/>
                <a:cs typeface="+mn-cs"/>
              </a:rPr>
              <a:t>způsobu</a:t>
            </a:r>
            <a:r>
              <a:rPr lang="en-US" dirty="0">
                <a:solidFill>
                  <a:srgbClr val="404040"/>
                </a:solidFill>
                <a:latin typeface="+mn-lt"/>
                <a:ea typeface="+mn-ea"/>
                <a:cs typeface="+mn-cs"/>
              </a:rPr>
              <a:t> </a:t>
            </a:r>
            <a:r>
              <a:rPr lang="en-US" dirty="0" err="1">
                <a:solidFill>
                  <a:srgbClr val="404040"/>
                </a:solidFill>
                <a:latin typeface="+mn-lt"/>
                <a:ea typeface="+mn-ea"/>
                <a:cs typeface="+mn-cs"/>
              </a:rPr>
              <a:t>jakým</a:t>
            </a:r>
            <a:r>
              <a:rPr lang="en-US" dirty="0">
                <a:solidFill>
                  <a:srgbClr val="404040"/>
                </a:solidFill>
                <a:latin typeface="+mn-lt"/>
                <a:ea typeface="+mn-ea"/>
                <a:cs typeface="+mn-cs"/>
              </a:rPr>
              <a:t> je </a:t>
            </a:r>
            <a:r>
              <a:rPr lang="en-US" dirty="0" err="1">
                <a:solidFill>
                  <a:srgbClr val="404040"/>
                </a:solidFill>
                <a:latin typeface="+mn-lt"/>
                <a:ea typeface="+mn-ea"/>
                <a:cs typeface="+mn-cs"/>
              </a:rPr>
              <a:t>připravován</a:t>
            </a:r>
            <a:r>
              <a:rPr lang="en-US" dirty="0">
                <a:solidFill>
                  <a:srgbClr val="404040"/>
                </a:solidFill>
                <a:latin typeface="+mn-lt"/>
                <a:ea typeface="+mn-ea"/>
                <a:cs typeface="+mn-cs"/>
              </a:rPr>
              <a:t>.</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229" name="Politika - produkt - zboží?…">
            <a:extLst>
              <a:ext uri="{FF2B5EF4-FFF2-40B4-BE49-F238E27FC236}">
                <a16:creationId xmlns:a16="http://schemas.microsoft.com/office/drawing/2014/main" id="{6E0E999A-B6C5-EB1D-B997-F0B038C46792}"/>
              </a:ext>
            </a:extLst>
          </p:cNvPr>
          <p:cNvGraphicFramePr/>
          <p:nvPr>
            <p:extLst>
              <p:ext uri="{D42A27DB-BD31-4B8C-83A1-F6EECF244321}">
                <p14:modId xmlns:p14="http://schemas.microsoft.com/office/powerpoint/2010/main" val="719376668"/>
              </p:ext>
            </p:extLst>
          </p:nvPr>
        </p:nvGraphicFramePr>
        <p:xfrm>
          <a:off x="1029546" y="3752426"/>
          <a:ext cx="10945707" cy="4419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Produkt podle Lees-Marshment"/>
          <p:cNvSpPr txBox="1">
            <a:spLocks noGrp="1"/>
          </p:cNvSpPr>
          <p:nvPr>
            <p:ph type="title"/>
          </p:nvPr>
        </p:nvSpPr>
        <p:spPr>
          <a:prstGeom prst="rect">
            <a:avLst/>
          </a:prstGeom>
        </p:spPr>
        <p:txBody>
          <a:bodyPr/>
          <a:lstStyle>
            <a:lvl1pPr>
              <a:defRPr sz="5600"/>
            </a:lvl1pPr>
          </a:lstStyle>
          <a:p>
            <a:r>
              <a:t>Produkt podle Lees-Marshment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79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Obsah obrázku Lidská tvář, oblečení, muž, osoba&#10;&#10;Obsah vygenerovaný umělou inteligencí může být nesprávný.">
            <a:extLst>
              <a:ext uri="{FF2B5EF4-FFF2-40B4-BE49-F238E27FC236}">
                <a16:creationId xmlns:a16="http://schemas.microsoft.com/office/drawing/2014/main" id="{1C45907D-590D-C4E0-B7DC-59BC85C163EE}"/>
              </a:ext>
            </a:extLst>
          </p:cNvPr>
          <p:cNvPicPr>
            <a:picLocks noChangeAspect="1"/>
          </p:cNvPicPr>
          <p:nvPr/>
        </p:nvPicPr>
        <p:blipFill>
          <a:blip r:embed="rId2">
            <a:extLst>
              <a:ext uri="{28A0092B-C50C-407E-A947-70E740481C1C}">
                <a14:useLocalDpi xmlns:a14="http://schemas.microsoft.com/office/drawing/2010/main" val="0"/>
              </a:ext>
            </a:extLst>
          </a:blip>
          <a:srcRect l="19327" r="25212" b="1"/>
          <a:stretch/>
        </p:blipFill>
        <p:spPr>
          <a:xfrm>
            <a:off x="4960969" y="10"/>
            <a:ext cx="8043829" cy="9753588"/>
          </a:xfrm>
          <a:prstGeom prst="rect">
            <a:avLst/>
          </a:prstGeom>
        </p:spPr>
      </p:pic>
      <p:sp>
        <p:nvSpPr>
          <p:cNvPr id="19" name="Rectangle 1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64582" cy="97536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6DC35D7-E047-2262-D60F-8038E308CC2A}"/>
              </a:ext>
            </a:extLst>
          </p:cNvPr>
          <p:cNvSpPr>
            <a:spLocks noGrp="1"/>
          </p:cNvSpPr>
          <p:nvPr>
            <p:ph type="title"/>
          </p:nvPr>
        </p:nvSpPr>
        <p:spPr>
          <a:xfrm>
            <a:off x="686364" y="915153"/>
            <a:ext cx="3588239" cy="2457662"/>
          </a:xfrm>
          <a:noFill/>
          <a:ln>
            <a:solidFill>
              <a:schemeClr val="bg1"/>
            </a:solidFill>
          </a:ln>
        </p:spPr>
        <p:txBody>
          <a:bodyPr vert="horz" wrap="square" lIns="182880" tIns="182880" rIns="182880" bIns="182880" rtlCol="0" anchor="ctr">
            <a:normAutofit/>
          </a:bodyPr>
          <a:lstStyle/>
          <a:p>
            <a:pPr defTabSz="914400"/>
            <a:r>
              <a:rPr lang="en-US" sz="2800" spc="200" dirty="0">
                <a:solidFill>
                  <a:schemeClr val="bg1"/>
                </a:solidFill>
              </a:rPr>
              <a:t>Co </a:t>
            </a:r>
            <a:r>
              <a:rPr lang="en-US" sz="2800" spc="200" dirty="0" err="1">
                <a:solidFill>
                  <a:schemeClr val="bg1"/>
                </a:solidFill>
              </a:rPr>
              <a:t>můžete</a:t>
            </a:r>
            <a:r>
              <a:rPr lang="en-US" sz="2800" spc="200" dirty="0">
                <a:solidFill>
                  <a:schemeClr val="bg1"/>
                </a:solidFill>
              </a:rPr>
              <a:t> </a:t>
            </a:r>
            <a:r>
              <a:rPr lang="en-US" sz="2800" spc="200" dirty="0" err="1">
                <a:solidFill>
                  <a:schemeClr val="bg1"/>
                </a:solidFill>
              </a:rPr>
              <a:t>říci</a:t>
            </a:r>
            <a:r>
              <a:rPr lang="en-US" sz="2800" spc="200" dirty="0">
                <a:solidFill>
                  <a:schemeClr val="bg1"/>
                </a:solidFill>
              </a:rPr>
              <a:t> o TOMTO</a:t>
            </a:r>
            <a:br>
              <a:rPr lang="en-US" sz="2800" spc="200" dirty="0">
                <a:solidFill>
                  <a:schemeClr val="bg1"/>
                </a:solidFill>
              </a:rPr>
            </a:br>
            <a:r>
              <a:rPr lang="en-US" sz="2800" spc="200" dirty="0">
                <a:solidFill>
                  <a:schemeClr val="bg1"/>
                </a:solidFill>
              </a:rPr>
              <a:t>“</a:t>
            </a:r>
            <a:r>
              <a:rPr lang="en-US" sz="2800" spc="200" dirty="0" err="1">
                <a:solidFill>
                  <a:schemeClr val="bg1"/>
                </a:solidFill>
              </a:rPr>
              <a:t>produktu</a:t>
            </a:r>
            <a:r>
              <a:rPr lang="en-US" sz="2800" spc="200" dirty="0">
                <a:solidFill>
                  <a:schemeClr val="bg1"/>
                </a:solidFill>
              </a:rPr>
              <a:t>”</a:t>
            </a:r>
          </a:p>
        </p:txBody>
      </p:sp>
      <p:sp>
        <p:nvSpPr>
          <p:cNvPr id="3" name="Zástupný text 2">
            <a:extLst>
              <a:ext uri="{FF2B5EF4-FFF2-40B4-BE49-F238E27FC236}">
                <a16:creationId xmlns:a16="http://schemas.microsoft.com/office/drawing/2014/main" id="{AB146D4F-478E-B82A-F2ED-DCA73D597677}"/>
              </a:ext>
            </a:extLst>
          </p:cNvPr>
          <p:cNvSpPr>
            <a:spLocks noGrp="1"/>
          </p:cNvSpPr>
          <p:nvPr>
            <p:ph type="body" idx="1"/>
          </p:nvPr>
        </p:nvSpPr>
        <p:spPr>
          <a:xfrm>
            <a:off x="686365" y="3751884"/>
            <a:ext cx="3588239" cy="4857774"/>
          </a:xfrm>
        </p:spPr>
        <p:txBody>
          <a:bodyPr vert="horz" lIns="91440" tIns="45720" rIns="91440" bIns="45720" rtlCol="0">
            <a:normAutofit/>
          </a:bodyPr>
          <a:lstStyle/>
          <a:p>
            <a:pPr indent="-228600" defTabSz="914400">
              <a:spcBef>
                <a:spcPts val="1000"/>
              </a:spcBef>
              <a:buClr>
                <a:schemeClr val="accent2"/>
              </a:buClr>
            </a:pPr>
            <a:r>
              <a:rPr lang="en-US" dirty="0" err="1">
                <a:solidFill>
                  <a:schemeClr val="bg1"/>
                </a:solidFill>
              </a:rPr>
              <a:t>Definice</a:t>
            </a:r>
            <a:r>
              <a:rPr lang="en-US" dirty="0">
                <a:solidFill>
                  <a:schemeClr val="bg1"/>
                </a:solidFill>
              </a:rPr>
              <a:t>?</a:t>
            </a:r>
          </a:p>
          <a:p>
            <a:pPr indent="-228600" defTabSz="914400">
              <a:spcBef>
                <a:spcPts val="1000"/>
              </a:spcBef>
              <a:buClr>
                <a:schemeClr val="accent2"/>
              </a:buClr>
            </a:pPr>
            <a:r>
              <a:rPr lang="en-US" dirty="0" err="1">
                <a:solidFill>
                  <a:schemeClr val="bg1"/>
                </a:solidFill>
              </a:rPr>
              <a:t>Komunikace</a:t>
            </a:r>
            <a:r>
              <a:rPr lang="en-US" dirty="0">
                <a:solidFill>
                  <a:schemeClr val="bg1"/>
                </a:solidFill>
              </a:rPr>
              <a:t>?</a:t>
            </a:r>
          </a:p>
          <a:p>
            <a:pPr indent="-228600" defTabSz="914400">
              <a:spcBef>
                <a:spcPts val="1000"/>
              </a:spcBef>
              <a:buClr>
                <a:schemeClr val="accent2"/>
              </a:buClr>
            </a:pPr>
            <a:r>
              <a:rPr lang="en-US" dirty="0" err="1">
                <a:solidFill>
                  <a:schemeClr val="bg1"/>
                </a:solidFill>
              </a:rPr>
              <a:t>Příběh</a:t>
            </a:r>
            <a:r>
              <a:rPr lang="en-US" dirty="0">
                <a:solidFill>
                  <a:schemeClr val="bg1"/>
                </a:solidFill>
              </a:rPr>
              <a:t>?</a:t>
            </a:r>
          </a:p>
          <a:p>
            <a:pPr indent="-228600" defTabSz="914400">
              <a:spcBef>
                <a:spcPts val="1000"/>
              </a:spcBef>
              <a:buClr>
                <a:schemeClr val="accent2"/>
              </a:buClr>
            </a:pPr>
            <a:r>
              <a:rPr lang="en-US" dirty="0" err="1">
                <a:solidFill>
                  <a:schemeClr val="bg1"/>
                </a:solidFill>
              </a:rPr>
              <a:t>Výzkum</a:t>
            </a:r>
            <a:r>
              <a:rPr lang="en-US" dirty="0">
                <a:solidFill>
                  <a:schemeClr val="bg1"/>
                </a:solidFill>
              </a:rPr>
              <a:t>?</a:t>
            </a:r>
          </a:p>
        </p:txBody>
      </p:sp>
    </p:spTree>
    <p:extLst>
      <p:ext uri="{BB962C8B-B14F-4D97-AF65-F5344CB8AC3E}">
        <p14:creationId xmlns:p14="http://schemas.microsoft.com/office/powerpoint/2010/main" val="270476595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 name="Vůdcovství: charisma, image, charakter, vazby vůdce na ostatní členy strany, vztah k médiím…">
            <a:extLst>
              <a:ext uri="{FF2B5EF4-FFF2-40B4-BE49-F238E27FC236}">
                <a16:creationId xmlns:a16="http://schemas.microsoft.com/office/drawing/2014/main" id="{BFB8FDD9-0134-E421-5E94-472DC036D0B3}"/>
              </a:ext>
            </a:extLst>
          </p:cNvPr>
          <p:cNvGraphicFramePr/>
          <p:nvPr/>
        </p:nvGraphicFramePr>
        <p:xfrm>
          <a:off x="342900" y="228600"/>
          <a:ext cx="12369800" cy="916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 name="Rectangle 238">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2992" y="1775155"/>
            <a:ext cx="10338816" cy="62032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3043" y="1508556"/>
            <a:ext cx="10738713" cy="6736487"/>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Shrnutí a kritika modelu:"/>
          <p:cNvSpPr txBox="1">
            <a:spLocks noGrp="1"/>
          </p:cNvSpPr>
          <p:nvPr>
            <p:ph type="title"/>
          </p:nvPr>
        </p:nvSpPr>
        <p:spPr>
          <a:xfrm>
            <a:off x="2379878" y="664772"/>
            <a:ext cx="8245043" cy="1690624"/>
          </a:xfrm>
          <a:prstGeom prst="rect">
            <a:avLst/>
          </a:prstGeom>
          <a:solidFill>
            <a:srgbClr val="FFFFFF"/>
          </a:solidFill>
        </p:spPr>
        <p:txBody>
          <a:bodyPr vert="horz" lIns="182880" tIns="182880" rIns="182880" bIns="182880" rtlCol="0" anchor="ctr">
            <a:normAutofit/>
          </a:bodyPr>
          <a:lstStyle>
            <a:lvl1pPr>
              <a:defRPr sz="6500"/>
            </a:lvl1pPr>
          </a:lstStyle>
          <a:p>
            <a:pPr defTabSz="914400"/>
            <a:r>
              <a:rPr lang="en-US" sz="2800" kern="1200" cap="all" spc="200" baseline="0" dirty="0">
                <a:solidFill>
                  <a:srgbClr val="262626"/>
                </a:solidFill>
                <a:latin typeface="+mj-lt"/>
                <a:ea typeface="+mj-ea"/>
                <a:cs typeface="+mj-cs"/>
              </a:rPr>
              <a:t>Shrnutí a kritika modelu:</a:t>
            </a:r>
          </a:p>
        </p:txBody>
      </p:sp>
      <p:sp>
        <p:nvSpPr>
          <p:cNvPr id="233" name="vytvořen pro specifické politické prostředí…"/>
          <p:cNvSpPr txBox="1">
            <a:spLocks noGrp="1"/>
          </p:cNvSpPr>
          <p:nvPr>
            <p:ph type="body" idx="1"/>
          </p:nvPr>
        </p:nvSpPr>
        <p:spPr>
          <a:xfrm>
            <a:off x="1819799" y="3258683"/>
            <a:ext cx="9364813" cy="4094942"/>
          </a:xfrm>
          <a:prstGeom prst="rect">
            <a:avLst/>
          </a:prstGeom>
        </p:spPr>
        <p:txBody>
          <a:bodyPr vert="horz" lIns="91440" tIns="45720" rIns="91440" bIns="45720" rtlCol="0">
            <a:normAutofit/>
          </a:bodyPr>
          <a:lstStyle/>
          <a:p>
            <a:pPr indent="-228600" defTabSz="914400">
              <a:spcBef>
                <a:spcPts val="1000"/>
              </a:spcBef>
              <a:buClr>
                <a:schemeClr val="accent2"/>
              </a:buClr>
              <a:buSzPct val="65999"/>
            </a:pPr>
            <a:r>
              <a:rPr lang="en-US">
                <a:solidFill>
                  <a:srgbClr val="404040"/>
                </a:solidFill>
              </a:rPr>
              <a:t>vytvořen pro specifické politické prostředí</a:t>
            </a:r>
          </a:p>
          <a:p>
            <a:pPr indent="-228600" defTabSz="914400">
              <a:spcBef>
                <a:spcPts val="1000"/>
              </a:spcBef>
              <a:buClr>
                <a:schemeClr val="accent2"/>
              </a:buClr>
              <a:buSzPct val="65999"/>
            </a:pPr>
            <a:r>
              <a:rPr lang="en-US">
                <a:solidFill>
                  <a:srgbClr val="404040"/>
                </a:solidFill>
              </a:rPr>
              <a:t>většinové volební systémy</a:t>
            </a:r>
          </a:p>
          <a:p>
            <a:pPr indent="-228600" defTabSz="914400">
              <a:spcBef>
                <a:spcPts val="1000"/>
              </a:spcBef>
              <a:buClr>
                <a:schemeClr val="accent2"/>
              </a:buClr>
              <a:buSzPct val="65999"/>
            </a:pPr>
            <a:r>
              <a:rPr lang="en-US">
                <a:solidFill>
                  <a:srgbClr val="404040"/>
                </a:solidFill>
              </a:rPr>
              <a:t>možnosti aplikace?</a:t>
            </a:r>
          </a:p>
          <a:p>
            <a:pPr indent="-228600" defTabSz="914400">
              <a:spcBef>
                <a:spcPts val="1000"/>
              </a:spcBef>
              <a:buClr>
                <a:schemeClr val="accent2"/>
              </a:buClr>
              <a:buSzPct val="65999"/>
            </a:pPr>
            <a:r>
              <a:rPr lang="en-US">
                <a:solidFill>
                  <a:srgbClr val="404040"/>
                </a:solidFill>
              </a:rPr>
              <a:t>jedno z nejvíce používaných schémat</a:t>
            </a:r>
          </a:p>
          <a:p>
            <a:pPr indent="-228600" defTabSz="914400">
              <a:spcBef>
                <a:spcPts val="1000"/>
              </a:spcBef>
              <a:buClr>
                <a:schemeClr val="accent2"/>
              </a:buClr>
              <a:buSzPct val="65999"/>
            </a:pPr>
            <a:r>
              <a:rPr lang="en-US">
                <a:solidFill>
                  <a:srgbClr val="404040"/>
                </a:solidFill>
              </a:rPr>
              <a:t>problematická fáze “delivery” - realizace volebních slibů</a:t>
            </a:r>
          </a:p>
          <a:p>
            <a:pPr indent="-228600" defTabSz="914400">
              <a:spcBef>
                <a:spcPts val="1000"/>
              </a:spcBef>
              <a:buClr>
                <a:schemeClr val="accent2"/>
              </a:buClr>
              <a:buSzPct val="65999"/>
            </a:pPr>
            <a:r>
              <a:rPr lang="en-US">
                <a:solidFill>
                  <a:srgbClr val="404040"/>
                </a:solidFill>
              </a:rPr>
              <a:t>uveďte příklad POP, SOP, MOP strany</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36" name="Model politického marketingu Bruce I. Newmana"/>
          <p:cNvSpPr txBox="1">
            <a:spLocks noGrp="1"/>
          </p:cNvSpPr>
          <p:nvPr>
            <p:ph type="title"/>
          </p:nvPr>
        </p:nvSpPr>
        <p:spPr>
          <a:xfrm>
            <a:off x="2379878" y="1372006"/>
            <a:ext cx="8245043" cy="1690624"/>
          </a:xfrm>
          <a:prstGeom prst="rect">
            <a:avLst/>
          </a:prstGeom>
        </p:spPr>
        <p:txBody>
          <a:bodyPr vert="horz" lIns="182880" tIns="182880" rIns="182880" bIns="182880" rtlCol="0" anchor="ctr">
            <a:normAutofit/>
          </a:bodyPr>
          <a:lstStyle>
            <a:lvl1pPr>
              <a:defRPr sz="5800"/>
            </a:lvl1pPr>
          </a:lstStyle>
          <a:p>
            <a:pPr defTabSz="914400"/>
            <a:r>
              <a:rPr lang="en-US" sz="2800" spc="200"/>
              <a:t>Model politického marketingu Bruce I. Newmana</a:t>
            </a:r>
          </a:p>
        </p:txBody>
      </p:sp>
      <p:graphicFrame>
        <p:nvGraphicFramePr>
          <p:cNvPr id="239" name="shrnuje “novou technologii politických kampaní”…">
            <a:extLst>
              <a:ext uri="{FF2B5EF4-FFF2-40B4-BE49-F238E27FC236}">
                <a16:creationId xmlns:a16="http://schemas.microsoft.com/office/drawing/2014/main" id="{D8AA2080-E2D8-3F20-2AB8-1A2DA8A12105}"/>
              </a:ext>
            </a:extLst>
          </p:cNvPr>
          <p:cNvGraphicFramePr/>
          <p:nvPr>
            <p:extLst>
              <p:ext uri="{D42A27DB-BD31-4B8C-83A1-F6EECF244321}">
                <p14:modId xmlns:p14="http://schemas.microsoft.com/office/powerpoint/2010/main" val="2575293562"/>
              </p:ext>
            </p:extLst>
          </p:nvPr>
        </p:nvGraphicFramePr>
        <p:xfrm>
          <a:off x="1029546" y="3752426"/>
          <a:ext cx="10945707" cy="4419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pokus.jpg" descr="pokus.jpg"/>
          <p:cNvPicPr>
            <a:picLocks noChangeAspect="1"/>
          </p:cNvPicPr>
          <p:nvPr/>
        </p:nvPicPr>
        <p:blipFill>
          <a:blip r:embed="rId2"/>
          <a:stretch>
            <a:fillRect/>
          </a:stretch>
        </p:blipFill>
        <p:spPr>
          <a:xfrm>
            <a:off x="570581" y="-152400"/>
            <a:ext cx="11608719" cy="9715500"/>
          </a:xfrm>
          <a:prstGeom prst="rect">
            <a:avLst/>
          </a:prstGeom>
          <a:ln w="12700">
            <a:miter lim="400000"/>
          </a:ln>
        </p:spPr>
      </p:pic>
      <p:sp>
        <p:nvSpPr>
          <p:cNvPr id="240" name="Marketingová mapa Bruce Newmana (Newman 1994)"/>
          <p:cNvSpPr txBox="1"/>
          <p:nvPr/>
        </p:nvSpPr>
        <p:spPr>
          <a:xfrm>
            <a:off x="1705" y="8953500"/>
            <a:ext cx="12750801" cy="55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600">
                <a:latin typeface="+mj-lt"/>
                <a:ea typeface="+mj-ea"/>
                <a:cs typeface="+mj-cs"/>
                <a:sym typeface="Avenir Next LT Pro"/>
              </a:defRPr>
            </a:lvl1pPr>
          </a:lstStyle>
          <a:p>
            <a:r>
              <a:t>Marketingová mapa Bruce Newmana (Newman 1994)</a:t>
            </a:r>
          </a:p>
        </p:txBody>
      </p:sp>
      <p:sp>
        <p:nvSpPr>
          <p:cNvPr id="241" name="B.…"/>
          <p:cNvSpPr txBox="1"/>
          <p:nvPr/>
        </p:nvSpPr>
        <p:spPr>
          <a:xfrm>
            <a:off x="1342299" y="3378199"/>
            <a:ext cx="1578385" cy="1016001"/>
          </a:xfrm>
          <a:prstGeom prst="rect">
            <a:avLst/>
          </a:prstGeom>
          <a:solidFill>
            <a:srgbClr val="C0C0C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100"/>
            </a:pPr>
            <a:r>
              <a:t>B.</a:t>
            </a:r>
          </a:p>
          <a:p>
            <a:pPr>
              <a:defRPr sz="2100"/>
            </a:pPr>
            <a:r>
              <a:t>Orientace na kandidáta</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43" name="Newmanův shrnuje všechny hlavní funkce politického marketingu"/>
          <p:cNvSpPr txBox="1">
            <a:spLocks noGrp="1"/>
          </p:cNvSpPr>
          <p:nvPr>
            <p:ph type="title"/>
          </p:nvPr>
        </p:nvSpPr>
        <p:spPr>
          <a:xfrm>
            <a:off x="2379878" y="1372006"/>
            <a:ext cx="8245043" cy="1690624"/>
          </a:xfrm>
          <a:prstGeom prst="rect">
            <a:avLst/>
          </a:prstGeom>
        </p:spPr>
        <p:txBody>
          <a:bodyPr vert="horz" lIns="182880" tIns="182880" rIns="182880" bIns="182880" rtlCol="0" anchor="ctr">
            <a:normAutofit/>
          </a:bodyPr>
          <a:lstStyle>
            <a:lvl1pPr>
              <a:defRPr sz="4800"/>
            </a:lvl1pPr>
          </a:lstStyle>
          <a:p>
            <a:pPr defTabSz="914400"/>
            <a:r>
              <a:rPr lang="en-US" sz="2800" spc="200"/>
              <a:t>Newmanův shrnuje všechny hlavní funkce politického marketingu</a:t>
            </a:r>
          </a:p>
        </p:txBody>
      </p:sp>
      <p:graphicFrame>
        <p:nvGraphicFramePr>
          <p:cNvPr id="246" name="definice produktu…">
            <a:extLst>
              <a:ext uri="{FF2B5EF4-FFF2-40B4-BE49-F238E27FC236}">
                <a16:creationId xmlns:a16="http://schemas.microsoft.com/office/drawing/2014/main" id="{06F37BF4-2911-5CD2-7E64-833497D23CF3}"/>
              </a:ext>
            </a:extLst>
          </p:cNvPr>
          <p:cNvGraphicFramePr/>
          <p:nvPr>
            <p:extLst>
              <p:ext uri="{D42A27DB-BD31-4B8C-83A1-F6EECF244321}">
                <p14:modId xmlns:p14="http://schemas.microsoft.com/office/powerpoint/2010/main" val="346823182"/>
              </p:ext>
            </p:extLst>
          </p:nvPr>
        </p:nvGraphicFramePr>
        <p:xfrm>
          <a:off x="1029546" y="3752426"/>
          <a:ext cx="10945707" cy="4419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 name="Rectangle 251">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2992" y="1775155"/>
            <a:ext cx="10338816" cy="62032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3043" y="1508556"/>
            <a:ext cx="10738713" cy="6736487"/>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Kritika a shrnutí:"/>
          <p:cNvSpPr txBox="1">
            <a:spLocks noGrp="1"/>
          </p:cNvSpPr>
          <p:nvPr>
            <p:ph type="title"/>
          </p:nvPr>
        </p:nvSpPr>
        <p:spPr>
          <a:xfrm>
            <a:off x="2379878" y="664772"/>
            <a:ext cx="8245043" cy="1690624"/>
          </a:xfrm>
          <a:prstGeom prst="rect">
            <a:avLst/>
          </a:prstGeom>
          <a:solidFill>
            <a:srgbClr val="FFFFFF"/>
          </a:solidFill>
        </p:spPr>
        <p:txBody>
          <a:bodyPr vert="horz" lIns="182880" tIns="182880" rIns="182880" bIns="182880" rtlCol="0" anchor="ctr">
            <a:normAutofit/>
          </a:bodyPr>
          <a:lstStyle>
            <a:lvl1pPr>
              <a:defRPr sz="7500"/>
            </a:lvl1pPr>
          </a:lstStyle>
          <a:p>
            <a:pPr defTabSz="914400"/>
            <a:r>
              <a:rPr lang="en-US" sz="2800" kern="1200" cap="all" spc="200" baseline="0" dirty="0">
                <a:solidFill>
                  <a:srgbClr val="262626"/>
                </a:solidFill>
                <a:latin typeface="+mj-lt"/>
                <a:ea typeface="+mj-ea"/>
                <a:cs typeface="+mj-cs"/>
              </a:rPr>
              <a:t>Kritika a shrnutí:</a:t>
            </a:r>
          </a:p>
        </p:txBody>
      </p:sp>
      <p:sp>
        <p:nvSpPr>
          <p:cNvPr id="247" name="explorativní a deskriptivní funkce…"/>
          <p:cNvSpPr txBox="1">
            <a:spLocks noGrp="1"/>
          </p:cNvSpPr>
          <p:nvPr>
            <p:ph type="body" idx="1"/>
          </p:nvPr>
        </p:nvSpPr>
        <p:spPr>
          <a:xfrm>
            <a:off x="1819799" y="3258683"/>
            <a:ext cx="9364813" cy="4094942"/>
          </a:xfrm>
          <a:prstGeom prst="rect">
            <a:avLst/>
          </a:prstGeom>
        </p:spPr>
        <p:txBody>
          <a:bodyPr vert="horz" lIns="91440" tIns="45720" rIns="91440" bIns="45720" rtlCol="0">
            <a:normAutofit/>
          </a:bodyPr>
          <a:lstStyle/>
          <a:p>
            <a:pPr indent="-228600" defTabSz="914400">
              <a:spcBef>
                <a:spcPts val="1000"/>
              </a:spcBef>
              <a:buClr>
                <a:schemeClr val="accent2"/>
              </a:buClr>
              <a:buSzPct val="90000"/>
            </a:pPr>
            <a:r>
              <a:rPr lang="en-US">
                <a:solidFill>
                  <a:srgbClr val="404040"/>
                </a:solidFill>
              </a:rPr>
              <a:t>explorativní a deskriptivní funkce</a:t>
            </a:r>
          </a:p>
          <a:p>
            <a:pPr indent="-228600" defTabSz="914400">
              <a:spcBef>
                <a:spcPts val="1000"/>
              </a:spcBef>
              <a:buClr>
                <a:schemeClr val="accent2"/>
              </a:buClr>
              <a:buSzPct val="90000"/>
            </a:pPr>
            <a:r>
              <a:rPr lang="en-US">
                <a:solidFill>
                  <a:srgbClr val="404040"/>
                </a:solidFill>
              </a:rPr>
              <a:t>vznikl s cílem podpořit tvrzení, že všechny kampaně mají marketingovou orientaci</a:t>
            </a:r>
          </a:p>
          <a:p>
            <a:pPr indent="-228600" defTabSz="914400">
              <a:spcBef>
                <a:spcPts val="1000"/>
              </a:spcBef>
              <a:buClr>
                <a:schemeClr val="accent2"/>
              </a:buClr>
              <a:buSzPct val="90000"/>
            </a:pPr>
            <a:r>
              <a:rPr lang="en-US">
                <a:solidFill>
                  <a:srgbClr val="404040"/>
                </a:solidFill>
              </a:rPr>
              <a:t>věrně reflektuje způsob, jak jsou kampaně organizovány</a:t>
            </a:r>
          </a:p>
          <a:p>
            <a:pPr indent="-228600" defTabSz="914400">
              <a:spcBef>
                <a:spcPts val="1000"/>
              </a:spcBef>
              <a:buClr>
                <a:schemeClr val="accent2"/>
              </a:buClr>
              <a:buSzPct val="90000"/>
            </a:pPr>
            <a:r>
              <a:rPr lang="en-US">
                <a:solidFill>
                  <a:srgbClr val="404040"/>
                </a:solidFill>
              </a:rPr>
              <a:t>neumožňuje empiricky ověřit získané poznatky</a:t>
            </a:r>
          </a:p>
          <a:p>
            <a:pPr indent="-228600" defTabSz="914400">
              <a:spcBef>
                <a:spcPts val="1000"/>
              </a:spcBef>
              <a:buClr>
                <a:schemeClr val="accent2"/>
              </a:buClr>
              <a:buSzPct val="90000"/>
            </a:pPr>
            <a:r>
              <a:rPr lang="en-US">
                <a:solidFill>
                  <a:srgbClr val="404040"/>
                </a:solidFill>
              </a:rPr>
              <a:t>respektuje volební cyklus</a:t>
            </a:r>
          </a:p>
          <a:p>
            <a:pPr indent="-228600" defTabSz="914400">
              <a:spcBef>
                <a:spcPts val="1000"/>
              </a:spcBef>
              <a:buClr>
                <a:schemeClr val="accent2"/>
              </a:buClr>
              <a:buSzPct val="90000"/>
            </a:pPr>
            <a:r>
              <a:rPr lang="en-US">
                <a:solidFill>
                  <a:srgbClr val="404040"/>
                </a:solidFill>
              </a:rPr>
              <a:t>vznikl ad hoc a ex post</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56" name="Rectangle 255">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477776" cy="9753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Konceptuální model…"/>
          <p:cNvSpPr txBox="1">
            <a:spLocks noGrp="1"/>
          </p:cNvSpPr>
          <p:nvPr>
            <p:ph type="title"/>
          </p:nvPr>
        </p:nvSpPr>
        <p:spPr>
          <a:xfrm>
            <a:off x="858316" y="1834702"/>
            <a:ext cx="4774285" cy="1690624"/>
          </a:xfrm>
          <a:prstGeom prst="rect">
            <a:avLst/>
          </a:prstGeom>
          <a:solidFill>
            <a:srgbClr val="FFFFFF"/>
          </a:solidFill>
          <a:ln>
            <a:solidFill>
              <a:srgbClr val="404040"/>
            </a:solidFill>
          </a:ln>
        </p:spPr>
        <p:txBody>
          <a:bodyPr vert="horz" lIns="182880" tIns="182880" rIns="182880" bIns="182880" rtlCol="0" anchor="ctr">
            <a:normAutofit/>
          </a:bodyPr>
          <a:lstStyle/>
          <a:p>
            <a:pPr defTabSz="914400">
              <a:defRPr sz="3600"/>
            </a:pPr>
            <a:r>
              <a:rPr lang="en-US" sz="2800" spc="200"/>
              <a:t>Konceptuální model </a:t>
            </a:r>
          </a:p>
          <a:p>
            <a:pPr defTabSz="914400">
              <a:defRPr sz="3600"/>
            </a:pPr>
            <a:r>
              <a:rPr lang="en-US" sz="2800" spc="200"/>
              <a:t>politické orientace </a:t>
            </a:r>
          </a:p>
          <a:p>
            <a:pPr defTabSz="914400">
              <a:defRPr sz="3600"/>
            </a:pPr>
            <a:r>
              <a:rPr lang="en-US" sz="2800" spc="200"/>
              <a:t>Roberta P. Ormroda</a:t>
            </a:r>
          </a:p>
        </p:txBody>
      </p:sp>
      <p:sp>
        <p:nvSpPr>
          <p:cNvPr id="250" name="vychází čistě z marketingových principů…"/>
          <p:cNvSpPr txBox="1">
            <a:spLocks noGrp="1"/>
          </p:cNvSpPr>
          <p:nvPr>
            <p:ph type="body" sz="quarter" idx="1"/>
          </p:nvPr>
        </p:nvSpPr>
        <p:spPr>
          <a:xfrm>
            <a:off x="858316" y="4065710"/>
            <a:ext cx="4774285" cy="4327178"/>
          </a:xfrm>
          <a:prstGeom prst="rect">
            <a:avLst/>
          </a:prstGeom>
        </p:spPr>
        <p:txBody>
          <a:bodyPr vert="horz" lIns="91440" tIns="45720" rIns="91440" bIns="45720" rtlCol="0">
            <a:normAutofit/>
          </a:bodyPr>
          <a:lstStyle/>
          <a:p>
            <a:pPr indent="-228600" algn="l" defTabSz="914400">
              <a:spcBef>
                <a:spcPts val="1000"/>
              </a:spcBef>
              <a:buClr>
                <a:schemeClr val="accent2"/>
              </a:buClr>
              <a:buSzPct val="70999"/>
              <a:buFont typeface="Arial" panose="020B0604020202020204" pitchFamily="34" charset="0"/>
              <a:buChar char="•"/>
              <a:defRPr sz="3900"/>
            </a:pPr>
            <a:r>
              <a:rPr lang="en-US" sz="3900">
                <a:solidFill>
                  <a:srgbClr val="FFFFFF"/>
                </a:solidFill>
              </a:rPr>
              <a:t>vychází čistě z marketingových principů</a:t>
            </a:r>
          </a:p>
          <a:p>
            <a:pPr indent="-228600" algn="l" defTabSz="914400">
              <a:spcBef>
                <a:spcPts val="1000"/>
              </a:spcBef>
              <a:buClr>
                <a:schemeClr val="accent2"/>
              </a:buClr>
              <a:buSzPct val="70999"/>
              <a:buFont typeface="Arial" panose="020B0604020202020204" pitchFamily="34" charset="0"/>
              <a:buChar char="•"/>
              <a:defRPr sz="3900"/>
            </a:pPr>
            <a:r>
              <a:rPr lang="en-US" sz="3900">
                <a:solidFill>
                  <a:srgbClr val="FFFFFF"/>
                </a:solidFill>
              </a:rPr>
              <a:t>statistické testování</a:t>
            </a:r>
          </a:p>
          <a:p>
            <a:pPr indent="-228600" algn="l" defTabSz="914400">
              <a:spcBef>
                <a:spcPts val="1000"/>
              </a:spcBef>
              <a:buClr>
                <a:schemeClr val="accent2"/>
              </a:buClr>
              <a:buSzPct val="70999"/>
              <a:buFont typeface="Arial" panose="020B0604020202020204" pitchFamily="34" charset="0"/>
              <a:buChar char="•"/>
              <a:defRPr sz="3900"/>
            </a:pPr>
            <a:r>
              <a:rPr lang="en-US" sz="3900">
                <a:solidFill>
                  <a:srgbClr val="FFFFFF"/>
                </a:solidFill>
              </a:rPr>
              <a:t>role, význam strany nehraje žádnou roli</a:t>
            </a:r>
          </a:p>
        </p:txBody>
      </p:sp>
      <p:sp>
        <p:nvSpPr>
          <p:cNvPr id="258" name="Rectangle 257">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1900" y="910336"/>
            <a:ext cx="5140148" cy="748255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0" name="Rectangle 259">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45965" y="1146818"/>
            <a:ext cx="4812017" cy="7009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1" name="Picture 2.png" descr="Picture 2.png"/>
          <p:cNvPicPr>
            <a:picLocks noChangeAspect="1"/>
          </p:cNvPicPr>
          <p:nvPr/>
        </p:nvPicPr>
        <p:blipFill>
          <a:blip r:embed="rId2"/>
          <a:srcRect l="5545" r="5741" b="-1"/>
          <a:stretch/>
        </p:blipFill>
        <p:spPr>
          <a:xfrm>
            <a:off x="7689088" y="1601986"/>
            <a:ext cx="4125772" cy="6099252"/>
          </a:xfrm>
          <a:prstGeom prst="rect">
            <a:avLst/>
          </a:prstGeom>
          <a:ln w="31750">
            <a:noFill/>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9" name="Rectangle 258">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2992" y="1775155"/>
            <a:ext cx="10338816" cy="62032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3043" y="1508556"/>
            <a:ext cx="10738713" cy="6736487"/>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Volební strategie"/>
          <p:cNvSpPr txBox="1">
            <a:spLocks noGrp="1"/>
          </p:cNvSpPr>
          <p:nvPr>
            <p:ph type="title"/>
          </p:nvPr>
        </p:nvSpPr>
        <p:spPr>
          <a:xfrm>
            <a:off x="2379878" y="664772"/>
            <a:ext cx="8245043" cy="1690624"/>
          </a:xfrm>
          <a:prstGeom prst="rect">
            <a:avLst/>
          </a:prstGeom>
          <a:solidFill>
            <a:srgbClr val="FFFFFF"/>
          </a:solidFill>
        </p:spPr>
        <p:txBody>
          <a:bodyPr vert="horz" lIns="182880" tIns="182880" rIns="182880" bIns="182880" rtlCol="0" anchor="ctr">
            <a:normAutofit/>
          </a:bodyPr>
          <a:lstStyle>
            <a:lvl1pPr>
              <a:defRPr sz="6500"/>
            </a:lvl1pPr>
          </a:lstStyle>
          <a:p>
            <a:pPr defTabSz="914400"/>
            <a:r>
              <a:rPr lang="en-US" sz="2800" kern="1200" cap="all" spc="200" baseline="0" dirty="0">
                <a:solidFill>
                  <a:srgbClr val="262626"/>
                </a:solidFill>
                <a:latin typeface="+mj-lt"/>
                <a:ea typeface="+mj-ea"/>
                <a:cs typeface="+mj-cs"/>
              </a:rPr>
              <a:t>Volební strategie</a:t>
            </a:r>
          </a:p>
        </p:txBody>
      </p:sp>
      <p:sp>
        <p:nvSpPr>
          <p:cNvPr id="254" name="Volební strategie je soubor metod, technik a rozhodovacích procedur, které slouží k racionální maximalizaci volebního výsledku v určitém místě, v určité době a v určitém prostředí, přičemž cílem je získat možnost realizace strategie a politického program"/>
          <p:cNvSpPr txBox="1">
            <a:spLocks noGrp="1"/>
          </p:cNvSpPr>
          <p:nvPr>
            <p:ph type="body" idx="1"/>
          </p:nvPr>
        </p:nvSpPr>
        <p:spPr>
          <a:xfrm>
            <a:off x="1819799" y="3258683"/>
            <a:ext cx="9364813" cy="4094942"/>
          </a:xfrm>
          <a:prstGeom prst="rect">
            <a:avLst/>
          </a:prstGeom>
        </p:spPr>
        <p:txBody>
          <a:bodyPr vert="horz" lIns="91440" tIns="45720" rIns="91440" bIns="45720" rtlCol="0">
            <a:normAutofit/>
          </a:bodyPr>
          <a:lstStyle/>
          <a:p>
            <a:pPr marL="431800" indent="-228600" defTabSz="914400">
              <a:lnSpc>
                <a:spcPct val="90000"/>
              </a:lnSpc>
              <a:spcBef>
                <a:spcPts val="1000"/>
              </a:spcBef>
              <a:buClr>
                <a:schemeClr val="accent2"/>
              </a:buClr>
              <a:buSzPct val="96999"/>
              <a:defRPr sz="3200"/>
            </a:pPr>
            <a:r>
              <a:rPr lang="en-US" sz="3200">
                <a:solidFill>
                  <a:srgbClr val="404040"/>
                </a:solidFill>
              </a:rPr>
              <a:t>Volební strategie je soubor metod, technik a rozhodovacích procedur, které slouží k racionální maximalizaci volebního výsledku v určitém místě, v určité době a v určitém prostředí, přičemž cílem je získat možnost realizace strategie a politického programu daného uskupení. </a:t>
            </a:r>
            <a:br>
              <a:rPr lang="en-US" sz="3200">
                <a:solidFill>
                  <a:srgbClr val="404040"/>
                </a:solidFill>
              </a:rPr>
            </a:br>
            <a:r>
              <a:rPr lang="en-US" sz="3200">
                <a:solidFill>
                  <a:srgbClr val="404040"/>
                </a:solidFill>
              </a:rPr>
              <a:t>Volební strategie rovněž zahrnuje taktické a operační pokyny a personální, organizační a programové podrobnosti (Skrzypiński 2005: 96). </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3" name="Rectangle 262">
            <a:extLst>
              <a:ext uri="{FF2B5EF4-FFF2-40B4-BE49-F238E27FC236}">
                <a16:creationId xmlns:a16="http://schemas.microsoft.com/office/drawing/2014/main" id="{EC7FF834-B204-4967-8D47-8BB36EAF0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3004800" cy="97536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995212"/>
            <a:ext cx="13004800" cy="2758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Prvky volební strategie"/>
          <p:cNvSpPr txBox="1">
            <a:spLocks noGrp="1"/>
          </p:cNvSpPr>
          <p:nvPr>
            <p:ph type="title"/>
          </p:nvPr>
        </p:nvSpPr>
        <p:spPr>
          <a:xfrm>
            <a:off x="1706880" y="6071867"/>
            <a:ext cx="9591040" cy="1798773"/>
          </a:xfrm>
          <a:prstGeom prst="rect">
            <a:avLst/>
          </a:prstGeom>
        </p:spPr>
        <p:txBody>
          <a:bodyPr vert="horz" lIns="274320" tIns="182880" rIns="274320" bIns="182880" rtlCol="0" anchor="ctr" anchorCtr="1">
            <a:normAutofit/>
          </a:bodyPr>
          <a:lstStyle>
            <a:lvl1pPr>
              <a:defRPr sz="7100"/>
            </a:lvl1pPr>
          </a:lstStyle>
          <a:p>
            <a:pPr defTabSz="914400"/>
            <a:r>
              <a:rPr lang="en-US" sz="4000" spc="200" dirty="0"/>
              <a:t> </a:t>
            </a:r>
            <a:r>
              <a:rPr lang="en-US" sz="4000" spc="200" dirty="0" err="1"/>
              <a:t>Prvky</a:t>
            </a:r>
            <a:r>
              <a:rPr lang="en-US" sz="4000" spc="200" dirty="0"/>
              <a:t> </a:t>
            </a:r>
            <a:r>
              <a:rPr lang="en-US" sz="4000" spc="200" dirty="0" err="1"/>
              <a:t>volební</a:t>
            </a:r>
            <a:r>
              <a:rPr lang="en-US" sz="4000" spc="200" dirty="0"/>
              <a:t> </a:t>
            </a:r>
            <a:r>
              <a:rPr lang="en-US" sz="4000" spc="200" dirty="0" err="1"/>
              <a:t>strategie</a:t>
            </a:r>
            <a:endParaRPr lang="en-US" sz="4000" spc="200" dirty="0"/>
          </a:p>
        </p:txBody>
      </p:sp>
      <p:sp>
        <p:nvSpPr>
          <p:cNvPr id="258" name="Zdroj: (Skrzypiński 2005: 97)."/>
          <p:cNvSpPr txBox="1"/>
          <p:nvPr/>
        </p:nvSpPr>
        <p:spPr>
          <a:xfrm>
            <a:off x="2874873" y="8090360"/>
            <a:ext cx="7255053" cy="7624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ormAutofit/>
          </a:bodyPr>
          <a:lstStyle>
            <a:lvl1pPr>
              <a:defRPr sz="2400">
                <a:latin typeface="+mj-lt"/>
                <a:ea typeface="+mj-ea"/>
                <a:cs typeface="+mj-cs"/>
                <a:sym typeface="Avenir Next LT Pro"/>
              </a:defRPr>
            </a:lvl1pPr>
          </a:lstStyle>
          <a:p>
            <a:pPr algn="ctr" defTabSz="914400">
              <a:spcBef>
                <a:spcPts val="1000"/>
              </a:spcBef>
              <a:buClr>
                <a:schemeClr val="accent2"/>
              </a:buClr>
            </a:pPr>
            <a:r>
              <a:rPr lang="en-US" sz="2200" kern="1200">
                <a:solidFill>
                  <a:srgbClr val="FFFFFF"/>
                </a:solidFill>
                <a:latin typeface="+mn-lt"/>
                <a:ea typeface="+mn-ea"/>
                <a:cs typeface="+mn-cs"/>
              </a:rPr>
              <a:t>Zdroj: (Skrzypiński 2005: 97).</a:t>
            </a:r>
          </a:p>
        </p:txBody>
      </p:sp>
      <p:pic>
        <p:nvPicPr>
          <p:cNvPr id="257" name="Picture 4.png" descr="Picture 4.png"/>
          <p:cNvPicPr>
            <a:picLocks noChangeAspect="1"/>
          </p:cNvPicPr>
          <p:nvPr/>
        </p:nvPicPr>
        <p:blipFill>
          <a:blip r:embed="rId2"/>
          <a:stretch>
            <a:fillRect/>
          </a:stretch>
        </p:blipFill>
        <p:spPr>
          <a:xfrm>
            <a:off x="1453807" y="910333"/>
            <a:ext cx="10097185" cy="4695192"/>
          </a:xfrm>
          <a:prstGeom prst="rect">
            <a:avLst/>
          </a:prstGeom>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děkuji za pozornost"/>
          <p:cNvSpPr txBox="1">
            <a:spLocks noGrp="1"/>
          </p:cNvSpPr>
          <p:nvPr>
            <p:ph type="title"/>
          </p:nvPr>
        </p:nvSpPr>
        <p:spPr>
          <a:prstGeom prst="rect">
            <a:avLst/>
          </a:prstGeom>
        </p:spPr>
        <p:txBody>
          <a:bodyPr/>
          <a:lstStyle/>
          <a:p>
            <a:r>
              <a:t>děkuji za pozornost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Obrázek 4" descr="Obsah obrázku oblečení, osoba, Lidská tvář, text&#10;&#10;Obsah vygenerovaný umělou inteligencí může být nesprávný.">
            <a:extLst>
              <a:ext uri="{FF2B5EF4-FFF2-40B4-BE49-F238E27FC236}">
                <a16:creationId xmlns:a16="http://schemas.microsoft.com/office/drawing/2014/main" id="{DE131657-9418-AE8F-4597-EC27ED4F1BE6}"/>
              </a:ext>
            </a:extLst>
          </p:cNvPr>
          <p:cNvPicPr>
            <a:picLocks noChangeAspect="1"/>
          </p:cNvPicPr>
          <p:nvPr/>
        </p:nvPicPr>
        <p:blipFill>
          <a:blip r:embed="rId2">
            <a:extLst>
              <a:ext uri="{28A0092B-C50C-407E-A947-70E740481C1C}">
                <a14:useLocalDpi xmlns:a14="http://schemas.microsoft.com/office/drawing/2010/main" val="0"/>
              </a:ext>
            </a:extLst>
          </a:blip>
          <a:srcRect l="8667"/>
          <a:stretch/>
        </p:blipFill>
        <p:spPr>
          <a:xfrm>
            <a:off x="20" y="10"/>
            <a:ext cx="13004780" cy="9753590"/>
          </a:xfrm>
          <a:prstGeom prst="rect">
            <a:avLst/>
          </a:prstGeom>
        </p:spPr>
      </p:pic>
    </p:spTree>
    <p:extLst>
      <p:ext uri="{BB962C8B-B14F-4D97-AF65-F5344CB8AC3E}">
        <p14:creationId xmlns:p14="http://schemas.microsoft.com/office/powerpoint/2010/main" val="332909661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041AB2-A9B4-4D3F-B120-38E7860A8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956" y="1143941"/>
            <a:ext cx="11288887" cy="7465717"/>
          </a:xfrm>
          <a:prstGeom prst="rect">
            <a:avLst/>
          </a:prstGeom>
          <a:solidFill>
            <a:srgbClr val="FFFFFF"/>
          </a:solidFill>
          <a:ln w="190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Obsah obrázku Lidská tvář, text, brýle, muž&#10;&#10;Obsah vygenerovaný umělou inteligencí může být nesprávný.">
            <a:extLst>
              <a:ext uri="{FF2B5EF4-FFF2-40B4-BE49-F238E27FC236}">
                <a16:creationId xmlns:a16="http://schemas.microsoft.com/office/drawing/2014/main" id="{1FA3D572-AE64-A88C-2DE8-A3A83F311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318" y="2133489"/>
            <a:ext cx="10602163" cy="5486620"/>
          </a:xfrm>
          <a:prstGeom prst="rect">
            <a:avLst/>
          </a:prstGeom>
        </p:spPr>
      </p:pic>
    </p:spTree>
    <p:extLst>
      <p:ext uri="{BB962C8B-B14F-4D97-AF65-F5344CB8AC3E}">
        <p14:creationId xmlns:p14="http://schemas.microsoft.com/office/powerpoint/2010/main" val="93943867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BEF3F1-2817-4593-8575-BCF2AAB42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rgbClr val="333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ek 2" descr="Obsah obrázku oblečení, obloha, osoba, venku&#10;&#10;Obsah vygenerovaný umělou inteligencí může být nesprávný.">
            <a:extLst>
              <a:ext uri="{FF2B5EF4-FFF2-40B4-BE49-F238E27FC236}">
                <a16:creationId xmlns:a16="http://schemas.microsoft.com/office/drawing/2014/main" id="{BDAB2343-2D23-E8FE-BEAE-16A1B518D660}"/>
              </a:ext>
            </a:extLst>
          </p:cNvPr>
          <p:cNvPicPr>
            <a:picLocks noChangeAspect="1"/>
          </p:cNvPicPr>
          <p:nvPr/>
        </p:nvPicPr>
        <p:blipFill>
          <a:blip r:embed="rId2">
            <a:extLst>
              <a:ext uri="{28A0092B-C50C-407E-A947-70E740481C1C}">
                <a14:useLocalDpi xmlns:a14="http://schemas.microsoft.com/office/drawing/2010/main" val="0"/>
              </a:ext>
            </a:extLst>
          </a:blip>
          <a:srcRect l="9155" r="17006"/>
          <a:stretch/>
        </p:blipFill>
        <p:spPr>
          <a:xfrm>
            <a:off x="1035507" y="1378508"/>
            <a:ext cx="10933785" cy="6996583"/>
          </a:xfrm>
          <a:prstGeom prst="rect">
            <a:avLst/>
          </a:prstGeom>
        </p:spPr>
      </p:pic>
      <p:sp>
        <p:nvSpPr>
          <p:cNvPr id="10" name="Rectangle 9">
            <a:extLst>
              <a:ext uri="{FF2B5EF4-FFF2-40B4-BE49-F238E27FC236}">
                <a16:creationId xmlns:a16="http://schemas.microsoft.com/office/drawing/2014/main" id="{1FF9A2C9-7772-4A25-A286-C89751B17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9942" y="1144422"/>
            <a:ext cx="11284915" cy="7464755"/>
          </a:xfrm>
          <a:prstGeom prst="rect">
            <a:avLst/>
          </a:prstGeom>
          <a:no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5658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2C7B47-DF2D-46D9-9584-5C83FCA86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rgbClr val="FEC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8541E3-A59C-41D3-85D2-70F0E0E9B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9942" y="1144422"/>
            <a:ext cx="11284915" cy="7464755"/>
          </a:xfrm>
          <a:prstGeom prst="rect">
            <a:avLst/>
          </a:prstGeom>
          <a:solidFill>
            <a:srgbClr val="FFFFFF"/>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ek 2" descr="Obsah obrázku Lidská tvář, oblečení, osoba, muž&#10;&#10;Obsah vygenerovaný umělou inteligencí může být nesprávný.">
            <a:extLst>
              <a:ext uri="{FF2B5EF4-FFF2-40B4-BE49-F238E27FC236}">
                <a16:creationId xmlns:a16="http://schemas.microsoft.com/office/drawing/2014/main" id="{A6FB537F-EDDC-F474-ED1A-3C0B3DEB86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124" y="2425886"/>
            <a:ext cx="10598551" cy="4901827"/>
          </a:xfrm>
          <a:prstGeom prst="rect">
            <a:avLst/>
          </a:prstGeom>
        </p:spPr>
      </p:pic>
    </p:spTree>
    <p:extLst>
      <p:ext uri="{BB962C8B-B14F-4D97-AF65-F5344CB8AC3E}">
        <p14:creationId xmlns:p14="http://schemas.microsoft.com/office/powerpoint/2010/main" val="3349995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2C7B47-DF2D-46D9-9584-5C83FCA86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rgbClr val="F63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8541E3-A59C-41D3-85D2-70F0E0E9B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9942" y="1144422"/>
            <a:ext cx="11284915" cy="7464755"/>
          </a:xfrm>
          <a:prstGeom prst="rect">
            <a:avLst/>
          </a:prstGeom>
          <a:solidFill>
            <a:srgbClr val="FFFFFF"/>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ek 2" descr="Obsah obrázku text, Písmo, plakát, logo&#10;&#10;Obsah vygenerovaný umělou inteligencí může být nesprávný.">
            <a:extLst>
              <a:ext uri="{FF2B5EF4-FFF2-40B4-BE49-F238E27FC236}">
                <a16:creationId xmlns:a16="http://schemas.microsoft.com/office/drawing/2014/main" id="{9ADE9CAC-52E8-CE6A-8CE7-0BC40177F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249" y="1599590"/>
            <a:ext cx="4342300" cy="6554419"/>
          </a:xfrm>
          <a:prstGeom prst="rect">
            <a:avLst/>
          </a:prstGeom>
        </p:spPr>
      </p:pic>
    </p:spTree>
    <p:extLst>
      <p:ext uri="{BB962C8B-B14F-4D97-AF65-F5344CB8AC3E}">
        <p14:creationId xmlns:p14="http://schemas.microsoft.com/office/powerpoint/2010/main" val="1333462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2C7B47-DF2D-46D9-9584-5C83FCA86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rgbClr val="A09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8541E3-A59C-41D3-85D2-70F0E0E9B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9942" y="1144422"/>
            <a:ext cx="11284915" cy="7464755"/>
          </a:xfrm>
          <a:prstGeom prst="rect">
            <a:avLst/>
          </a:prstGeom>
          <a:solidFill>
            <a:srgbClr val="FFFFFF"/>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ek 2" descr="Obsah obrázku text, oblečení, interiér, zeď&#10;&#10;Obsah vygenerovaný umělou inteligencí může být nesprávný.">
            <a:extLst>
              <a:ext uri="{FF2B5EF4-FFF2-40B4-BE49-F238E27FC236}">
                <a16:creationId xmlns:a16="http://schemas.microsoft.com/office/drawing/2014/main" id="{149FE067-F068-C330-317B-1A364542EC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610" y="1599590"/>
            <a:ext cx="8917578" cy="6554419"/>
          </a:xfrm>
          <a:prstGeom prst="rect">
            <a:avLst/>
          </a:prstGeom>
        </p:spPr>
      </p:pic>
    </p:spTree>
    <p:extLst>
      <p:ext uri="{BB962C8B-B14F-4D97-AF65-F5344CB8AC3E}">
        <p14:creationId xmlns:p14="http://schemas.microsoft.com/office/powerpoint/2010/main" val="127291898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alík">
  <a:themeElements>
    <a:clrScheme name="Balík">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Balík">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lík">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LT Pro"/>
        <a:ea typeface="Avenir Next LT Pro"/>
        <a:cs typeface="Avenir Next LT Pro"/>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Parcel</Template>
  <TotalTime>1276</TotalTime>
  <Words>1070</Words>
  <Application>Microsoft Macintosh PowerPoint</Application>
  <PresentationFormat>Vlastní</PresentationFormat>
  <Paragraphs>129</Paragraphs>
  <Slides>39</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39</vt:i4>
      </vt:variant>
    </vt:vector>
  </HeadingPairs>
  <TitlesOfParts>
    <vt:vector size="43" baseType="lpstr">
      <vt:lpstr>Arial</vt:lpstr>
      <vt:lpstr>Gill Sans MT</vt:lpstr>
      <vt:lpstr>Lucida Grande</vt:lpstr>
      <vt:lpstr>Balík</vt:lpstr>
      <vt:lpstr>Teorie politického marketingu II.</vt:lpstr>
      <vt:lpstr>Funkce politického marketingu</vt:lpstr>
      <vt:lpstr>Co můžete říci o TOMTO “produktu”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Jak vypadá kampaň, která využívá nástrojů politického marketingu?</vt:lpstr>
      <vt:lpstr>Marketingová (tržní) orientace</vt:lpstr>
      <vt:lpstr>co to znamená?</vt:lpstr>
      <vt:lpstr>Prezentace aplikace PowerPoint</vt:lpstr>
      <vt:lpstr>Prezentace aplikace PowerPoint</vt:lpstr>
      <vt:lpstr>Marketingový koncept</vt:lpstr>
      <vt:lpstr>Prezentace aplikace PowerPoint</vt:lpstr>
      <vt:lpstr>2 přístupy k chápání disciplíny </vt:lpstr>
      <vt:lpstr>Dominic Wring</vt:lpstr>
      <vt:lpstr>Darren Lilleker</vt:lpstr>
      <vt:lpstr> Politicko-marketingová orientace</vt:lpstr>
      <vt:lpstr>Podle Henneberga by měl PM Být chápán jako:</vt:lpstr>
      <vt:lpstr>Lees-Marshment model</vt:lpstr>
      <vt:lpstr>Prezentace aplikace PowerPoint</vt:lpstr>
      <vt:lpstr>Základ modelu tvoří tři ideální typy stran:</vt:lpstr>
      <vt:lpstr>Prezentace aplikace PowerPoint</vt:lpstr>
      <vt:lpstr>Prezentace aplikace PowerPoint</vt:lpstr>
      <vt:lpstr>Produkt podle Lees-Marshment</vt:lpstr>
      <vt:lpstr>Prezentace aplikace PowerPoint</vt:lpstr>
      <vt:lpstr>Shrnutí a kritika modelu:</vt:lpstr>
      <vt:lpstr>Model politického marketingu Bruce I. Newmana</vt:lpstr>
      <vt:lpstr>Prezentace aplikace PowerPoint</vt:lpstr>
      <vt:lpstr>Newmanův shrnuje všechny hlavní funkce politického marketingu</vt:lpstr>
      <vt:lpstr>Kritika a shrnutí:</vt:lpstr>
      <vt:lpstr>Konceptuální model  politické orientace  Roberta P. Ormroda</vt:lpstr>
      <vt:lpstr>Volební strategie</vt:lpstr>
      <vt:lpstr> Prvky volební strategie</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Anna Shavit</cp:lastModifiedBy>
  <cp:revision>3</cp:revision>
  <dcterms:modified xsi:type="dcterms:W3CDTF">2025-03-12T13:23:05Z</dcterms:modified>
</cp:coreProperties>
</file>