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D762E-0682-4F74-85C6-787532DFC95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26362-6412-4E95-BAE9-978A51E37D6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III</a:t>
            </a:r>
          </a:p>
          <a:p>
            <a:r>
              <a:rPr lang="cs-CZ" dirty="0" err="1" smtClean="0"/>
              <a:t>Rationality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Reason</a:t>
            </a:r>
            <a:r>
              <a:rPr lang="cs-CZ" dirty="0" smtClean="0"/>
              <a:t> (</a:t>
            </a:r>
            <a:r>
              <a:rPr lang="cs-CZ" i="1" dirty="0" err="1" smtClean="0"/>
              <a:t>Vernuft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Understanding</a:t>
            </a:r>
            <a:r>
              <a:rPr lang="cs-CZ" dirty="0" smtClean="0"/>
              <a:t> (</a:t>
            </a:r>
            <a:r>
              <a:rPr lang="cs-CZ" i="1" dirty="0" err="1" smtClean="0"/>
              <a:t>Verstand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Instrumental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r>
              <a:rPr lang="cs-CZ" dirty="0" smtClean="0"/>
              <a:t> (</a:t>
            </a:r>
            <a:r>
              <a:rPr lang="cs-CZ" i="1" dirty="0" err="1" smtClean="0"/>
              <a:t>Instrumentelle</a:t>
            </a:r>
            <a:r>
              <a:rPr lang="cs-CZ" i="1" dirty="0"/>
              <a:t> </a:t>
            </a:r>
            <a:r>
              <a:rPr lang="cs-CZ" i="1" dirty="0" err="1" smtClean="0"/>
              <a:t>Vernuft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i="1" dirty="0" err="1" smtClean="0"/>
              <a:t>Zweckrationalität</a:t>
            </a:r>
            <a:endParaRPr lang="cs-CZ" i="1" dirty="0" smtClean="0"/>
          </a:p>
          <a:p>
            <a:r>
              <a:rPr lang="cs-CZ" dirty="0" err="1" smtClean="0"/>
              <a:t>Rationality</a:t>
            </a:r>
            <a:r>
              <a:rPr lang="cs-CZ" dirty="0" smtClean="0"/>
              <a:t> (</a:t>
            </a:r>
            <a:r>
              <a:rPr lang="cs-CZ" i="1" dirty="0" err="1" smtClean="0"/>
              <a:t>Rationalität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Identifying and its negative effects</a:t>
            </a:r>
          </a:p>
          <a:p>
            <a:r>
              <a:rPr lang="en-GB" dirty="0" smtClean="0"/>
              <a:t>Particularity and otherness </a:t>
            </a:r>
          </a:p>
          <a:p>
            <a:r>
              <a:rPr lang="en-GB" dirty="0" smtClean="0"/>
              <a:t>Non-violence and openness </a:t>
            </a:r>
          </a:p>
          <a:p>
            <a:r>
              <a:rPr lang="en-GB" dirty="0" smtClean="0"/>
              <a:t>Cognition and experience </a:t>
            </a:r>
          </a:p>
          <a:p>
            <a:r>
              <a:rPr lang="en-GB" dirty="0" smtClean="0"/>
              <a:t>Redemption 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ezanne_Still_Life_with_Apples_in_a_Bowl-1879-2-1000x1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124744"/>
            <a:ext cx="6381750" cy="50415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cs-CZ" dirty="0" err="1" smtClean="0"/>
              <a:t>Rationality</a:t>
            </a:r>
            <a:r>
              <a:rPr lang="cs-CZ" dirty="0" smtClean="0"/>
              <a:t> (</a:t>
            </a:r>
            <a:r>
              <a:rPr lang="cs-CZ" i="1" dirty="0" err="1" smtClean="0"/>
              <a:t>Rationalität</a:t>
            </a:r>
            <a:r>
              <a:rPr lang="cs-CZ" dirty="0" smtClean="0"/>
              <a:t>)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once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no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repressed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individuated</a:t>
            </a:r>
            <a:r>
              <a:rPr lang="cs-CZ" dirty="0" smtClean="0"/>
              <a:t> in </a:t>
            </a:r>
            <a:r>
              <a:rPr lang="cs-CZ" dirty="0" err="1" smtClean="0"/>
              <a:t>whose</a:t>
            </a:r>
            <a:r>
              <a:rPr lang="cs-CZ" dirty="0" smtClean="0"/>
              <a:t> </a:t>
            </a:r>
            <a:r>
              <a:rPr lang="cs-CZ" dirty="0" err="1" smtClean="0"/>
              <a:t>unfolding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r>
              <a:rPr lang="cs-CZ" dirty="0" smtClean="0"/>
              <a:t> has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exist</a:t>
            </a:r>
            <a:r>
              <a:rPr lang="cs-CZ" dirty="0" smtClean="0"/>
              <a:t>.“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„Reason in artworks is reason as a gesture: They synthesize like reason, but not with concepts, propositions, and syllogisms – where these form occur in art they do so only as subordinated means – rather, they do so by way of what transpires in the artworks. Their synthetic function is immanent: it is the unity of their self, without immediate relation to anything external given or determined in some way or other; it is directed to the dispersed, the </a:t>
            </a:r>
            <a:r>
              <a:rPr lang="en-GB" dirty="0" err="1" smtClean="0"/>
              <a:t>aconceptual</a:t>
            </a:r>
            <a:r>
              <a:rPr lang="en-GB" smtClean="0"/>
              <a:t>, quasi-fragmentary material with which in their interior space artworks are </a:t>
            </a:r>
            <a:r>
              <a:rPr lang="en-GB" smtClean="0"/>
              <a:t>occupied</a:t>
            </a:r>
            <a:r>
              <a:rPr lang="en-GB" smtClean="0"/>
              <a:t>.“ 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2959</TotalTime>
  <Words>174</Words>
  <Application>Microsoft Office PowerPoint</Application>
  <PresentationFormat>Předvádění na obrazovce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ADORNO: ART AND SOCIETY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4</cp:revision>
  <dcterms:created xsi:type="dcterms:W3CDTF">2019-10-14T07:59:20Z</dcterms:created>
  <dcterms:modified xsi:type="dcterms:W3CDTF">2019-10-16T09:19:06Z</dcterms:modified>
</cp:coreProperties>
</file>