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0" r:id="rId4"/>
    <p:sldId id="263" r:id="rId5"/>
    <p:sldId id="261" r:id="rId6"/>
    <p:sldId id="257" r:id="rId7"/>
    <p:sldId id="267" r:id="rId8"/>
    <p:sldId id="25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E66B-86D8-49D9-8C8D-1D4585C2142A}" type="datetimeFigureOut">
              <a:rPr lang="cs-CZ" smtClean="0"/>
              <a:t>4. 12. 2020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1F9C154-4613-41F7-BFC9-2265F65CFAB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E66B-86D8-49D9-8C8D-1D4585C2142A}" type="datetimeFigureOut">
              <a:rPr lang="cs-CZ" smtClean="0"/>
              <a:t>4. 12. 2020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C154-4613-41F7-BFC9-2265F65CFA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E66B-86D8-49D9-8C8D-1D4585C2142A}" type="datetimeFigureOut">
              <a:rPr lang="cs-CZ" smtClean="0"/>
              <a:t>4. 12. 2020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C154-4613-41F7-BFC9-2265F65CFA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E66B-86D8-49D9-8C8D-1D4585C2142A}" type="datetimeFigureOut">
              <a:rPr lang="cs-CZ" smtClean="0"/>
              <a:t>4. 12. 2020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C154-4613-41F7-BFC9-2265F65CFAB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E66B-86D8-49D9-8C8D-1D4585C2142A}" type="datetimeFigureOut">
              <a:rPr lang="cs-CZ" smtClean="0"/>
              <a:t>4. 12. 2020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1F9C154-4613-41F7-BFC9-2265F65CFAB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E66B-86D8-49D9-8C8D-1D4585C2142A}" type="datetimeFigureOut">
              <a:rPr lang="cs-CZ" smtClean="0"/>
              <a:t>4. 12. 2020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C154-4613-41F7-BFC9-2265F65CFAB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E66B-86D8-49D9-8C8D-1D4585C2142A}" type="datetimeFigureOut">
              <a:rPr lang="cs-CZ" smtClean="0"/>
              <a:t>4. 12. 2020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C154-4613-41F7-BFC9-2265F65CFAB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E66B-86D8-49D9-8C8D-1D4585C2142A}" type="datetimeFigureOut">
              <a:rPr lang="cs-CZ" smtClean="0"/>
              <a:t>4. 12. 2020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C154-4613-41F7-BFC9-2265F65CFA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E66B-86D8-49D9-8C8D-1D4585C2142A}" type="datetimeFigureOut">
              <a:rPr lang="cs-CZ" smtClean="0"/>
              <a:t>4. 12. 2020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C154-4613-41F7-BFC9-2265F65CFA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E66B-86D8-49D9-8C8D-1D4585C2142A}" type="datetimeFigureOut">
              <a:rPr lang="cs-CZ" smtClean="0"/>
              <a:t>4. 12. 2020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C154-4613-41F7-BFC9-2265F65CFAB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E66B-86D8-49D9-8C8D-1D4585C2142A}" type="datetimeFigureOut">
              <a:rPr lang="cs-CZ" smtClean="0"/>
              <a:t>4. 12. 2020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1F9C154-4613-41F7-BFC9-2265F65CFAB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352E66B-86D8-49D9-8C8D-1D4585C2142A}" type="datetimeFigureOut">
              <a:rPr lang="cs-CZ" smtClean="0"/>
              <a:t>4. 12. 2020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1F9C154-4613-41F7-BFC9-2265F65CFAB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apunet.net/_pelit/joulukalenteri-2011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JOULUKALENTERI </a:t>
            </a:r>
          </a:p>
          <a:p>
            <a:r>
              <a:rPr lang="cs-CZ" dirty="0" smtClean="0"/>
              <a:t>SEKAHARJOITUKSIA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KIELI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1572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/>
          <a:lstStyle/>
          <a:p>
            <a:r>
              <a:rPr lang="cs-CZ" dirty="0" smtClean="0"/>
              <a:t>KYSY KURSSIKAVERILTA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6" t="14350" r="11230"/>
          <a:stretch/>
        </p:blipFill>
        <p:spPr bwMode="auto">
          <a:xfrm>
            <a:off x="579069" y="1700808"/>
            <a:ext cx="8065032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390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txBody>
          <a:bodyPr/>
          <a:lstStyle/>
          <a:p>
            <a:r>
              <a:rPr lang="cs-CZ" dirty="0" smtClean="0"/>
              <a:t>HARJOITUS 1 – </a:t>
            </a:r>
            <a:r>
              <a:rPr lang="cs-CZ" dirty="0" err="1" smtClean="0"/>
              <a:t>Täydennä</a:t>
            </a:r>
            <a:r>
              <a:rPr lang="cs-CZ" dirty="0" smtClean="0"/>
              <a:t> </a:t>
            </a:r>
            <a:r>
              <a:rPr lang="cs-CZ" dirty="0" err="1" smtClean="0"/>
              <a:t>verbit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424936" cy="5328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>
                <a:solidFill>
                  <a:srgbClr val="000000"/>
                </a:solidFill>
                <a:latin typeface="Geneva"/>
              </a:rPr>
              <a:t>Eilen  </a:t>
            </a:r>
            <a:r>
              <a:rPr lang="cs-CZ" dirty="0" smtClean="0">
                <a:solidFill>
                  <a:srgbClr val="000000"/>
                </a:solidFill>
                <a:latin typeface="Geneva"/>
              </a:rPr>
              <a:t>______</a:t>
            </a:r>
            <a:r>
              <a:rPr lang="cs-CZ" dirty="0">
                <a:solidFill>
                  <a:srgbClr val="000000"/>
                </a:solidFill>
                <a:latin typeface="Geneva"/>
              </a:rPr>
              <a:t>(</a:t>
            </a:r>
            <a:r>
              <a:rPr lang="fi-FI" b="1" dirty="0" smtClean="0">
                <a:solidFill>
                  <a:srgbClr val="000000"/>
                </a:solidFill>
                <a:latin typeface="Geneva"/>
              </a:rPr>
              <a:t>tapahtua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) jotain outoa. 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Päiväni</a:t>
            </a:r>
            <a:r>
              <a:rPr lang="cs-CZ" dirty="0" smtClean="0">
                <a:solidFill>
                  <a:srgbClr val="000000"/>
                </a:solidFill>
                <a:latin typeface="Geneva"/>
              </a:rPr>
              <a:t> _____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  (</a:t>
            </a:r>
            <a:r>
              <a:rPr lang="fi-FI" b="1" dirty="0">
                <a:solidFill>
                  <a:srgbClr val="000000"/>
                </a:solidFill>
                <a:latin typeface="Geneva"/>
              </a:rPr>
              <a:t>alkaa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) aivan tavallisesti: 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minä</a:t>
            </a:r>
            <a:r>
              <a:rPr lang="cs-CZ" dirty="0" smtClean="0">
                <a:solidFill>
                  <a:srgbClr val="000000"/>
                </a:solidFill>
                <a:latin typeface="Geneva"/>
              </a:rPr>
              <a:t> ________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 (</a:t>
            </a:r>
            <a:r>
              <a:rPr lang="fi-FI" b="1" dirty="0" smtClean="0">
                <a:solidFill>
                  <a:srgbClr val="000000"/>
                </a:solidFill>
                <a:latin typeface="Geneva"/>
              </a:rPr>
              <a:t>laittaa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)</a:t>
            </a:r>
            <a:r>
              <a:rPr lang="cs-CZ" dirty="0" smtClean="0">
                <a:solidFill>
                  <a:srgbClr val="000000"/>
                </a:solidFill>
                <a:latin typeface="Geneva"/>
              </a:rPr>
              <a:t> 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aamupa</a:t>
            </a:r>
            <a:r>
              <a:rPr lang="cs-CZ" dirty="0" smtClean="0">
                <a:solidFill>
                  <a:srgbClr val="000000"/>
                </a:solidFill>
                <a:latin typeface="Geneva"/>
              </a:rPr>
              <a:t>la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a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, </a:t>
            </a:r>
            <a:r>
              <a:rPr lang="cs-CZ" dirty="0" smtClean="0">
                <a:solidFill>
                  <a:srgbClr val="000000"/>
                </a:solidFill>
                <a:latin typeface="Geneva"/>
              </a:rPr>
              <a:t>______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 (</a:t>
            </a:r>
            <a:r>
              <a:rPr lang="fi-FI" b="1" dirty="0">
                <a:solidFill>
                  <a:srgbClr val="000000"/>
                </a:solidFill>
                <a:latin typeface="Geneva"/>
              </a:rPr>
              <a:t>juoda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) kahvia ja </a:t>
            </a:r>
            <a:r>
              <a:rPr lang="cs-CZ" b="1" dirty="0" smtClean="0">
                <a:solidFill>
                  <a:srgbClr val="000000"/>
                </a:solidFill>
                <a:latin typeface="Geneva"/>
              </a:rPr>
              <a:t>_____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(</a:t>
            </a:r>
            <a:r>
              <a:rPr lang="fi-FI" b="1" dirty="0">
                <a:solidFill>
                  <a:srgbClr val="000000"/>
                </a:solidFill>
                <a:latin typeface="Geneva"/>
              </a:rPr>
              <a:t>lukea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) 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lehden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. Mutta juuri kun </a:t>
            </a:r>
            <a:r>
              <a:rPr lang="cs-CZ" b="1" dirty="0" smtClean="0">
                <a:solidFill>
                  <a:srgbClr val="000000"/>
                </a:solidFill>
                <a:latin typeface="Geneva"/>
              </a:rPr>
              <a:t>______ </a:t>
            </a:r>
            <a:r>
              <a:rPr lang="cs-CZ" b="1" dirty="0" err="1" smtClean="0">
                <a:solidFill>
                  <a:srgbClr val="000000"/>
                </a:solidFill>
                <a:latin typeface="Geneva"/>
              </a:rPr>
              <a:t>aioin</a:t>
            </a:r>
            <a:r>
              <a:rPr lang="cs-CZ" b="1" dirty="0" smtClean="0">
                <a:solidFill>
                  <a:srgbClr val="000000"/>
                </a:solidFill>
                <a:latin typeface="Geneva"/>
              </a:rPr>
              <a:t> 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(</a:t>
            </a:r>
            <a:r>
              <a:rPr lang="fi-FI" b="1" dirty="0" smtClean="0">
                <a:solidFill>
                  <a:srgbClr val="000000"/>
                </a:solidFill>
                <a:latin typeface="Geneva"/>
              </a:rPr>
              <a:t>aikoa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) lähteä </a:t>
            </a:r>
            <a:r>
              <a:rPr lang="cs-CZ" dirty="0" err="1" smtClean="0">
                <a:solidFill>
                  <a:srgbClr val="000000"/>
                </a:solidFill>
                <a:latin typeface="Geneva"/>
              </a:rPr>
              <a:t>työhön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, 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joku  </a:t>
            </a:r>
            <a:r>
              <a:rPr lang="cs-CZ" dirty="0" smtClean="0">
                <a:solidFill>
                  <a:srgbClr val="000000"/>
                </a:solidFill>
                <a:latin typeface="Geneva"/>
              </a:rPr>
              <a:t>________ 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(</a:t>
            </a:r>
            <a:r>
              <a:rPr lang="fi-FI" b="1" dirty="0">
                <a:solidFill>
                  <a:srgbClr val="000000"/>
                </a:solidFill>
                <a:latin typeface="Geneva"/>
              </a:rPr>
              <a:t>koputtaa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) oveen. 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Minä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  </a:t>
            </a:r>
            <a:r>
              <a:rPr lang="cs-CZ" dirty="0" smtClean="0">
                <a:solidFill>
                  <a:srgbClr val="000000"/>
                </a:solidFill>
                <a:latin typeface="Geneva"/>
              </a:rPr>
              <a:t>_______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(</a:t>
            </a:r>
            <a:r>
              <a:rPr lang="fi-FI" b="1" dirty="0">
                <a:solidFill>
                  <a:srgbClr val="000000"/>
                </a:solidFill>
                <a:latin typeface="Geneva"/>
              </a:rPr>
              <a:t>mennä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) yöpuvussa ovelle ja  </a:t>
            </a:r>
            <a:r>
              <a:rPr lang="cs-CZ" dirty="0" smtClean="0">
                <a:solidFill>
                  <a:srgbClr val="000000"/>
                </a:solidFill>
                <a:latin typeface="Geneva"/>
              </a:rPr>
              <a:t>_____ 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(</a:t>
            </a:r>
            <a:r>
              <a:rPr lang="fi-FI" b="1" dirty="0">
                <a:solidFill>
                  <a:srgbClr val="000000"/>
                </a:solidFill>
                <a:latin typeface="Geneva"/>
              </a:rPr>
              <a:t>avata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) sen. Ovella </a:t>
            </a:r>
            <a:r>
              <a:rPr lang="cs-CZ" dirty="0" smtClean="0">
                <a:solidFill>
                  <a:srgbClr val="000000"/>
                </a:solidFill>
                <a:latin typeface="Geneva"/>
              </a:rPr>
              <a:t>______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 (</a:t>
            </a:r>
            <a:r>
              <a:rPr lang="fi-FI" b="1" dirty="0">
                <a:solidFill>
                  <a:srgbClr val="000000"/>
                </a:solidFill>
                <a:latin typeface="Geneva"/>
              </a:rPr>
              <a:t>seisoa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) vanha, vieras nainen. "Saanko tulla sisään?" nainen </a:t>
            </a:r>
            <a:r>
              <a:rPr lang="cs-CZ" dirty="0" smtClean="0">
                <a:solidFill>
                  <a:srgbClr val="000000"/>
                </a:solidFill>
                <a:latin typeface="Geneva"/>
              </a:rPr>
              <a:t>_______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 (</a:t>
            </a:r>
            <a:r>
              <a:rPr lang="fi-FI" b="1" dirty="0">
                <a:solidFill>
                  <a:srgbClr val="000000"/>
                </a:solidFill>
                <a:latin typeface="Geneva"/>
              </a:rPr>
              <a:t>pyytää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). "Millaista asiaa teillä on", minä </a:t>
            </a:r>
            <a:r>
              <a:rPr lang="cs-CZ" dirty="0" smtClean="0">
                <a:solidFill>
                  <a:srgbClr val="000000"/>
                </a:solidFill>
                <a:latin typeface="Geneva"/>
              </a:rPr>
              <a:t>________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 (</a:t>
            </a:r>
            <a:r>
              <a:rPr lang="fi-FI" b="1" dirty="0">
                <a:solidFill>
                  <a:srgbClr val="000000"/>
                </a:solidFill>
                <a:latin typeface="Geneva"/>
              </a:rPr>
              <a:t>kysyä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) kohteliaasti. "Pian kuulet", nainen </a:t>
            </a:r>
            <a:r>
              <a:rPr lang="cs-CZ" dirty="0" smtClean="0">
                <a:solidFill>
                  <a:srgbClr val="000000"/>
                </a:solidFill>
                <a:latin typeface="Geneva"/>
              </a:rPr>
              <a:t>_______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 (</a:t>
            </a:r>
            <a:r>
              <a:rPr lang="fi-FI" b="1" dirty="0">
                <a:solidFill>
                  <a:srgbClr val="000000"/>
                </a:solidFill>
                <a:latin typeface="Geneva"/>
              </a:rPr>
              <a:t>vastata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) salaperäisesti. Hän </a:t>
            </a:r>
            <a:r>
              <a:rPr lang="cs-CZ" dirty="0" smtClean="0">
                <a:solidFill>
                  <a:srgbClr val="000000"/>
                </a:solidFill>
                <a:latin typeface="Geneva"/>
              </a:rPr>
              <a:t>________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 (</a:t>
            </a:r>
            <a:r>
              <a:rPr lang="fi-FI" b="1" dirty="0">
                <a:solidFill>
                  <a:srgbClr val="000000"/>
                </a:solidFill>
                <a:latin typeface="Geneva"/>
              </a:rPr>
              <a:t>astua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) sisään ja  </a:t>
            </a:r>
            <a:r>
              <a:rPr lang="cs-CZ" dirty="0" smtClean="0">
                <a:solidFill>
                  <a:srgbClr val="000000"/>
                </a:solidFill>
                <a:latin typeface="Geneva"/>
              </a:rPr>
              <a:t>________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(</a:t>
            </a:r>
            <a:r>
              <a:rPr lang="fi-FI" b="1" dirty="0">
                <a:solidFill>
                  <a:srgbClr val="000000"/>
                </a:solidFill>
                <a:latin typeface="Geneva"/>
              </a:rPr>
              <a:t>istua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) keittiön pöydän ääreen. 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Minä</a:t>
            </a:r>
            <a:r>
              <a:rPr lang="cs-CZ" dirty="0" smtClean="0">
                <a:solidFill>
                  <a:srgbClr val="000000"/>
                </a:solidFill>
                <a:latin typeface="Geneva"/>
              </a:rPr>
              <a:t> _______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  (</a:t>
            </a:r>
            <a:r>
              <a:rPr lang="fi-FI" b="1" dirty="0">
                <a:solidFill>
                  <a:srgbClr val="000000"/>
                </a:solidFill>
                <a:latin typeface="Geneva"/>
              </a:rPr>
              <a:t>tarjota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) naiselle kahvia. Hän </a:t>
            </a:r>
            <a:r>
              <a:rPr lang="cs-CZ" dirty="0" smtClean="0">
                <a:solidFill>
                  <a:srgbClr val="000000"/>
                </a:solidFill>
                <a:latin typeface="Geneva"/>
              </a:rPr>
              <a:t>______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 (</a:t>
            </a:r>
            <a:r>
              <a:rPr lang="fi-FI" b="1" dirty="0">
                <a:solidFill>
                  <a:srgbClr val="000000"/>
                </a:solidFill>
                <a:latin typeface="Geneva"/>
              </a:rPr>
              <a:t>odottaa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), kunnes 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kahvi</a:t>
            </a:r>
            <a:r>
              <a:rPr lang="cs-CZ" dirty="0" smtClean="0">
                <a:solidFill>
                  <a:srgbClr val="000000"/>
                </a:solidFill>
                <a:latin typeface="Geneva"/>
              </a:rPr>
              <a:t> _______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  (</a:t>
            </a:r>
            <a:r>
              <a:rPr lang="fi-FI" b="1" dirty="0">
                <a:solidFill>
                  <a:srgbClr val="000000"/>
                </a:solidFill>
                <a:latin typeface="Geneva"/>
              </a:rPr>
              <a:t>olla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) valmista, ja sitten </a:t>
            </a:r>
            <a:r>
              <a:rPr lang="fi-FI" dirty="0" smtClean="0">
                <a:solidFill>
                  <a:srgbClr val="000000"/>
                </a:solidFill>
                <a:latin typeface="Geneva"/>
              </a:rPr>
              <a:t>hän</a:t>
            </a:r>
            <a:r>
              <a:rPr lang="cs-CZ" dirty="0" smtClean="0">
                <a:solidFill>
                  <a:srgbClr val="000000"/>
                </a:solidFill>
                <a:latin typeface="Geneva"/>
              </a:rPr>
              <a:t> _______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  (</a:t>
            </a:r>
            <a:r>
              <a:rPr lang="fi-FI" b="1" dirty="0">
                <a:solidFill>
                  <a:srgbClr val="000000"/>
                </a:solidFill>
                <a:latin typeface="Geneva"/>
              </a:rPr>
              <a:t>kertoa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) tarinansa. Minkä uskomattoman tarinan minä </a:t>
            </a:r>
            <a:r>
              <a:rPr lang="cs-CZ" dirty="0" smtClean="0">
                <a:solidFill>
                  <a:srgbClr val="000000"/>
                </a:solidFill>
                <a:latin typeface="Geneva"/>
              </a:rPr>
              <a:t>______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 (</a:t>
            </a:r>
            <a:r>
              <a:rPr lang="fi-FI" b="1" dirty="0">
                <a:solidFill>
                  <a:srgbClr val="000000"/>
                </a:solidFill>
                <a:latin typeface="Geneva"/>
              </a:rPr>
              <a:t>saada</a:t>
            </a:r>
            <a:r>
              <a:rPr lang="fi-FI" dirty="0">
                <a:solidFill>
                  <a:srgbClr val="000000"/>
                </a:solidFill>
                <a:latin typeface="Geneva"/>
              </a:rPr>
              <a:t>) kuulla!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050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5710"/>
            <a:ext cx="8147248" cy="1143000"/>
          </a:xfrm>
        </p:spPr>
        <p:txBody>
          <a:bodyPr/>
          <a:lstStyle/>
          <a:p>
            <a:r>
              <a:rPr lang="cs-CZ" dirty="0" smtClean="0"/>
              <a:t>HARJOITUS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4464496" cy="4572000"/>
          </a:xfrm>
        </p:spPr>
        <p:txBody>
          <a:bodyPr/>
          <a:lstStyle/>
          <a:p>
            <a:pPr marL="0" indent="0">
              <a:buNone/>
            </a:pPr>
            <a:r>
              <a:rPr lang="cs-CZ" sz="2400" i="1" dirty="0" smtClean="0"/>
              <a:t>MALLI: </a:t>
            </a:r>
          </a:p>
          <a:p>
            <a:pPr marL="0" indent="0">
              <a:buNone/>
            </a:pPr>
            <a:r>
              <a:rPr lang="cs-CZ" sz="2400" i="1" dirty="0" err="1" smtClean="0"/>
              <a:t>Missä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Helsinki</a:t>
            </a:r>
            <a:r>
              <a:rPr lang="cs-CZ" sz="2400" i="1" dirty="0" smtClean="0"/>
              <a:t> on?</a:t>
            </a:r>
          </a:p>
          <a:p>
            <a:pPr marL="0" indent="0">
              <a:buNone/>
            </a:pPr>
            <a:r>
              <a:rPr lang="cs-CZ" sz="2400" i="1" dirty="0" err="1" smtClean="0"/>
              <a:t>Helsinki</a:t>
            </a:r>
            <a:r>
              <a:rPr lang="cs-CZ" sz="2400" i="1" dirty="0" smtClean="0"/>
              <a:t> on </a:t>
            </a:r>
            <a:r>
              <a:rPr lang="cs-CZ" sz="2400" i="1" dirty="0" err="1" smtClean="0"/>
              <a:t>Etelä-Suomessa</a:t>
            </a:r>
            <a:r>
              <a:rPr lang="cs-CZ" sz="2400" i="1" dirty="0" smtClean="0"/>
              <a:t>.</a:t>
            </a:r>
          </a:p>
          <a:p>
            <a:pPr marL="0" indent="0">
              <a:buNone/>
            </a:pPr>
            <a:r>
              <a:rPr lang="cs-CZ" sz="2400" i="1" dirty="0" err="1" smtClean="0"/>
              <a:t>Onko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Oulu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etälässä</a:t>
            </a:r>
            <a:r>
              <a:rPr lang="cs-CZ" sz="2400" i="1" dirty="0" smtClean="0"/>
              <a:t>?</a:t>
            </a:r>
          </a:p>
          <a:p>
            <a:pPr marL="0" indent="0">
              <a:buNone/>
            </a:pPr>
            <a:r>
              <a:rPr lang="cs-CZ" sz="2400" i="1" dirty="0" err="1" smtClean="0"/>
              <a:t>Ei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ole</a:t>
            </a:r>
            <a:r>
              <a:rPr lang="cs-CZ" sz="2400" i="1" dirty="0" smtClean="0"/>
              <a:t>, </a:t>
            </a:r>
            <a:r>
              <a:rPr lang="cs-CZ" sz="2400" i="1" dirty="0" err="1" smtClean="0"/>
              <a:t>Oulu</a:t>
            </a:r>
            <a:r>
              <a:rPr lang="cs-CZ" sz="2400" i="1" dirty="0" smtClean="0"/>
              <a:t> on </a:t>
            </a:r>
            <a:r>
              <a:rPr lang="cs-CZ" sz="2400" i="1" dirty="0" err="1" smtClean="0"/>
              <a:t>pohjoisessa</a:t>
            </a:r>
            <a:r>
              <a:rPr lang="cs-CZ" sz="2400" i="1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… 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38" b="5733"/>
          <a:stretch/>
        </p:blipFill>
        <p:spPr bwMode="auto">
          <a:xfrm>
            <a:off x="4716016" y="-692043"/>
            <a:ext cx="4141837" cy="7434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8714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HARJOITUS 3 – </a:t>
            </a:r>
            <a:r>
              <a:rPr lang="cs-CZ" dirty="0" err="1" smtClean="0"/>
              <a:t>Lisää</a:t>
            </a:r>
            <a:r>
              <a:rPr lang="cs-CZ" dirty="0" smtClean="0"/>
              <a:t> JOKA-</a:t>
            </a:r>
            <a:r>
              <a:rPr lang="cs-CZ" dirty="0" err="1" smtClean="0"/>
              <a:t>pronomini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40960" cy="51845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 i="1" dirty="0"/>
              <a:t>1. Se mies</a:t>
            </a:r>
            <a:r>
              <a:rPr lang="fi-FI" i="1" dirty="0" smtClean="0"/>
              <a:t>,</a:t>
            </a:r>
            <a:r>
              <a:rPr lang="cs-CZ" i="1" dirty="0" smtClean="0"/>
              <a:t> ______</a:t>
            </a:r>
            <a:r>
              <a:rPr lang="fi-FI" i="1" dirty="0" smtClean="0"/>
              <a:t> </a:t>
            </a:r>
            <a:r>
              <a:rPr lang="fi-FI" i="1" dirty="0"/>
              <a:t>kävi täällä eilen, on vanha </a:t>
            </a:r>
            <a:r>
              <a:rPr lang="fi-FI" i="1" dirty="0" smtClean="0"/>
              <a:t>työkaverini</a:t>
            </a:r>
            <a:r>
              <a:rPr lang="cs-CZ" i="1" dirty="0" smtClean="0"/>
              <a:t>.</a:t>
            </a:r>
            <a:r>
              <a:rPr lang="fi-FI" i="1" dirty="0" smtClean="0"/>
              <a:t> </a:t>
            </a:r>
            <a:endParaRPr lang="cs-CZ" i="1" dirty="0"/>
          </a:p>
          <a:p>
            <a:pPr marL="0" indent="0">
              <a:buNone/>
            </a:pPr>
            <a:r>
              <a:rPr lang="fi-FI" i="1" dirty="0" smtClean="0"/>
              <a:t>2</a:t>
            </a:r>
            <a:r>
              <a:rPr lang="fi-FI" i="1" dirty="0"/>
              <a:t>. Hän meni naimisiin erään naisen kanssa, </a:t>
            </a:r>
            <a:r>
              <a:rPr lang="cs-CZ" i="1" dirty="0" smtClean="0"/>
              <a:t>_____</a:t>
            </a:r>
            <a:r>
              <a:rPr lang="fi-FI" i="1" dirty="0" smtClean="0"/>
              <a:t>hän </a:t>
            </a:r>
            <a:r>
              <a:rPr lang="fi-FI" i="1" dirty="0"/>
              <a:t>tutustui viime </a:t>
            </a:r>
            <a:r>
              <a:rPr lang="fi-FI" i="1" dirty="0" smtClean="0"/>
              <a:t>vuonna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fi-FI" i="1" dirty="0" smtClean="0"/>
              <a:t>3</a:t>
            </a:r>
            <a:r>
              <a:rPr lang="fi-FI" i="1" dirty="0"/>
              <a:t>. Tämä nainen</a:t>
            </a:r>
            <a:r>
              <a:rPr lang="fi-FI" i="1" dirty="0" smtClean="0"/>
              <a:t>,</a:t>
            </a:r>
            <a:r>
              <a:rPr lang="cs-CZ" i="1" dirty="0" smtClean="0"/>
              <a:t> ______</a:t>
            </a:r>
            <a:r>
              <a:rPr lang="fi-FI" i="1" dirty="0" smtClean="0"/>
              <a:t> </a:t>
            </a:r>
            <a:r>
              <a:rPr lang="fi-FI" i="1" dirty="0"/>
              <a:t>hän piti kovasti, oli </a:t>
            </a:r>
            <a:r>
              <a:rPr lang="cs-CZ" i="1" dirty="0" err="1" smtClean="0"/>
              <a:t>suomalainen</a:t>
            </a:r>
            <a:r>
              <a:rPr lang="fi-FI" i="1" dirty="0" smtClean="0"/>
              <a:t>. </a:t>
            </a:r>
            <a:endParaRPr lang="cs-CZ" i="1" dirty="0" smtClean="0"/>
          </a:p>
          <a:p>
            <a:pPr marL="0" indent="0">
              <a:buNone/>
            </a:pPr>
            <a:r>
              <a:rPr lang="fi-FI" i="1" dirty="0" smtClean="0"/>
              <a:t>4</a:t>
            </a:r>
            <a:r>
              <a:rPr lang="fi-FI" i="1" dirty="0"/>
              <a:t>. Nainen</a:t>
            </a:r>
            <a:r>
              <a:rPr lang="fi-FI" i="1" dirty="0" smtClean="0"/>
              <a:t>,</a:t>
            </a:r>
            <a:r>
              <a:rPr lang="cs-CZ" i="1" dirty="0" smtClean="0"/>
              <a:t> _____</a:t>
            </a:r>
            <a:r>
              <a:rPr lang="fi-FI" i="1" dirty="0" smtClean="0"/>
              <a:t> o</a:t>
            </a:r>
            <a:r>
              <a:rPr lang="cs-CZ" i="1" dirty="0" err="1" smtClean="0"/>
              <a:t>li</a:t>
            </a:r>
            <a:r>
              <a:rPr lang="fi-FI" i="1" dirty="0" smtClean="0"/>
              <a:t> </a:t>
            </a:r>
            <a:r>
              <a:rPr lang="fi-FI" i="1" dirty="0"/>
              <a:t>jo </a:t>
            </a:r>
            <a:r>
              <a:rPr lang="cs-CZ" i="1" dirty="0"/>
              <a:t>4</a:t>
            </a:r>
            <a:r>
              <a:rPr lang="fi-FI" i="1" dirty="0" smtClean="0"/>
              <a:t> </a:t>
            </a:r>
            <a:r>
              <a:rPr lang="fi-FI" i="1" dirty="0"/>
              <a:t>lasta, oli hyvin iloinen ja </a:t>
            </a:r>
            <a:r>
              <a:rPr lang="fi-FI" i="1" dirty="0" smtClean="0"/>
              <a:t>energinen. </a:t>
            </a:r>
            <a:endParaRPr lang="cs-CZ" i="1" dirty="0" smtClean="0"/>
          </a:p>
          <a:p>
            <a:pPr marL="0" indent="0">
              <a:buNone/>
            </a:pPr>
            <a:r>
              <a:rPr lang="fi-FI" i="1" dirty="0" smtClean="0"/>
              <a:t>5</a:t>
            </a:r>
            <a:r>
              <a:rPr lang="fi-FI" i="1" dirty="0"/>
              <a:t>. Talo, </a:t>
            </a:r>
            <a:r>
              <a:rPr lang="cs-CZ" i="1" dirty="0" smtClean="0"/>
              <a:t>_______ </a:t>
            </a:r>
            <a:r>
              <a:rPr lang="fi-FI" i="1" dirty="0" smtClean="0"/>
              <a:t>he </a:t>
            </a:r>
            <a:r>
              <a:rPr lang="fi-FI" i="1" dirty="0"/>
              <a:t>asuvat, sijaitsee kauniilla </a:t>
            </a:r>
            <a:r>
              <a:rPr lang="fi-FI" i="1" dirty="0" smtClean="0"/>
              <a:t>paikalla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fi-FI" i="1" dirty="0" smtClean="0"/>
              <a:t>6</a:t>
            </a:r>
            <a:r>
              <a:rPr lang="fi-FI" i="1" dirty="0"/>
              <a:t>. </a:t>
            </a:r>
            <a:r>
              <a:rPr lang="fi-FI" i="1" dirty="0" smtClean="0"/>
              <a:t>Metsä</a:t>
            </a:r>
            <a:r>
              <a:rPr lang="fi-FI" i="1" dirty="0"/>
              <a:t>, </a:t>
            </a:r>
            <a:r>
              <a:rPr lang="cs-CZ" i="1" dirty="0" smtClean="0"/>
              <a:t>________ </a:t>
            </a:r>
            <a:r>
              <a:rPr lang="fi-FI" i="1" dirty="0" smtClean="0"/>
              <a:t>lapset </a:t>
            </a:r>
            <a:r>
              <a:rPr lang="fi-FI" i="1" dirty="0"/>
              <a:t>rakastavat, on hyvin </a:t>
            </a:r>
            <a:r>
              <a:rPr lang="fi-FI" i="1" dirty="0" smtClean="0"/>
              <a:t>kaunis</a:t>
            </a:r>
            <a:r>
              <a:rPr lang="cs-CZ" i="1" dirty="0" smtClean="0"/>
              <a:t>.</a:t>
            </a:r>
            <a:r>
              <a:rPr lang="fi-FI" i="1" dirty="0" smtClean="0"/>
              <a:t>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7. </a:t>
            </a:r>
            <a:r>
              <a:rPr lang="fi-FI" i="1" dirty="0" smtClean="0"/>
              <a:t>Metsässä </a:t>
            </a:r>
            <a:r>
              <a:rPr lang="fi-FI" i="1" dirty="0"/>
              <a:t>on pieni </a:t>
            </a:r>
            <a:r>
              <a:rPr lang="fi-FI" i="1" dirty="0" smtClean="0"/>
              <a:t>lampi</a:t>
            </a:r>
            <a:r>
              <a:rPr lang="cs-CZ" i="1" dirty="0" smtClean="0"/>
              <a:t> (lamme-/</a:t>
            </a:r>
            <a:r>
              <a:rPr lang="cs-CZ" i="1" dirty="0" err="1" smtClean="0"/>
              <a:t>lampe</a:t>
            </a:r>
            <a:r>
              <a:rPr lang="cs-CZ" i="1" dirty="0" smtClean="0"/>
              <a:t>-)</a:t>
            </a:r>
            <a:r>
              <a:rPr lang="fi-FI" i="1" dirty="0" smtClean="0"/>
              <a:t>, </a:t>
            </a:r>
            <a:r>
              <a:rPr lang="cs-CZ" i="1" dirty="0" smtClean="0"/>
              <a:t>______ </a:t>
            </a:r>
            <a:r>
              <a:rPr lang="fi-FI" i="1" dirty="0" smtClean="0"/>
              <a:t>on </a:t>
            </a:r>
            <a:r>
              <a:rPr lang="fi-FI" i="1" dirty="0"/>
              <a:t>kiva </a:t>
            </a:r>
            <a:r>
              <a:rPr lang="cs-CZ" i="1" dirty="0" err="1" smtClean="0"/>
              <a:t>uida</a:t>
            </a:r>
            <a:r>
              <a:rPr lang="cs-CZ" i="1" dirty="0" smtClean="0"/>
              <a:t>.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8. </a:t>
            </a:r>
            <a:r>
              <a:rPr lang="fi-FI" i="1" dirty="0" smtClean="0"/>
              <a:t>Koulu,</a:t>
            </a:r>
            <a:r>
              <a:rPr lang="cs-CZ" i="1" dirty="0" smtClean="0"/>
              <a:t> _______</a:t>
            </a:r>
            <a:r>
              <a:rPr lang="fi-FI" i="1" dirty="0" smtClean="0"/>
              <a:t> </a:t>
            </a:r>
            <a:r>
              <a:rPr lang="fi-FI" i="1" dirty="0"/>
              <a:t>he menevät joka aamu, on aika </a:t>
            </a:r>
            <a:r>
              <a:rPr lang="fi-FI" i="1" dirty="0" smtClean="0"/>
              <a:t>lähell</a:t>
            </a:r>
            <a:r>
              <a:rPr lang="cs-CZ" i="1" dirty="0" smtClean="0"/>
              <a:t>ä. </a:t>
            </a:r>
            <a:r>
              <a:rPr lang="fi-FI" i="1" dirty="0" smtClean="0"/>
              <a:t>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9</a:t>
            </a:r>
            <a:r>
              <a:rPr lang="fi-FI" i="1" dirty="0" smtClean="0"/>
              <a:t>. </a:t>
            </a:r>
            <a:r>
              <a:rPr lang="fi-FI" i="1" dirty="0"/>
              <a:t>Kirjasto, </a:t>
            </a:r>
            <a:r>
              <a:rPr lang="cs-CZ" i="1" dirty="0" smtClean="0"/>
              <a:t>_______ </a:t>
            </a:r>
            <a:r>
              <a:rPr lang="fi-FI" i="1" dirty="0" smtClean="0"/>
              <a:t>he </a:t>
            </a:r>
            <a:r>
              <a:rPr lang="fi-FI" i="1" dirty="0"/>
              <a:t>käyvät usein, on koulun </a:t>
            </a:r>
            <a:r>
              <a:rPr lang="fi-FI" i="1" dirty="0" smtClean="0"/>
              <a:t>vieressä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smtClean="0"/>
              <a:t>10</a:t>
            </a:r>
            <a:r>
              <a:rPr lang="fi-FI" i="1" dirty="0" smtClean="0"/>
              <a:t>. </a:t>
            </a:r>
            <a:r>
              <a:rPr lang="fi-FI" i="1" dirty="0"/>
              <a:t>Pöytä, </a:t>
            </a:r>
            <a:r>
              <a:rPr lang="cs-CZ" i="1" dirty="0" smtClean="0"/>
              <a:t>_________</a:t>
            </a:r>
            <a:r>
              <a:rPr lang="fi-FI" i="1" dirty="0" smtClean="0"/>
              <a:t>on </a:t>
            </a:r>
            <a:r>
              <a:rPr lang="fi-FI" i="1" dirty="0"/>
              <a:t>paljon kirjoja, on </a:t>
            </a:r>
            <a:r>
              <a:rPr lang="fi-FI" i="1" dirty="0" smtClean="0"/>
              <a:t>pyöreä</a:t>
            </a:r>
            <a:r>
              <a:rPr lang="cs-CZ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8990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36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JOULUKALENTERI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003232" cy="4933528"/>
          </a:xfrm>
        </p:spPr>
        <p:txBody>
          <a:bodyPr>
            <a:normAutofit/>
          </a:bodyPr>
          <a:lstStyle/>
          <a:p>
            <a:r>
              <a:rPr lang="cs-CZ" b="1" dirty="0" err="1" smtClean="0"/>
              <a:t>Pikkutontun</a:t>
            </a:r>
            <a:r>
              <a:rPr lang="cs-CZ" b="1" dirty="0" smtClean="0"/>
              <a:t> </a:t>
            </a:r>
            <a:r>
              <a:rPr lang="cs-CZ" b="1" dirty="0" err="1" smtClean="0"/>
              <a:t>matkassa</a:t>
            </a:r>
            <a:r>
              <a:rPr lang="cs-CZ" b="1" dirty="0" smtClean="0"/>
              <a:t> </a:t>
            </a:r>
            <a:r>
              <a:rPr lang="cs-CZ" dirty="0" smtClean="0"/>
              <a:t>- t</a:t>
            </a:r>
            <a:r>
              <a:rPr lang="fi-FI" dirty="0" smtClean="0"/>
              <a:t>ontun </a:t>
            </a:r>
            <a:r>
              <a:rPr lang="fi-FI" dirty="0"/>
              <a:t>lakki on kadonnut, ja mitä siitä seuraakaan...</a:t>
            </a:r>
            <a:r>
              <a:rPr lang="cs-CZ" dirty="0" smtClean="0"/>
              <a:t>: 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https://papunet.net/_pelit/joulukalenteri-2011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KOTITEHTÄVÄ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err="1" smtClean="0"/>
              <a:t>Lukekaa</a:t>
            </a:r>
            <a:r>
              <a:rPr lang="cs-CZ" dirty="0" smtClean="0"/>
              <a:t> </a:t>
            </a:r>
            <a:r>
              <a:rPr lang="cs-CZ" dirty="0" err="1" smtClean="0"/>
              <a:t>pikkutontun</a:t>
            </a:r>
            <a:r>
              <a:rPr lang="cs-CZ" dirty="0" smtClean="0"/>
              <a:t>  </a:t>
            </a:r>
            <a:r>
              <a:rPr lang="cs-CZ" dirty="0" err="1" smtClean="0"/>
              <a:t>tarinat</a:t>
            </a:r>
            <a:r>
              <a:rPr lang="cs-CZ" dirty="0" smtClean="0"/>
              <a:t> </a:t>
            </a:r>
            <a:r>
              <a:rPr lang="cs-CZ" dirty="0" err="1" smtClean="0"/>
              <a:t>luukut</a:t>
            </a:r>
            <a:r>
              <a:rPr lang="cs-CZ" dirty="0" smtClean="0"/>
              <a:t> 1-8. </a:t>
            </a:r>
            <a:r>
              <a:rPr lang="cs-CZ" dirty="0" err="1" smtClean="0"/>
              <a:t>Keskustelemme</a:t>
            </a:r>
            <a:r>
              <a:rPr lang="cs-CZ" dirty="0" smtClean="0"/>
              <a:t> </a:t>
            </a:r>
            <a:r>
              <a:rPr lang="cs-CZ" dirty="0" err="1" smtClean="0"/>
              <a:t>asiasta</a:t>
            </a:r>
            <a:r>
              <a:rPr lang="cs-CZ" dirty="0" smtClean="0"/>
              <a:t> </a:t>
            </a:r>
            <a:r>
              <a:rPr lang="cs-CZ" dirty="0" err="1" smtClean="0"/>
              <a:t>taas</a:t>
            </a:r>
            <a:r>
              <a:rPr lang="cs-CZ" dirty="0" smtClean="0"/>
              <a:t> </a:t>
            </a:r>
            <a:r>
              <a:rPr lang="cs-CZ" dirty="0" err="1" smtClean="0"/>
              <a:t>keskiviikkona</a:t>
            </a:r>
            <a:r>
              <a:rPr lang="cs-CZ" dirty="0" smtClean="0"/>
              <a:t>.</a:t>
            </a:r>
            <a:endParaRPr lang="cs-CZ" dirty="0" smtClean="0"/>
          </a:p>
          <a:p>
            <a:pPr marL="0" indent="0">
              <a:buNone/>
            </a:pPr>
            <a:endParaRPr lang="fi-FI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4227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310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294</TotalTime>
  <Words>217</Words>
  <Application>Microsoft Office PowerPoint</Application>
  <PresentationFormat>Předvádění na obrazovce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Jmění</vt:lpstr>
      <vt:lpstr>KIELI I</vt:lpstr>
      <vt:lpstr>KYSY KURSSIKAVERILTA</vt:lpstr>
      <vt:lpstr>HARJOITUS 1 – Täydennä verbit.</vt:lpstr>
      <vt:lpstr>HARJOITUS 2</vt:lpstr>
      <vt:lpstr>HARJOITUS 3 – Lisää JOKA-pronomini</vt:lpstr>
      <vt:lpstr>Prezentace aplikace PowerPoint</vt:lpstr>
      <vt:lpstr>JOULUKALENTERI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KIELI I</dc:title>
  <dc:creator>HP</dc:creator>
  <cp:lastModifiedBy>HP</cp:lastModifiedBy>
  <cp:revision>7</cp:revision>
  <dcterms:created xsi:type="dcterms:W3CDTF">2020-12-02T13:04:58Z</dcterms:created>
  <dcterms:modified xsi:type="dcterms:W3CDTF">2020-12-04T10:06:16Z</dcterms:modified>
</cp:coreProperties>
</file>