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5" r:id="rId7"/>
    <p:sldId id="266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24-Nov-20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24-Nov-20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24-Nov-20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8D358-7BDB-2945-9928-0294E17E6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285" y="1011944"/>
            <a:ext cx="10341429" cy="4219246"/>
          </a:xfrm>
        </p:spPr>
        <p:txBody>
          <a:bodyPr anchor="ctr"/>
          <a:lstStyle/>
          <a:p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Фёдор Михайлович Достоевский </a:t>
            </a:r>
            <a:b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Роман «Бесы»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2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55D6B-4380-1F4E-9E24-FFF7B6E5D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089243"/>
            <a:ext cx="8361229" cy="2098226"/>
          </a:xfrm>
        </p:spPr>
        <p:txBody>
          <a:bodyPr/>
          <a:lstStyle/>
          <a:p>
            <a:r>
              <a:rPr lang="ru-R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9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7E8DF-01C8-5E48-AFF0-66FFA1A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3" y="522854"/>
            <a:ext cx="4930257" cy="12645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/>
              <a:t>«Бесы»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EA950-AAB0-D145-AF88-BDA3DE13A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681" y="1955132"/>
            <a:ext cx="6286537" cy="4217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i="0" u="none" strike="noStrike" dirty="0">
                <a:effectLst/>
                <a:latin typeface="Lucida Sans" panose="020B0602030504020204" pitchFamily="34" charset="0"/>
              </a:rPr>
              <a:t>«Бе́сы»</a:t>
            </a:r>
            <a:r>
              <a:rPr lang="en-US" sz="2200" b="0" i="0" u="none" strike="noStrike" dirty="0">
                <a:effectLst/>
                <a:latin typeface="Lucida Sans" panose="020B0602030504020204" pitchFamily="34" charset="0"/>
              </a:rPr>
              <a:t> — роман русского писателя XIX века Фёдора Михайловича Достоевского, написанный в 1870—1872 годах и опубликованный в 1872 году в журнале «Русский вестник» Михаила Каткова.</a:t>
            </a:r>
          </a:p>
          <a:p>
            <a:r>
              <a:rPr lang="en-US" sz="2200" b="0" i="0" u="none" strike="noStrike" dirty="0">
                <a:effectLst/>
                <a:latin typeface="Lucida Sans" panose="020B0602030504020204" pitchFamily="34" charset="0"/>
              </a:rPr>
              <a:t>Основная работа над романом проходила в 1870—1871 годах за границей. Писатель был недоволен западноевропейской жизнью и очень тосковал по России.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491DF32C-B337-FC47-A4BB-3EAA50637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3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FF2C1-F049-F54A-83C5-BBD17A93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318168"/>
            <a:ext cx="5958837" cy="1485900"/>
          </a:xfrm>
        </p:spPr>
        <p:txBody>
          <a:bodyPr anchor="ctr">
            <a:normAutofit/>
          </a:bodyPr>
          <a:lstStyle/>
          <a:p>
            <a:pPr algn="ctr"/>
            <a:r>
              <a:rPr lang="ru-RU" u="sng"/>
              <a:t>История создания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4B2E0-D191-E94E-A24B-E37DB01BD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15" y="1904330"/>
            <a:ext cx="6789605" cy="4261853"/>
          </a:xfrm>
        </p:spPr>
        <p:txBody>
          <a:bodyPr anchor="ctr">
            <a:normAutofit/>
          </a:bodyPr>
          <a:lstStyle/>
          <a:p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Один из наиболее политизированных романов Достоевского был написан им под впечатлением от ростков террористического и радикального движений в среде русских интеллигентов, разночинцев и прочих. Непосредственным прообразом сюжета романа стало вызвавшее большой резонанс в обществе дело об убийстве студента Ивана Иванова, задуманное С. Г. Нечаевым с целью укрепления своей власти в революционном террористическом кружке.</a:t>
            </a:r>
          </a:p>
          <a:p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В романе отражено поразившее всех явление политической жизни страны — «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</a:rPr>
              <a:t>нечаевщина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1D5CAC9-B284-1E4F-974F-AB2F36D7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830530"/>
            <a:ext cx="3299579" cy="51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3F10-92F0-5347-880D-BF5E7360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368300"/>
            <a:ext cx="5793475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/>
              <a:t>Жанр и композиция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D8C8C-286A-E241-BAD7-FCFD7D47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200" i="0" u="none" strike="noStrike" dirty="0">
                <a:effectLst/>
                <a:latin typeface="Lucida Sans" panose="020B0602030504020204" pitchFamily="34" charset="0"/>
              </a:rPr>
              <a:t>«Бесы» относятся к реалистическому направлению в литературе. </a:t>
            </a:r>
          </a:p>
          <a:p>
            <a:pPr fontAlgn="base"/>
            <a:r>
              <a:rPr lang="en-US" sz="2200" i="0" u="none" strike="noStrike" dirty="0">
                <a:effectLst/>
                <a:latin typeface="Lucida Sans" panose="020B0602030504020204" pitchFamily="34" charset="0"/>
              </a:rPr>
              <a:t>Жанр произведения – роман. Повествование охватывает длительный промежуток времени.</a:t>
            </a:r>
          </a:p>
          <a:p>
            <a:pPr fontAlgn="base"/>
            <a:r>
              <a:rPr lang="en-US" sz="2200" dirty="0">
                <a:latin typeface="Lucida Sans" panose="020B0602030504020204" pitchFamily="34" charset="0"/>
              </a:rPr>
              <a:t>Композиция. Роман состоит из трёх частей. Часть первая- 5 глав, часть вторая- 10 глав, часть третья- 8 глав ( + глава «У Тихона»).</a:t>
            </a:r>
            <a:endParaRPr lang="en-US" sz="2200" i="0" u="none" strike="noStrike" dirty="0">
              <a:effectLst/>
              <a:latin typeface="Lucida Sans" panose="020B0602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B2C03FD-6A14-F542-8A1E-6B0800761D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162" r="2" b="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BFFAB-E7EB-EB4E-B90B-46D22ADF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93" y="424782"/>
            <a:ext cx="5793475" cy="14364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/>
              <a:t>Персонажи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91EFB-37C8-BE40-A4A2-3D7159A8D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138" y="1861219"/>
            <a:ext cx="6600916" cy="45053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 dirty="0"/>
              <a:t>Ставрогин Николай Всеволодович</a:t>
            </a:r>
            <a:r>
              <a:rPr lang="en-US" sz="1900" dirty="0"/>
              <a:t>- отставной офицер, сын Варвары Петровны Ставрогиной.</a:t>
            </a:r>
          </a:p>
          <a:p>
            <a:r>
              <a:rPr lang="en-US" sz="1900" b="1" dirty="0"/>
              <a:t>Верховенский Пётр Степанович-</a:t>
            </a:r>
            <a:r>
              <a:rPr lang="en-US" sz="1900" dirty="0"/>
              <a:t> руководитель тайной организации, сын Степана Трофимовича Верховенского.</a:t>
            </a:r>
          </a:p>
          <a:p>
            <a:r>
              <a:rPr lang="en-US" sz="1900" b="1" dirty="0"/>
              <a:t>Кириллов Алексей Нилыч</a:t>
            </a:r>
            <a:r>
              <a:rPr lang="en-US" sz="1900" dirty="0"/>
              <a:t>- инженер-строитель, разработал теорию самоубийства как непреложную необходимость для мыслящего человека.</a:t>
            </a:r>
          </a:p>
          <a:p>
            <a:r>
              <a:rPr lang="en-US" sz="1900" b="1" dirty="0"/>
              <a:t>Шатов Иван Павлович-</a:t>
            </a:r>
            <a:r>
              <a:rPr lang="en-US" sz="1900" dirty="0"/>
              <a:t> бывший студент, брат Дарьи Павловны Шатовой.</a:t>
            </a:r>
            <a:endParaRPr lang="ru-RU" sz="1900" dirty="0"/>
          </a:p>
          <a:p>
            <a:r>
              <a:rPr lang="ru-RU" sz="1900" b="1" dirty="0"/>
              <a:t>Липутин, Виргинский, </a:t>
            </a:r>
            <a:r>
              <a:rPr lang="ru-RU" sz="1900" b="1" dirty="0" err="1"/>
              <a:t>Лямшин</a:t>
            </a:r>
            <a:r>
              <a:rPr lang="ru-RU" sz="1900" b="1" dirty="0"/>
              <a:t>, </a:t>
            </a:r>
            <a:r>
              <a:rPr lang="ru-RU" sz="1900" b="1" dirty="0" err="1"/>
              <a:t>Толкаченко</a:t>
            </a:r>
            <a:r>
              <a:rPr lang="ru-RU" sz="1900" b="1" dirty="0"/>
              <a:t>, </a:t>
            </a:r>
            <a:r>
              <a:rPr lang="ru-RU" sz="1900" b="1" dirty="0" err="1"/>
              <a:t>Шигалев</a:t>
            </a:r>
            <a:r>
              <a:rPr lang="ru-RU" sz="1900" b="1" dirty="0"/>
              <a:t>- </a:t>
            </a:r>
            <a:r>
              <a:rPr lang="ru-RU" sz="1900" dirty="0"/>
              <a:t>«Пятёрка» Верховенского. </a:t>
            </a:r>
            <a:endParaRPr lang="ru-RU" sz="19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FCAABD8-7885-E146-ADA8-17A0D69C9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40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630AF-CD4D-ED43-B8AD-804C31E3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4" y="40005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u="sng"/>
              <a:t>Ненапечатанная глава «У Тихона»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6877F58-0963-6B4B-A2F3-0C185FF69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277" r="17776" b="-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88299-C3F9-6C45-B3FF-C82A99B28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824" y="1885950"/>
            <a:ext cx="6702459" cy="46144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0" i="0" u="none" strike="noStrike" dirty="0">
                <a:effectLst/>
                <a:latin typeface="Lucida Sans" panose="020B0602030504020204" pitchFamily="34" charset="0"/>
              </a:rPr>
              <a:t>В первоначальной версии «Бесов» была глава «У Тихона», в которой Николай Ставрогин отправляется к архиерею Тихону и показывает ему свою исповедь – якобы он намерен ее опубликовать. В ней рассказывается, как Ставрогин растлил Матрешу, совсем юную девочку.</a:t>
            </a:r>
          </a:p>
          <a:p>
            <a:r>
              <a:rPr lang="en-US" sz="2300" dirty="0">
                <a:latin typeface="Lucida Sans" panose="020B0602030504020204" pitchFamily="34" charset="0"/>
              </a:rPr>
              <a:t>Издатель журнала</a:t>
            </a:r>
            <a:r>
              <a:rPr lang="en-US" sz="2300" b="1" dirty="0">
                <a:latin typeface="Lucida Sans" panose="020B0602030504020204" pitchFamily="34" charset="0"/>
              </a:rPr>
              <a:t> «Русский вестник»</a:t>
            </a:r>
            <a:r>
              <a:rPr lang="en-US" sz="2300" dirty="0">
                <a:latin typeface="Lucida Sans" panose="020B0602030504020204" pitchFamily="34" charset="0"/>
              </a:rPr>
              <a:t> Михаил Катков не допустил главу до печати. На его взгляд в ней было слишком много безнравственности.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63996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98C27-0F9B-F04F-A9F7-5F24AE1B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1" y="400050"/>
            <a:ext cx="6200257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u="sng" dirty="0">
                <a:latin typeface="Lucida Sans" panose="020B0602030504020204" pitchFamily="34" charset="0"/>
              </a:rPr>
              <a:t>О</a:t>
            </a:r>
            <a:r>
              <a:rPr lang="en-US" sz="3400" b="0" i="0" u="sng" strike="noStrike" dirty="0">
                <a:effectLst/>
                <a:latin typeface="Lucida Sans" panose="020B0602030504020204" pitchFamily="34" charset="0"/>
              </a:rPr>
              <a:t>тношение Ф. М. Достоевского к революционному процессу</a:t>
            </a:r>
            <a:endParaRPr lang="en-US" sz="3400" u="sng" dirty="0">
              <a:latin typeface="Lucida Sans" panose="020B0602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13E53-3EAD-F741-8273-F96BDFB55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982" y="2109871"/>
            <a:ext cx="7033698" cy="4348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В романе представлен взгляд Достоевского на общественные процессы в русском обществе второй половины девятнадцатого века. Писатель показал то разложение, которому подвергается молодёжь, осудил самые радикальные проявление нигилизма, отрицающего всякие авторитеты.</a:t>
            </a:r>
          </a:p>
          <a:p>
            <a:r>
              <a:rPr lang="ru-RU" b="0" i="0" u="none" strike="noStrike" dirty="0">
                <a:effectLst/>
                <a:latin typeface="Verdana" panose="020B0604030504040204" pitchFamily="34" charset="0"/>
              </a:rPr>
              <a:t> В романе в самых жутких красках представлены злодеяния, на которые идут радикалы, лишённые всяких принципов, как они используют людей, убивают и калечат их. Достоевский презирает и отрицает мировоззрение таких людей, как несущих лишь зло и разрушение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559D323-F883-C84A-9228-8371DE3C1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424" r="312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2BC62-D348-2D4A-8B0B-723CD06E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384" y="247650"/>
            <a:ext cx="6176776" cy="1485900"/>
          </a:xfrm>
        </p:spPr>
        <p:txBody>
          <a:bodyPr anchor="ctr">
            <a:normAutofit/>
          </a:bodyPr>
          <a:lstStyle/>
          <a:p>
            <a:pPr algn="ctr"/>
            <a:r>
              <a:rPr lang="ru-RU" u="sng" dirty="0"/>
              <a:t>Критика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0DE86C-047A-B04F-A419-87F935E6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2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03534-83EF-0048-B45E-2A8CCC6B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84" y="1981200"/>
            <a:ext cx="6720905" cy="3896895"/>
          </a:xfrm>
        </p:spPr>
        <p:txBody>
          <a:bodyPr anchor="ctr">
            <a:normAutofit/>
          </a:bodyPr>
          <a:lstStyle/>
          <a:p>
            <a:r>
              <a:rPr lang="ru-RU" sz="2100" b="0" i="0" u="none" strike="noStrike" dirty="0">
                <a:effectLst/>
                <a:latin typeface="Roboto"/>
              </a:rPr>
              <a:t>Общество достаточно прохладно приняло новый роман. О нем негативно отзывался </a:t>
            </a:r>
            <a:r>
              <a:rPr lang="ru-RU" sz="2100" b="0" i="0" dirty="0">
                <a:effectLst/>
                <a:latin typeface="Roboto"/>
              </a:rPr>
              <a:t>Тургенев</a:t>
            </a:r>
            <a:r>
              <a:rPr lang="ru-RU" sz="2100" b="0" i="0" u="none" strike="noStrike" dirty="0">
                <a:effectLst/>
                <a:latin typeface="Roboto"/>
              </a:rPr>
              <a:t>, а некоторые критики и вовсе объявили произведение «клеветой» и «бредом». Со временем ситуация мало изменилась. Большинство сторонников российского революционного движения воспринимали «Бесы» как злобную карикатуру на свои идеи. </a:t>
            </a:r>
          </a:p>
          <a:p>
            <a:r>
              <a:rPr lang="ru-RU" sz="2100" b="0" i="0" u="none" strike="noStrike" dirty="0">
                <a:effectLst/>
                <a:latin typeface="Verdana" panose="020B0604030504040204" pitchFamily="34" charset="0"/>
              </a:rPr>
              <a:t>Многие консерваторы же наоборот оценили роман довольно высоко.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64292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FAB13-C201-C041-AE93-1693F95F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290" y="181619"/>
            <a:ext cx="5293123" cy="1273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/>
              <a:t>Экранизации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843AE1E-99A8-6E4D-92C3-B2D35B20A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788" r="14498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8A356-0F53-9F41-AC23-4DE6DC27C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1640" y="1454946"/>
            <a:ext cx="7184019" cy="50443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1962 — «Одержимый» /Die Besessenen — фильм режиссёра Михаэля Кельманна по ромaну Фёдора Достоевского «Бесы» и пьесе Альбера Камю «Одержимые» (ФРГ)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1977 — «Бесы» / «Die Dämonen» — сериал Клауса Питера Витта (ФРГ, Австрия)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1988 — «Бесы» — фильм режиссёра Анджея Вайды (на основе пьесы Альбера Камю«Одержимые» — инсценировки романа Достоевского).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1992 — «Бесы» — фильм режиссёров Игоря и Дмитрия Таланкиных.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2006 — «Бесы» — фильм режиссёров Валерия Ахадова, Геннадия Карюка и Феликса Шультесса.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2014 — «Бесы» — телесериал</a:t>
            </a:r>
            <a:r>
              <a:rPr lang="ru-RU" sz="1700"/>
              <a:t> </a:t>
            </a:r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режиссёра Владимира Хотиненко.</a:t>
            </a:r>
          </a:p>
          <a:p>
            <a:r>
              <a:rPr lang="en-US" sz="1700" b="0" i="0" u="none" strike="noStrike">
                <a:effectLst/>
                <a:latin typeface="Lucida Sans" panose="020B0602030504020204" pitchFamily="34" charset="0"/>
              </a:rPr>
              <a:t>2014 — «Бесы» — фильм режиссёра Романа Шаляпина.</a:t>
            </a:r>
            <a:endParaRPr lang="en-US" sz="1700" b="0" i="0" u="none" strike="noStrike" dirty="0">
              <a:effectLst/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6517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Lucida Sans</vt:lpstr>
      <vt:lpstr>Roboto</vt:lpstr>
      <vt:lpstr>Verdana</vt:lpstr>
      <vt:lpstr>Уголки</vt:lpstr>
      <vt:lpstr>Фёдор Михайлович Достоевский  Роман «Бесы» </vt:lpstr>
      <vt:lpstr>«Бесы»</vt:lpstr>
      <vt:lpstr>История создания</vt:lpstr>
      <vt:lpstr>Жанр и композиция</vt:lpstr>
      <vt:lpstr>Персонажи</vt:lpstr>
      <vt:lpstr>Ненапечатанная глава «У Тихона»</vt:lpstr>
      <vt:lpstr>Отношение Ф. М. Достоевского к революционному процессу</vt:lpstr>
      <vt:lpstr>Критика</vt:lpstr>
      <vt:lpstr>Экранизации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Фёдор Михайлович Достоевский  Роман «Бесы»</dc:title>
  <dc:creator>Mariia Bosova</dc:creator>
  <cp:lastModifiedBy>Elena Vasilyeva</cp:lastModifiedBy>
  <cp:revision>7</cp:revision>
  <dcterms:created xsi:type="dcterms:W3CDTF">2020-11-24T02:07:54Z</dcterms:created>
  <dcterms:modified xsi:type="dcterms:W3CDTF">2020-11-24T10:32:29Z</dcterms:modified>
</cp:coreProperties>
</file>