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fcd26132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fcd26132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fcd261322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fcd261322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fcd26132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fcd26132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fcd26132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fcd26132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fcd26132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fcd26132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fcd26132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fcd26132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fcd26132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fcd26132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fcd261322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fcd261322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fcd2613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fcd2613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fcd26132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fcd26132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fcd26132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fcd26132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fcd26132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fcd26132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fcd26132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fcd26132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fcd26132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fcd26132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fcd26132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fcd26132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fcd26132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fcd26132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Encounters with aging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Lilit Sahakyan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621126"/>
            <a:ext cx="4723575" cy="31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576" y="1621113"/>
            <a:ext cx="4723575" cy="31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727650" y="2571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Konenki = The turn (change) of life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404850" y="2304150"/>
            <a:ext cx="8334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Subjektivní </a:t>
            </a:r>
            <a:r>
              <a:rPr lang="cs"/>
              <a:t>zkušenosti</a:t>
            </a:r>
            <a:r>
              <a:rPr lang="cs"/>
              <a:t> žen X věda X kolektivní povědomí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200" y="606975"/>
            <a:ext cx="5737601" cy="45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508" y="1229375"/>
            <a:ext cx="3534000" cy="35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900" y="1517988"/>
            <a:ext cx="4419600" cy="294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900" y="502450"/>
            <a:ext cx="3146950" cy="464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729450" y="2078875"/>
            <a:ext cx="4286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Vztah výzkumníka a respondenta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Pochopení kontextu</a:t>
            </a:r>
            <a:endParaRPr sz="2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77" y="899514"/>
            <a:ext cx="5183951" cy="39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800" y="1335900"/>
            <a:ext cx="452437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Kdo je Margaret M. Lock? </a:t>
            </a:r>
            <a:endParaRPr sz="300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172050" y="2092150"/>
            <a:ext cx="5322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1936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Kanada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klinická antropoložka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80. a 90. léta - výzkum v Japonsku</a:t>
            </a:r>
            <a:endParaRPr sz="25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762" y="818787"/>
            <a:ext cx="2573100" cy="40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811125" y="1614875"/>
            <a:ext cx="3238800" cy="26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Monografie: Encounters with Aging: Mythologies of Menopause in Japan and North America 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6562" l="18678" r="21318" t="5239"/>
          <a:stretch/>
        </p:blipFill>
        <p:spPr>
          <a:xfrm>
            <a:off x="4572000" y="526171"/>
            <a:ext cx="3141174" cy="4617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Margaret Lock </a:t>
            </a:r>
            <a:endParaRPr sz="3000"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225125" y="2052325"/>
            <a:ext cx="4214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koncept “lokálních biologií”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propojuje biologické a kulturní vlivy na tělesné zkušenosti </a:t>
            </a:r>
            <a:endParaRPr sz="2500"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6134" l="0" r="0" t="13363"/>
          <a:stretch/>
        </p:blipFill>
        <p:spPr>
          <a:xfrm>
            <a:off x="4439275" y="952649"/>
            <a:ext cx="4572000" cy="392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Co je menopauza? </a:t>
            </a:r>
            <a:endParaRPr sz="3000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4857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2500"/>
              <a:t>biologicky: přechod ženy z reprodukčního období do období bez menstruace 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2500"/>
              <a:t>45-55 let 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2500"/>
              <a:t>kulturně: liší se podle společnosti 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650" y="1717000"/>
            <a:ext cx="2984851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Menopauza v textu</a:t>
            </a:r>
            <a:endParaRPr sz="3000"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Pouze biologický fakt nebo i kulturně formovaný koncept?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Nemoc?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Proces stárnutí?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s" sz="2500"/>
              <a:t>Přirozený životní cyklus? 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27650" y="2571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Srovnání Severní Ameriky a Japonska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425" y="762875"/>
            <a:ext cx="5467150" cy="42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150" y="601525"/>
            <a:ext cx="5905650" cy="44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