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0E30-5D62-B2AD-869C-C834B693F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42074-E987-7B49-267D-EA78DA1ED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4C08D-1DE3-566E-A12D-8F8C2E42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AE2-036D-4628-924C-5080F0BE28A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2BF47-4194-598B-ED01-C1BA92F1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2B999-0670-2BB5-B1EA-CA86F984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DE08-59B2-472D-B17D-E915A525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8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F429-7A3B-AE46-912A-17090426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661FF-D458-59F4-126B-B579BA7A5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12A69-AB05-0AEA-705D-3C24216A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AE2-036D-4628-924C-5080F0BE28A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F4A66-4632-189A-F895-DA34EF61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67602-0613-684B-F4E6-1284F42D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DE08-59B2-472D-B17D-E915A525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77F753-A07C-9453-0526-F9950EB88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3819F-B43B-792D-E756-3E2B8A9B9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950CD-CD89-51C3-8AB0-F9651AAB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AE2-036D-4628-924C-5080F0BE28A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297D3-4892-B420-FC08-29DA9F69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23C8A-DF0B-29CF-7259-6023A9C0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DE08-59B2-472D-B17D-E915A525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2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65C2-A7D0-D287-9C93-41DADE91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E9B2-20BF-DA4F-F285-5F6670ACA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DE795-7E07-208A-2530-166C19AE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AE2-036D-4628-924C-5080F0BE28A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347CB-21B5-47FA-2E35-A919566D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58DAC-FB4E-A106-62C0-61B732F6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DE08-59B2-472D-B17D-E915A525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2B72-8886-C49B-B163-9EF2C53F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2A6D9-502B-776E-E6B9-FE4730B0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25660-84A4-271E-BF34-DBCCB66B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AE2-036D-4628-924C-5080F0BE28A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5807-762E-3689-8A12-0CD247E3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051C5-05DF-DD91-FB99-0FC8E8A3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DE08-59B2-472D-B17D-E915A525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5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DB4B-7E64-3506-38EA-FF39E6FF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8CE02-C4E7-E338-9656-DB8368B81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8C172-12D4-7AFB-60B3-6679A6E70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15809-9C00-28CB-DAFF-DE1D46D8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AE2-036D-4628-924C-5080F0BE28A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585E8-A58D-2400-7B63-A172565C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494D2-FAF0-555C-5759-1B58627A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DE08-59B2-472D-B17D-E915A525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5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960D-D1B4-3E1D-1BF5-49B0A7F0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EDE35-22D5-AF50-8EBB-4409F3F1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8691B-CBD6-5925-173B-489AF2789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A0017-F40C-970A-8EC1-794985050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2E4D7-672C-28DF-4EB7-C872439B6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B44A09-B5B9-EB17-1756-5102B2C9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AE2-036D-4628-924C-5080F0BE28A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B7E9BB-B37C-25B9-F74F-571F74B1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FE46A-A1D4-EE06-2C77-5F7DF08E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DE08-59B2-472D-B17D-E915A525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B97D-D734-8DA8-8338-76DBDE90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5AE7B-2D27-5FB5-FCB4-D298F3A6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AE2-036D-4628-924C-5080F0BE28A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57AFB-46BB-C66C-2102-3DA56625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7F263-09C1-E73B-B32C-3602717F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DE08-59B2-472D-B17D-E915A525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5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FBFC5-7076-414C-9E8D-F7B9A026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AE2-036D-4628-924C-5080F0BE28A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8F340-F38E-1F6A-0540-9C6F4269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2A6AA-F726-DFCE-D2DC-3706A09A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DE08-59B2-472D-B17D-E915A525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3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17CF-9A85-3F2B-CB79-D75C75D5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C8A7E-2B70-6A33-CFCD-DF5BA7C5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CECB2-6C29-547C-7DAD-AD3CE3549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80A9B-4FC3-77F4-53CD-19713E0F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AE2-036D-4628-924C-5080F0BE28A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14232-4AC2-AF9E-1075-9FA5B2BA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74CE2-2579-2826-52A1-3C35D7EC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DE08-59B2-472D-B17D-E915A525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1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F69F1-D4B5-BC93-9173-756AA977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84429-DB35-566F-3181-A12828E7D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56C81-60F7-51B9-FF61-C96913E97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B23A7-5473-3C9E-2618-5EE132DB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AE2-036D-4628-924C-5080F0BE28A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C6611-1C27-4DDD-D949-728B1DF0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95181-41DB-20E4-E1AF-A49C3AEA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1DE08-59B2-472D-B17D-E915A525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2F87B-E36B-A51A-93A4-B80C45CD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29817-30DC-9EFF-9885-819316254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4875D-28BA-4DBD-50B7-A607067C8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8FCAE2-036D-4628-924C-5080F0BE28A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57F13-9801-C333-E609-6905B7939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20AA2-CB45-F449-B768-5D8321ACB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81DE08-59B2-472D-B17D-E915A525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176.119.25.72/main/3900000/f2aaa04295c2393787a57c53bd1b9101/Alice%20Goffman%20-%20On%20the%20Run_%20Fugitive%20Life%20in%20an%20American%20City-University%20of%20Chicago%20Press%20%282014%2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0496-7675-B38B-30D8-CC8DAD84F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57" y="1187678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On the Run: </a:t>
            </a:r>
            <a:br>
              <a:rPr lang="en-GB" dirty="0"/>
            </a:br>
            <a:r>
              <a:rPr lang="en-GB" dirty="0"/>
              <a:t>Fugitive Life </a:t>
            </a:r>
            <a:br>
              <a:rPr lang="en-GB" dirty="0"/>
            </a:br>
            <a:r>
              <a:rPr lang="en-GB" dirty="0"/>
              <a:t>in an American City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1CB86-D626-AADA-F2E2-C6C4F5660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8" y="6030119"/>
            <a:ext cx="6097586" cy="1655762"/>
          </a:xfrm>
        </p:spPr>
        <p:txBody>
          <a:bodyPr/>
          <a:lstStyle/>
          <a:p>
            <a:pPr algn="l"/>
            <a:r>
              <a:rPr lang="en-GB" dirty="0"/>
              <a:t>Emma Monk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726779-A118-C2BA-B579-79FCEE46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7" y="0"/>
            <a:ext cx="457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3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C873E87-7C2D-73AF-8792-8E6418EB65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8" b="27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8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89D0-F67E-84DD-3FA5-BA058A66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D8B32-B965-CEF6-6B00-4588E46C9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0792C35-85DC-CEF4-1EB7-0C9BF148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2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A0818EA-A97F-A53E-2BAA-09E2D131E3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7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12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0B40677-3479-3F68-5ECA-3D9E6BEBF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4" r="1" b="2468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1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D07B-213C-7FFB-22B2-7F1485D1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96C05-791D-6433-880E-B2F01A777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D87807E-6E38-1E2F-D36C-002B3173F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92" y="0"/>
            <a:ext cx="7691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7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EEEA-93EA-4F08-16CA-37C5FB52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7A491-3E57-0270-66B7-07AD8833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DBBC449-6FD4-6555-B20B-C149D17B2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4"/>
          <a:stretch/>
        </p:blipFill>
        <p:spPr bwMode="auto">
          <a:xfrm>
            <a:off x="0" y="582385"/>
            <a:ext cx="12192000" cy="56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6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C3C596D-7EB7-2171-3090-447FBEEF43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5" b="58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2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BADF-E25D-1FFF-880B-ACBED1E5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5CE1-2A51-2AC3-4330-9C6CBAD9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EFDC7623-7FB1-3611-BD54-D303DABD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96" y="0"/>
            <a:ext cx="6871607" cy="68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8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1D85-AD90-7DC8-143E-D9121C7E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Závěr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CE23D-F422-A5A5-6EDE-E9455E3AB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Zdroj</a:t>
            </a:r>
            <a:r>
              <a:rPr lang="en-GB" dirty="0"/>
              <a:t>:</a:t>
            </a:r>
          </a:p>
          <a:p>
            <a:pPr algn="l" rtl="0"/>
            <a:r>
              <a:rPr lang="en-US" b="0" i="0" dirty="0">
                <a:solidFill>
                  <a:srgbClr val="1D2125"/>
                </a:solidFill>
                <a:effectLst/>
                <a:latin typeface="-apple-system"/>
              </a:rPr>
              <a:t>GOFFMAN, Alice. 2014. </a:t>
            </a:r>
            <a:r>
              <a:rPr lang="en-US" b="0" i="1" u="none" strike="noStrike" dirty="0">
                <a:solidFill>
                  <a:srgbClr val="0F6CBF"/>
                </a:solidFill>
                <a:effectLst/>
                <a:latin typeface="-apple-system"/>
                <a:hlinkClick r:id="rId2"/>
              </a:rPr>
              <a:t>On the Run: Fugitive Life in an American City</a:t>
            </a:r>
            <a:r>
              <a:rPr lang="en-US" b="0" i="0" dirty="0">
                <a:solidFill>
                  <a:srgbClr val="1D2125"/>
                </a:solidFill>
                <a:effectLst/>
                <a:latin typeface="-apple-system"/>
              </a:rPr>
              <a:t>. Chicago: University of Chicago Press. 1-90.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3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7EED-8FAC-6BD5-3562-D2B9EB8B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Alice Goffman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7EAD34-4250-D75E-34BD-58C07FFB6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89"/>
          <a:stretch/>
        </p:blipFill>
        <p:spPr bwMode="auto">
          <a:xfrm>
            <a:off x="4887686" y="0"/>
            <a:ext cx="7304314" cy="686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EB834-3BEF-4807-DFA8-6B0840DE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7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11FF-F75B-43D6-3F8C-AD004EB1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D3B9EE-AF9E-C6AC-FE66-86DACBA0D2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7" y="0"/>
            <a:ext cx="11354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9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667968-29A2-182E-3589-8758374736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ED31E73-145A-07BE-7E50-252215D83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6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A pair of police officers walking down a sidewalk&#10;&#10;Description automatically generated">
            <a:extLst>
              <a:ext uri="{FF2B5EF4-FFF2-40B4-BE49-F238E27FC236}">
                <a16:creationId xmlns:a16="http://schemas.microsoft.com/office/drawing/2014/main" id="{B411E511-CC71-C89B-6AFA-E054BDBF07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9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4508-C7B1-A22A-368A-C4A7A9D0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8F21-2DB1-F637-5244-9EDB78564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F054762-920E-D3C8-4A62-B55592351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1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6EB851-9A9F-6A72-55E8-49630B22C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511" y="643466"/>
            <a:ext cx="822297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2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B39C5E-4118-A6EE-F66C-6FBFBF3F2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5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C1AC838-F0DD-9171-D504-BB69EE574F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2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20000"/>
    </mc:Choice>
    <mc:Fallback>
      <p:transition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45</Words>
  <Application>Microsoft Office PowerPoint</Application>
  <PresentationFormat>Widescreen</PresentationFormat>
  <Paragraphs>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-apple-system</vt:lpstr>
      <vt:lpstr>Aptos</vt:lpstr>
      <vt:lpstr>Aptos Display</vt:lpstr>
      <vt:lpstr>Arial</vt:lpstr>
      <vt:lpstr>Office Theme</vt:lpstr>
      <vt:lpstr>On the Run:  Fugitive Life  in an American City</vt:lpstr>
      <vt:lpstr>Alice Goffman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Marie Monk</dc:creator>
  <cp:lastModifiedBy>Emma Marie Monk</cp:lastModifiedBy>
  <cp:revision>4</cp:revision>
  <dcterms:created xsi:type="dcterms:W3CDTF">2024-11-25T16:06:16Z</dcterms:created>
  <dcterms:modified xsi:type="dcterms:W3CDTF">2024-11-26T07:40:41Z</dcterms:modified>
</cp:coreProperties>
</file>