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312" r:id="rId4"/>
    <p:sldId id="320" r:id="rId5"/>
    <p:sldId id="321" r:id="rId6"/>
    <p:sldId id="322" r:id="rId7"/>
    <p:sldId id="323" r:id="rId8"/>
    <p:sldId id="313" r:id="rId9"/>
    <p:sldId id="319" r:id="rId10"/>
    <p:sldId id="314" r:id="rId11"/>
    <p:sldId id="318" r:id="rId12"/>
    <p:sldId id="297" r:id="rId13"/>
    <p:sldId id="325" r:id="rId14"/>
    <p:sldId id="302" r:id="rId15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Vojenské víceboje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>
                <a:latin typeface="Arial" charset="0"/>
              </a:rPr>
              <a:t>Letecký pětiboj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8150"/>
            <a:ext cx="7772400" cy="4387850"/>
          </a:xfrm>
        </p:spPr>
        <p:txBody>
          <a:bodyPr/>
          <a:lstStyle/>
          <a:p>
            <a:r>
              <a:rPr lang="cs-CZ" altLang="cs-CZ" sz="2800">
                <a:latin typeface="Arial" charset="0"/>
              </a:rPr>
              <a:t>Střelba z pistole</a:t>
            </a:r>
          </a:p>
          <a:p>
            <a:r>
              <a:rPr lang="cs-CZ" altLang="cs-CZ" sz="2800">
                <a:latin typeface="Arial" charset="0"/>
              </a:rPr>
              <a:t>Plavání s překážkami</a:t>
            </a:r>
          </a:p>
          <a:p>
            <a:r>
              <a:rPr lang="cs-CZ" altLang="cs-CZ" sz="2800">
                <a:latin typeface="Arial" charset="0"/>
              </a:rPr>
              <a:t>Šerm</a:t>
            </a:r>
          </a:p>
          <a:p>
            <a:r>
              <a:rPr lang="cs-CZ" altLang="cs-CZ" sz="2800">
                <a:latin typeface="Arial" charset="0"/>
              </a:rPr>
              <a:t>Míčová soutěž založená na technice basketbalu</a:t>
            </a:r>
          </a:p>
          <a:p>
            <a:r>
              <a:rPr lang="cs-CZ" altLang="cs-CZ" sz="2800">
                <a:latin typeface="Arial" charset="0"/>
              </a:rPr>
              <a:t>Únik (kombinace překážkové dráhy a orientačního běhu)</a:t>
            </a:r>
          </a:p>
        </p:txBody>
      </p:sp>
    </p:spTree>
    <p:extLst>
      <p:ext uri="{BB962C8B-B14F-4D97-AF65-F5344CB8AC3E}">
        <p14:creationId xmlns:p14="http://schemas.microsoft.com/office/powerpoint/2010/main" val="2927519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Letecká soutěž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235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sz="2800" smtClean="0">
                <a:latin typeface="Arial" charset="0"/>
              </a:rPr>
              <a:t>Skládá se:</a:t>
            </a:r>
          </a:p>
          <a:p>
            <a:pPr eaLnBrk="1" hangingPunct="1"/>
            <a:r>
              <a:rPr lang="cs-CZ" altLang="cs-CZ" sz="2800" smtClean="0">
                <a:latin typeface="Arial" charset="0"/>
              </a:rPr>
              <a:t>Příprava letu</a:t>
            </a:r>
          </a:p>
          <a:p>
            <a:pPr eaLnBrk="1" hangingPunct="1"/>
            <a:r>
              <a:rPr lang="cs-CZ" altLang="cs-CZ" sz="2800" smtClean="0">
                <a:latin typeface="Arial" charset="0"/>
              </a:rPr>
              <a:t>Navigace </a:t>
            </a:r>
          </a:p>
          <a:p>
            <a:pPr eaLnBrk="1" hangingPunct="1"/>
            <a:r>
              <a:rPr lang="cs-CZ" altLang="cs-CZ" sz="2800" smtClean="0">
                <a:latin typeface="Arial" charset="0"/>
              </a:rPr>
              <a:t>Dodržování časového rozvrhu</a:t>
            </a:r>
          </a:p>
          <a:p>
            <a:pPr eaLnBrk="1" hangingPunct="1">
              <a:buFontTx/>
              <a:buNone/>
            </a:pPr>
            <a:endParaRPr lang="cs-CZ" altLang="cs-CZ" sz="2800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cs-CZ" altLang="cs-CZ" sz="2800" smtClean="0">
                <a:latin typeface="Arial" charset="0"/>
              </a:rPr>
              <a:t>	Dráha je trojúhelníková, let trvá přibližně 40 minut a má tři kontrolní body</a:t>
            </a:r>
          </a:p>
          <a:p>
            <a:pPr eaLnBrk="1" hangingPunct="1">
              <a:buFontTx/>
              <a:buNone/>
            </a:pPr>
            <a:r>
              <a:rPr lang="cs-CZ" altLang="cs-CZ" sz="2800" smtClean="0">
                <a:latin typeface="Arial" charset="0"/>
              </a:rPr>
              <a:t>   V této soutěži mohou soutěžit muži a ženy dohromady</a:t>
            </a:r>
          </a:p>
        </p:txBody>
      </p:sp>
    </p:spTree>
    <p:extLst>
      <p:ext uri="{BB962C8B-B14F-4D97-AF65-F5344CB8AC3E}">
        <p14:creationId xmlns:p14="http://schemas.microsoft.com/office/powerpoint/2010/main" val="291451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jsou víceboje a jak se dělí?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vojenské víceboje?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Jaký mají vojenské víceboje význam pro výcvik vojáků?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disciplíny obsahují soutěže v námořním pětiboji a  v </a:t>
            </a:r>
            <a:r>
              <a:rPr lang="cs-CZ" altLang="cs-CZ" sz="2800" smtClean="0">
                <a:latin typeface="Arial" panose="020B0604020202020204" pitchFamily="34" charset="0"/>
              </a:rPr>
              <a:t>leteckém </a:t>
            </a:r>
            <a:r>
              <a:rPr lang="cs-CZ" altLang="cs-CZ" sz="2800" smtClean="0">
                <a:latin typeface="Arial" panose="020B0604020202020204" pitchFamily="34" charset="0"/>
              </a:rPr>
              <a:t>pětiboji?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5920"/>
            <a:ext cx="9143999" cy="478186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www.milsport.one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www.milsport.one/sports/aeronautical-pentathlon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www.milsport.one/sports/naval-pentathlon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0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Vojenské víceboje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57978"/>
            <a:ext cx="8308975" cy="443802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místo a úloha vojenských vícebojů v systému služební tělesné výchovy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rozdělení vícebojů, jejich charakteristické znaky, druhy vojenských vícebojů a jejich význam pro výcvik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charakteristických znaků vojenských vícebojů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>
                <a:latin typeface="Arial" charset="0"/>
              </a:rPr>
              <a:t>Víceboje, vojenské víceboje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397725"/>
            <a:ext cx="8869680" cy="5342709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</a:rPr>
              <a:t>Historie-vliv armády (příprava na vojáků na boj), novodobé pojetí spojeno s dosahováním extrémních výkonů na souši, ve vodě a ve vzduchu </a:t>
            </a:r>
          </a:p>
          <a:p>
            <a:r>
              <a:rPr lang="cs-CZ" altLang="cs-CZ" sz="2800" dirty="0" smtClean="0">
                <a:latin typeface="Arial" charset="0"/>
              </a:rPr>
              <a:t>Různé klasifikace (např. podle délky, místa konání, sezónního období, potřebného vybavení,…) </a:t>
            </a:r>
          </a:p>
          <a:p>
            <a:r>
              <a:rPr lang="cs-CZ" altLang="cs-CZ" sz="2800" dirty="0" smtClean="0">
                <a:latin typeface="Arial" charset="0"/>
              </a:rPr>
              <a:t>Sportovní </a:t>
            </a:r>
            <a:r>
              <a:rPr lang="cs-CZ" altLang="cs-CZ" sz="2800" dirty="0">
                <a:latin typeface="Arial" charset="0"/>
              </a:rPr>
              <a:t>x </a:t>
            </a:r>
            <a:r>
              <a:rPr lang="cs-CZ" altLang="cs-CZ" sz="2800" dirty="0" smtClean="0">
                <a:latin typeface="Arial" charset="0"/>
              </a:rPr>
              <a:t>přírodní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sportovní (desetiboj, moderní pětiboj, triatlon, biatlon,…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přírodní (</a:t>
            </a:r>
            <a:r>
              <a:rPr lang="cs-CZ" altLang="cs-CZ" sz="2800" dirty="0" err="1" smtClean="0">
                <a:latin typeface="Arial" charset="0"/>
              </a:rPr>
              <a:t>Adventure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Race</a:t>
            </a:r>
            <a:r>
              <a:rPr lang="cs-CZ" altLang="cs-CZ" sz="2800" dirty="0" smtClean="0">
                <a:latin typeface="Arial" charset="0"/>
              </a:rPr>
              <a:t>, </a:t>
            </a:r>
            <a:r>
              <a:rPr lang="cs-CZ" altLang="cs-CZ" sz="2800" dirty="0" err="1" smtClean="0">
                <a:latin typeface="Arial" charset="0"/>
              </a:rPr>
              <a:t>Spartan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Race</a:t>
            </a:r>
            <a:r>
              <a:rPr lang="cs-CZ" altLang="cs-CZ" sz="2800" dirty="0" smtClean="0">
                <a:latin typeface="Arial" charset="0"/>
              </a:rPr>
              <a:t>, </a:t>
            </a:r>
            <a:r>
              <a:rPr lang="cs-CZ" altLang="cs-CZ" sz="2800" dirty="0" err="1" smtClean="0">
                <a:latin typeface="Arial" charset="0"/>
              </a:rPr>
              <a:t>Army</a:t>
            </a:r>
            <a:r>
              <a:rPr lang="cs-CZ" altLang="cs-CZ" sz="2800" dirty="0" smtClean="0">
                <a:latin typeface="Arial" charset="0"/>
              </a:rPr>
              <a:t> Run, </a:t>
            </a:r>
            <a:r>
              <a:rPr lang="cs-CZ" altLang="cs-CZ" sz="2800" dirty="0" err="1" smtClean="0">
                <a:latin typeface="Arial" charset="0"/>
              </a:rPr>
              <a:t>Gladiator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Race</a:t>
            </a:r>
            <a:r>
              <a:rPr lang="cs-CZ" altLang="cs-CZ" sz="2800" dirty="0" smtClean="0">
                <a:latin typeface="Arial" charset="0"/>
              </a:rPr>
              <a:t>,…)</a:t>
            </a:r>
            <a:endParaRPr lang="cs-CZ" altLang="cs-CZ" sz="2800" dirty="0">
              <a:latin typeface="Arial" charset="0"/>
            </a:endParaRPr>
          </a:p>
          <a:p>
            <a:r>
              <a:rPr lang="cs-CZ" altLang="cs-CZ" sz="2800" dirty="0">
                <a:latin typeface="Arial" charset="0"/>
              </a:rPr>
              <a:t>Civilní x </a:t>
            </a:r>
            <a:r>
              <a:rPr lang="cs-CZ" altLang="cs-CZ" sz="2800" dirty="0" smtClean="0">
                <a:latin typeface="Arial" charset="0"/>
              </a:rPr>
              <a:t>vojenské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73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>
                <a:latin typeface="Arial" charset="0"/>
              </a:rPr>
              <a:t>Víceboje, vojenské víceboje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397725"/>
            <a:ext cx="8869680" cy="5342709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</a:rPr>
              <a:t>Česká asociace extrémních sportů (organizuje extrémní sportovní soutěže – </a:t>
            </a:r>
            <a:r>
              <a:rPr lang="cs-CZ" altLang="cs-CZ" sz="2800" dirty="0" err="1" smtClean="0">
                <a:latin typeface="Arial" charset="0"/>
              </a:rPr>
              <a:t>Outdoor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eXtreme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Adventure</a:t>
            </a:r>
            <a:r>
              <a:rPr lang="cs-CZ" altLang="cs-CZ" sz="2800" dirty="0" smtClean="0">
                <a:latin typeface="Arial" charset="0"/>
              </a:rPr>
              <a:t> Sport)</a:t>
            </a:r>
          </a:p>
          <a:p>
            <a:r>
              <a:rPr lang="cs-CZ" altLang="cs-CZ" sz="2800" dirty="0" smtClean="0">
                <a:latin typeface="Arial" charset="0"/>
              </a:rPr>
              <a:t>Mezinárodní federace překážkových sportů - </a:t>
            </a:r>
            <a:r>
              <a:rPr lang="fr-FR" altLang="cs-CZ" sz="2800" dirty="0">
                <a:latin typeface="Arial" charset="0"/>
              </a:rPr>
              <a:t>Fédération Internationale de Sports d’Obstacles (FISO</a:t>
            </a:r>
            <a:r>
              <a:rPr lang="fr-FR" altLang="cs-CZ" sz="2800" dirty="0" smtClean="0">
                <a:latin typeface="Arial" charset="0"/>
              </a:rPr>
              <a:t>)</a:t>
            </a:r>
            <a:r>
              <a:rPr lang="cs-CZ" altLang="cs-CZ" sz="2800" dirty="0" smtClean="0">
                <a:latin typeface="Arial" charset="0"/>
              </a:rPr>
              <a:t> – organizace pro překážkové sporty a podobné závody (zahrnují závody typu Ninja, závody na překážkových drahách – OCR – </a:t>
            </a:r>
            <a:r>
              <a:rPr lang="cs-CZ" altLang="cs-CZ" sz="2800" dirty="0" err="1" smtClean="0">
                <a:latin typeface="Arial" charset="0"/>
              </a:rPr>
              <a:t>Obstacle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course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Racing</a:t>
            </a:r>
            <a:r>
              <a:rPr lang="cs-CZ" altLang="cs-CZ" sz="2800" dirty="0" smtClean="0">
                <a:latin typeface="Arial" charset="0"/>
              </a:rPr>
              <a:t> a </a:t>
            </a:r>
            <a:r>
              <a:rPr lang="cs-CZ" altLang="cs-CZ" sz="2800" dirty="0" err="1">
                <a:latin typeface="Arial" charset="0"/>
              </a:rPr>
              <a:t>A</a:t>
            </a:r>
            <a:r>
              <a:rPr lang="cs-CZ" altLang="cs-CZ" sz="2800" dirty="0" err="1" smtClean="0">
                <a:latin typeface="Arial" charset="0"/>
              </a:rPr>
              <a:t>dventure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Racing</a:t>
            </a:r>
            <a:r>
              <a:rPr lang="cs-CZ" altLang="cs-CZ" sz="2800" dirty="0" smtClean="0">
                <a:latin typeface="Arial" charset="0"/>
              </a:rPr>
              <a:t>)</a:t>
            </a:r>
          </a:p>
          <a:p>
            <a:r>
              <a:rPr lang="cs-CZ" altLang="cs-CZ" sz="2800" dirty="0" err="1" smtClean="0">
                <a:latin typeface="Arial" charset="0"/>
              </a:rPr>
              <a:t>Obstacle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Course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Racing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Association</a:t>
            </a:r>
            <a:r>
              <a:rPr lang="cs-CZ" altLang="cs-CZ" sz="2800" dirty="0" smtClean="0">
                <a:latin typeface="Arial" charset="0"/>
              </a:rPr>
              <a:t> ČR – aktivity v oblasti extrémních překážkových závodů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22771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>
                <a:latin typeface="Arial" charset="0"/>
              </a:rPr>
              <a:t>Překážkové a lanové dráhy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97038"/>
            <a:ext cx="7772400" cy="4398962"/>
          </a:xfrm>
        </p:spPr>
        <p:txBody>
          <a:bodyPr/>
          <a:lstStyle/>
          <a:p>
            <a:r>
              <a:rPr lang="cs-CZ" altLang="cs-CZ" sz="2800">
                <a:latin typeface="Arial" charset="0"/>
              </a:rPr>
              <a:t>Překonávání překážek – základní pohybový fond člověka</a:t>
            </a:r>
          </a:p>
          <a:p>
            <a:r>
              <a:rPr lang="cs-CZ" altLang="cs-CZ" sz="2800">
                <a:latin typeface="Arial" charset="0"/>
              </a:rPr>
              <a:t>Charakter soudobých operací – terén i zastavěné oblasti –rozmanitost</a:t>
            </a:r>
          </a:p>
          <a:p>
            <a:r>
              <a:rPr lang="cs-CZ" altLang="cs-CZ" sz="2800">
                <a:latin typeface="Arial" charset="0"/>
              </a:rPr>
              <a:t>Přírodní x umělé</a:t>
            </a:r>
          </a:p>
          <a:p>
            <a:r>
              <a:rPr lang="cs-CZ" altLang="cs-CZ" sz="2800">
                <a:latin typeface="Arial" charset="0"/>
              </a:rPr>
              <a:t>Standardní x improvizované, stabilní x pohyblivé</a:t>
            </a:r>
          </a:p>
          <a:p>
            <a:r>
              <a:rPr lang="cs-CZ" altLang="cs-CZ" sz="2800">
                <a:latin typeface="Arial" charset="0"/>
              </a:rPr>
              <a:t>Možnosti zvyšování tělesného a fyzického zatížení</a:t>
            </a:r>
          </a:p>
          <a:p>
            <a:endParaRPr lang="cs-CZ" altLang="cs-CZ" sz="2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81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>
                <a:latin typeface="Arial" charset="0"/>
              </a:rPr>
              <a:t>Účinek a význam PD a LD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235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>
                <a:latin typeface="Arial" charset="0"/>
              </a:rPr>
              <a:t>zvyšují tělesnou zdatnost,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latin typeface="Arial" charset="0"/>
              </a:rPr>
              <a:t>rozvíjejí pohybovou koordinaci a obratnost,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latin typeface="Arial" charset="0"/>
              </a:rPr>
              <a:t>zvyšují sebevědomí, sebedůvěru a uvědomování si sebe samého,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latin typeface="Arial" charset="0"/>
              </a:rPr>
              <a:t>rozvíjejí individuální odpovědnost,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latin typeface="Arial" charset="0"/>
              </a:rPr>
              <a:t>zlepšují dovednosti v rozhodování a řešení konfliktů,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latin typeface="Arial" charset="0"/>
              </a:rPr>
              <a:t>pozitivně působí na komunikační dovednosti, týmovou spolupráci a skupinovou soudržnost (při překonávání složitých překážek vzájemnou pomocí, přenášení materiálu, raněného apod. přes překážky).</a:t>
            </a:r>
          </a:p>
        </p:txBody>
      </p:sp>
    </p:spTree>
    <p:extLst>
      <p:ext uri="{BB962C8B-B14F-4D97-AF65-F5344CB8AC3E}">
        <p14:creationId xmlns:p14="http://schemas.microsoft.com/office/powerpoint/2010/main" val="3526807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 smtClean="0">
                <a:latin typeface="Arial" charset="0"/>
              </a:rPr>
              <a:t>Vojenské </a:t>
            </a:r>
            <a:r>
              <a:rPr lang="cs-CZ" altLang="cs-CZ" sz="3200" dirty="0">
                <a:latin typeface="Arial" charset="0"/>
              </a:rPr>
              <a:t>víceboje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" y="1724297"/>
            <a:ext cx="8869680" cy="5016137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</a:rPr>
              <a:t>Přírodní (např. letní a zimní </a:t>
            </a:r>
            <a:r>
              <a:rPr lang="cs-CZ" altLang="cs-CZ" sz="2800" dirty="0" err="1" smtClean="0">
                <a:latin typeface="Arial" charset="0"/>
              </a:rPr>
              <a:t>survival</a:t>
            </a:r>
            <a:r>
              <a:rPr lang="cs-CZ" altLang="cs-CZ" sz="2800" dirty="0" smtClean="0">
                <a:latin typeface="Arial" charset="0"/>
              </a:rPr>
              <a:t>, </a:t>
            </a:r>
            <a:r>
              <a:rPr lang="cs-CZ" altLang="cs-CZ" sz="2800" dirty="0" err="1" smtClean="0">
                <a:latin typeface="Arial" charset="0"/>
              </a:rPr>
              <a:t>All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Rounder</a:t>
            </a:r>
            <a:r>
              <a:rPr lang="cs-CZ" altLang="cs-CZ" sz="2800" dirty="0" smtClean="0">
                <a:latin typeface="Arial" charset="0"/>
              </a:rPr>
              <a:t>, </a:t>
            </a:r>
            <a:r>
              <a:rPr lang="cs-CZ" altLang="cs-CZ" sz="2800" dirty="0" err="1" smtClean="0">
                <a:latin typeface="Arial" charset="0"/>
              </a:rPr>
              <a:t>Krkomen</a:t>
            </a:r>
            <a:r>
              <a:rPr lang="cs-CZ" altLang="cs-CZ" sz="2800" dirty="0" smtClean="0">
                <a:latin typeface="Arial" charset="0"/>
              </a:rPr>
              <a:t>,…)</a:t>
            </a:r>
          </a:p>
          <a:p>
            <a:pPr marL="0" indent="0">
              <a:buNone/>
            </a:pPr>
            <a:endParaRPr lang="cs-CZ" altLang="cs-CZ" sz="2800" dirty="0" smtClean="0">
              <a:latin typeface="Arial" charset="0"/>
            </a:endParaRPr>
          </a:p>
          <a:p>
            <a:r>
              <a:rPr lang="cs-CZ" altLang="cs-CZ" sz="2800" dirty="0" smtClean="0">
                <a:latin typeface="Arial" charset="0"/>
              </a:rPr>
              <a:t>Sportovní (zařazeny mezi spory CISM):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	- Námořní pětiboj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Letecký pětiboj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Vojenský pětiboj</a:t>
            </a:r>
          </a:p>
          <a:p>
            <a:pPr marL="0" indent="0">
              <a:buNone/>
            </a:pPr>
            <a:r>
              <a:rPr lang="cs-CZ" altLang="cs-CZ" sz="2800" dirty="0">
                <a:latin typeface="Arial" charset="0"/>
              </a:rPr>
              <a:t>	</a:t>
            </a: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248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>
                <a:latin typeface="Arial" charset="0"/>
              </a:rPr>
              <a:t>Námořní </a:t>
            </a:r>
            <a:r>
              <a:rPr lang="cs-CZ" altLang="cs-CZ" sz="3200" dirty="0" smtClean="0">
                <a:latin typeface="Arial" charset="0"/>
              </a:rPr>
              <a:t>pětiboj – Naval </a:t>
            </a:r>
            <a:r>
              <a:rPr lang="cs-CZ" altLang="cs-CZ" sz="3200" dirty="0" err="1" smtClean="0">
                <a:latin typeface="Arial" charset="0"/>
              </a:rPr>
              <a:t>Pentathlon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4325"/>
            <a:ext cx="7772400" cy="4946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>
                <a:latin typeface="Arial" charset="0"/>
              </a:rPr>
              <a:t>PD 305m s 10 překážkami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latin typeface="Arial" charset="0"/>
              </a:rPr>
              <a:t>Plavání se záchranou života na 75m v uniformě s 5 zvláštními úkoly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latin typeface="Arial" charset="0"/>
              </a:rPr>
              <a:t>Užité plavání s ploutvemi na 125m se 7 zvláštními úkoly 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latin typeface="Arial" charset="0"/>
              </a:rPr>
              <a:t>Závod v námořnických dovednostech na dráze 270m se 7 zvláštními úkoly a slalomem mezi bójkami</a:t>
            </a:r>
          </a:p>
          <a:p>
            <a:pPr>
              <a:lnSpc>
                <a:spcPct val="80000"/>
              </a:lnSpc>
            </a:pPr>
            <a:r>
              <a:rPr lang="cs-CZ" altLang="cs-CZ" sz="2800">
                <a:latin typeface="Arial" charset="0"/>
              </a:rPr>
              <a:t>Krosový závod v „obojživelném“ prostředí na 2500m s 5 zvláštními úkoly se střelbou na 50m, 100m pádlování a hod granátem na 25m</a:t>
            </a:r>
          </a:p>
        </p:txBody>
      </p:sp>
    </p:spTree>
    <p:extLst>
      <p:ext uri="{BB962C8B-B14F-4D97-AF65-F5344CB8AC3E}">
        <p14:creationId xmlns:p14="http://schemas.microsoft.com/office/powerpoint/2010/main" val="243250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charset="0"/>
              </a:rPr>
              <a:t>Letecký pětiboj – </a:t>
            </a:r>
            <a:r>
              <a:rPr lang="cs-CZ" altLang="cs-CZ" sz="3200" dirty="0" err="1" smtClean="0">
                <a:latin typeface="Arial" charset="0"/>
              </a:rPr>
              <a:t>Aeronautical</a:t>
            </a:r>
            <a:r>
              <a:rPr lang="cs-CZ" altLang="cs-CZ" sz="3200" dirty="0" smtClean="0">
                <a:latin typeface="Arial" charset="0"/>
              </a:rPr>
              <a:t> </a:t>
            </a:r>
            <a:r>
              <a:rPr lang="cs-CZ" altLang="cs-CZ" sz="3200" dirty="0" err="1" smtClean="0">
                <a:latin typeface="Arial" charset="0"/>
              </a:rPr>
              <a:t>Pentathlon</a:t>
            </a:r>
            <a:endParaRPr lang="cs-CZ" altLang="cs-CZ" sz="3200" dirty="0" smtClean="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4188"/>
            <a:ext cx="7772400" cy="4341812"/>
          </a:xfrm>
        </p:spPr>
        <p:txBody>
          <a:bodyPr/>
          <a:lstStyle/>
          <a:p>
            <a:pPr eaLnBrk="1" hangingPunct="1"/>
            <a:r>
              <a:rPr lang="cs-CZ" altLang="cs-CZ" sz="2800" smtClean="0">
                <a:latin typeface="Arial" charset="0"/>
              </a:rPr>
              <a:t>První pravidla v roce 1947</a:t>
            </a:r>
          </a:p>
          <a:p>
            <a:pPr eaLnBrk="1" hangingPunct="1"/>
            <a:r>
              <a:rPr lang="cs-CZ" altLang="cs-CZ" sz="2800" smtClean="0">
                <a:latin typeface="Arial" charset="0"/>
              </a:rPr>
              <a:t>Francie</a:t>
            </a:r>
          </a:p>
          <a:p>
            <a:pPr eaLnBrk="1" hangingPunct="1"/>
            <a:r>
              <a:rPr lang="cs-CZ" altLang="cs-CZ" sz="2800" smtClean="0">
                <a:latin typeface="Arial" charset="0"/>
              </a:rPr>
              <a:t>„commandant“ Edmont Petit</a:t>
            </a:r>
          </a:p>
          <a:p>
            <a:pPr eaLnBrk="1" hangingPunct="1"/>
            <a:r>
              <a:rPr lang="cs-CZ" altLang="cs-CZ" sz="2800" smtClean="0">
                <a:latin typeface="Arial" charset="0"/>
              </a:rPr>
              <a:t>Soutěž se skládá:</a:t>
            </a:r>
          </a:p>
          <a:p>
            <a:pPr eaLnBrk="1" hangingPunct="1">
              <a:buFontTx/>
              <a:buNone/>
            </a:pPr>
            <a:r>
              <a:rPr lang="cs-CZ" altLang="cs-CZ" sz="2800" smtClean="0">
                <a:latin typeface="Arial" charset="0"/>
              </a:rPr>
              <a:t>	- letecká soutěž</a:t>
            </a:r>
          </a:p>
          <a:p>
            <a:pPr eaLnBrk="1" hangingPunct="1">
              <a:buFontTx/>
              <a:buNone/>
            </a:pPr>
            <a:r>
              <a:rPr lang="cs-CZ" altLang="cs-CZ" sz="2800" smtClean="0">
                <a:latin typeface="Arial" charset="0"/>
              </a:rPr>
              <a:t>	- sportovní soutěž</a:t>
            </a:r>
          </a:p>
          <a:p>
            <a:pPr eaLnBrk="1" hangingPunct="1"/>
            <a:r>
              <a:rPr lang="cs-CZ" altLang="cs-CZ" sz="2800" smtClean="0">
                <a:latin typeface="Arial" charset="0"/>
              </a:rPr>
              <a:t>Soutěž jednotlivců i družstev, mužů i žen (4/3; respektive 3/2)</a:t>
            </a:r>
          </a:p>
          <a:p>
            <a:pPr eaLnBrk="1" hangingPunct="1">
              <a:buFontTx/>
              <a:buNone/>
            </a:pPr>
            <a:endParaRPr lang="cs-CZ" altLang="cs-CZ" sz="280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260023"/>
      </p:ext>
    </p:extLst>
  </p:cSld>
  <p:clrMapOvr>
    <a:masterClrMapping/>
  </p:clrMapOvr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2292</TotalTime>
  <Words>434</Words>
  <Application>Microsoft Office PowerPoint</Application>
  <PresentationFormat>Předvádění na obrazovce (4:3)</PresentationFormat>
  <Paragraphs>79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Times New Roman</vt:lpstr>
      <vt:lpstr>2_worldmap</vt:lpstr>
      <vt:lpstr>Vojenské víceboje </vt:lpstr>
      <vt:lpstr>Vojenské víceboje</vt:lpstr>
      <vt:lpstr>Víceboje, vojenské víceboje</vt:lpstr>
      <vt:lpstr>Víceboje, vojenské víceboje</vt:lpstr>
      <vt:lpstr>Překážkové a lanové dráhy</vt:lpstr>
      <vt:lpstr>Účinek a význam PD a LD</vt:lpstr>
      <vt:lpstr>Vojenské víceboje</vt:lpstr>
      <vt:lpstr>Námořní pětiboj – Naval Pentathlon</vt:lpstr>
      <vt:lpstr>Letecký pětiboj – Aeronautical Pentathlon</vt:lpstr>
      <vt:lpstr>Letecký pětiboj</vt:lpstr>
      <vt:lpstr>Letecká soutěž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104</cp:revision>
  <dcterms:created xsi:type="dcterms:W3CDTF">2000-11-19T15:42:47Z</dcterms:created>
  <dcterms:modified xsi:type="dcterms:W3CDTF">2022-10-06T19:43:15Z</dcterms:modified>
</cp:coreProperties>
</file>