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5143500" type="screen16x9"/>
  <p:notesSz cx="6858000" cy="9144000"/>
  <p:embeddedFontLst>
    <p:embeddedFont>
      <p:font typeface="Curlz MT" panose="04040404050702020202" pitchFamily="82" charset="0"/>
      <p:regular r:id="rId21"/>
    </p:embeddedFont>
    <p:embeddedFont>
      <p:font typeface="Maven Pro" panose="020B0604020202020204" charset="-18"/>
      <p:regular r:id="rId22"/>
      <p:bold r:id="rId23"/>
    </p:embeddedFont>
    <p:embeddedFont>
      <p:font typeface="TH SarabunPSK" panose="020B0604020202020204" charset="-34"/>
      <p:regular r:id="rId24"/>
      <p:bold r:id="rId25"/>
      <p:italic r:id="rId26"/>
      <p:boldItalic r:id="rId27"/>
    </p:embeddedFont>
    <p:embeddedFont>
      <p:font typeface="Tempus Sans ITC" panose="04020404030D07020202" pitchFamily="82" charset="0"/>
      <p:regular r:id="rId28"/>
    </p:embeddedFont>
    <p:embeddedFont>
      <p:font typeface="Agency FB" panose="020B0503020202020204" pitchFamily="34" charset="0"/>
      <p:regular r:id="rId29"/>
      <p:bold r:id="rId30"/>
    </p:embeddedFont>
    <p:embeddedFont>
      <p:font typeface="Yu Gothic UI Semilight" panose="020B0400000000000000" pitchFamily="34" charset="-128"/>
      <p:regular r:id="rId31"/>
    </p:embeddedFont>
    <p:embeddedFont>
      <p:font typeface="Sylfaen" panose="010A0502050306030303" pitchFamily="18" charset="0"/>
      <p:regular r:id="rId32"/>
    </p:embeddedFont>
    <p:embeddedFont>
      <p:font typeface="The Hand Black" panose="020B0604020202020204" charset="0"/>
      <p:bold r:id="rId33"/>
    </p:embeddedFont>
    <p:embeddedFont>
      <p:font typeface="Nunito" panose="020B0604020202020204" charset="-18"/>
      <p:regular r:id="rId34"/>
      <p:bold r:id="rId35"/>
      <p:italic r:id="rId36"/>
      <p:boldItalic r:id="rId37"/>
    </p:embeddedFont>
    <p:embeddedFont>
      <p:font typeface="Algerian" panose="04020705040A02060702" pitchFamily="82" charset="0"/>
      <p:regular r:id="rId38"/>
    </p:embeddedFont>
    <p:embeddedFont>
      <p:font typeface="Viner Hand ITC" panose="03070502030502020203" pitchFamily="66" charset="0"/>
      <p:regular r:id="rId39"/>
    </p:embeddedFont>
    <p:embeddedFont>
      <p:font typeface="The Serif Hand Extrablack" panose="020B0604020202020204" charset="0"/>
      <p:bold r:id="rId40"/>
    </p:embeddedFont>
    <p:embeddedFont>
      <p:font typeface="Tw Cen MT Condensed" panose="020B0606020104020203" pitchFamily="34" charset="-18"/>
      <p:regular r:id="rId41"/>
      <p:bold r:id="rId4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7" d="100"/>
          <a:sy n="117" d="100"/>
        </p:scale>
        <p:origin x="461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9" Type="http://schemas.openxmlformats.org/officeDocument/2006/relationships/font" Target="fonts/font19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42" Type="http://schemas.openxmlformats.org/officeDocument/2006/relationships/font" Target="fonts/font2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font" Target="fonts/font18.fntdata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41" Type="http://schemas.openxmlformats.org/officeDocument/2006/relationships/font" Target="fonts/font2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font" Target="fonts/font17.fntdata"/><Relationship Id="rId40" Type="http://schemas.openxmlformats.org/officeDocument/2006/relationships/font" Target="fonts/font20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font" Target="fonts/font1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font" Target="fonts/font15.fntdata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a1684640a9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" name="Google Shape;327;ga1684640a9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a3535ac805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a3535ac805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a3535ac805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a3535ac805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a36043d979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5" name="Google Shape;345;ga36043d979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a36043d979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" name="Google Shape;351;ga36043d979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a36043d979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" name="Google Shape;357;ga36043d979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a36043d979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a36043d979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a36043d979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9" name="Google Shape;369;ga36043d979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a36043d979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5" name="Google Shape;375;ga36043d979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540102c880_0_2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540102c880_0_2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540102c880_0_6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540102c880_0_6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540102c880_0_6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540102c880_0_6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540102c880_0_6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540102c880_0_6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540102c880_0_6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540102c880_0_6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540102c880_0_6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540102c880_0_6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a1684640a9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a1684640a9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a1684640a9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2" name="Google Shape;322;ga1684640a9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3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7343003" y="3409675"/>
            <a:ext cx="1691422" cy="1732548"/>
            <a:chOff x="7343003" y="3409675"/>
            <a:chExt cx="1691422" cy="1732548"/>
          </a:xfrm>
        </p:grpSpPr>
        <p:grpSp>
          <p:nvGrpSpPr>
            <p:cNvPr id="11" name="Google Shape;11;p2"/>
            <p:cNvGrpSpPr/>
            <p:nvPr/>
          </p:nvGrpSpPr>
          <p:grpSpPr>
            <a:xfrm>
              <a:off x="7343003" y="4453711"/>
              <a:ext cx="316800" cy="688513"/>
              <a:chOff x="7343003" y="4453711"/>
              <a:chExt cx="316800" cy="688513"/>
            </a:xfrm>
          </p:grpSpPr>
          <p:sp>
            <p:nvSpPr>
              <p:cNvPr id="12" name="Google Shape;12;p2"/>
              <p:cNvSpPr/>
              <p:nvPr/>
            </p:nvSpPr>
            <p:spPr>
              <a:xfrm>
                <a:off x="7343003" y="4453711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>
                <a:off x="7343003" y="4801723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4;p2"/>
            <p:cNvGrpSpPr/>
            <p:nvPr/>
          </p:nvGrpSpPr>
          <p:grpSpPr>
            <a:xfrm>
              <a:off x="7801210" y="4105700"/>
              <a:ext cx="316800" cy="1036523"/>
              <a:chOff x="7801210" y="4105700"/>
              <a:chExt cx="316800" cy="1036523"/>
            </a:xfrm>
          </p:grpSpPr>
          <p:sp>
            <p:nvSpPr>
              <p:cNvPr id="15" name="Google Shape;15;p2"/>
              <p:cNvSpPr/>
              <p:nvPr/>
            </p:nvSpPr>
            <p:spPr>
              <a:xfrm>
                <a:off x="7801210" y="4453711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7801210" y="410570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7801210" y="4801723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" name="Google Shape;18;p2"/>
            <p:cNvGrpSpPr/>
            <p:nvPr/>
          </p:nvGrpSpPr>
          <p:grpSpPr>
            <a:xfrm>
              <a:off x="8259418" y="3757688"/>
              <a:ext cx="316800" cy="1384535"/>
              <a:chOff x="8259418" y="3757688"/>
              <a:chExt cx="316800" cy="1384535"/>
            </a:xfrm>
          </p:grpSpPr>
          <p:sp>
            <p:nvSpPr>
              <p:cNvPr id="19" name="Google Shape;19;p2"/>
              <p:cNvSpPr/>
              <p:nvPr/>
            </p:nvSpPr>
            <p:spPr>
              <a:xfrm>
                <a:off x="8259418" y="4453711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8259418" y="3757688"/>
                <a:ext cx="316800" cy="1384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8259418" y="410570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8259418" y="4801723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" name="Google Shape;23;p2"/>
            <p:cNvGrpSpPr/>
            <p:nvPr/>
          </p:nvGrpSpPr>
          <p:grpSpPr>
            <a:xfrm>
              <a:off x="8717625" y="3409675"/>
              <a:ext cx="316800" cy="1732548"/>
              <a:chOff x="8717625" y="3409675"/>
              <a:chExt cx="316800" cy="1732548"/>
            </a:xfrm>
          </p:grpSpPr>
          <p:sp>
            <p:nvSpPr>
              <p:cNvPr id="24" name="Google Shape;24;p2"/>
              <p:cNvSpPr/>
              <p:nvPr/>
            </p:nvSpPr>
            <p:spPr>
              <a:xfrm>
                <a:off x="8717625" y="4453711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8717625" y="3757688"/>
                <a:ext cx="316800" cy="1384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8717625" y="410570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8717625" y="3409675"/>
                <a:ext cx="316800" cy="1732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8717625" y="4801723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9" name="Google Shape;29;p2"/>
          <p:cNvGrpSpPr/>
          <p:nvPr/>
        </p:nvGrpSpPr>
        <p:grpSpPr>
          <a:xfrm>
            <a:off x="5043503" y="0"/>
            <a:ext cx="3814072" cy="3839102"/>
            <a:chOff x="5043503" y="0"/>
            <a:chExt cx="3814072" cy="3839102"/>
          </a:xfrm>
        </p:grpSpPr>
        <p:sp>
          <p:nvSpPr>
            <p:cNvPr id="30" name="Google Shape;30;p2"/>
            <p:cNvSpPr/>
            <p:nvPr/>
          </p:nvSpPr>
          <p:spPr>
            <a:xfrm>
              <a:off x="8460975" y="1817775"/>
              <a:ext cx="396600" cy="39660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 rot="-9830444">
              <a:off x="6469759" y="3480728"/>
              <a:ext cx="320148" cy="320148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2" name="Google Shape;32;p2"/>
            <p:cNvGrpSpPr/>
            <p:nvPr/>
          </p:nvGrpSpPr>
          <p:grpSpPr>
            <a:xfrm>
              <a:off x="7647812" y="2704283"/>
              <a:ext cx="635219" cy="635219"/>
              <a:chOff x="6725724" y="2701260"/>
              <a:chExt cx="1208101" cy="1208100"/>
            </a:xfrm>
          </p:grpSpPr>
          <p:sp>
            <p:nvSpPr>
              <p:cNvPr id="33" name="Google Shape;33;p2"/>
              <p:cNvSpPr/>
              <p:nvPr/>
            </p:nvSpPr>
            <p:spPr>
              <a:xfrm rot="5400000">
                <a:off x="6725725" y="2701260"/>
                <a:ext cx="1208100" cy="1208100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 rot="5400000">
                <a:off x="6725724" y="2701260"/>
                <a:ext cx="1208100" cy="1208100"/>
              </a:xfrm>
              <a:prstGeom prst="pie">
                <a:avLst>
                  <a:gd name="adj1" fmla="val 8244818"/>
                  <a:gd name="adj2" fmla="val 16246175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 rot="5400000">
                <a:off x="6954988" y="2930398"/>
                <a:ext cx="749700" cy="749700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6" name="Google Shape;36;p2"/>
            <p:cNvSpPr/>
            <p:nvPr/>
          </p:nvSpPr>
          <p:spPr>
            <a:xfrm>
              <a:off x="8460975" y="1817775"/>
              <a:ext cx="396600" cy="396600"/>
            </a:xfrm>
            <a:prstGeom prst="pie">
              <a:avLst>
                <a:gd name="adj1" fmla="val 19376841"/>
                <a:gd name="adj2" fmla="val 16200000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7" name="Google Shape;37;p2"/>
            <p:cNvGrpSpPr/>
            <p:nvPr/>
          </p:nvGrpSpPr>
          <p:grpSpPr>
            <a:xfrm>
              <a:off x="7952720" y="179238"/>
              <a:ext cx="873165" cy="873003"/>
              <a:chOff x="7754428" y="208725"/>
              <a:chExt cx="541800" cy="541800"/>
            </a:xfrm>
          </p:grpSpPr>
          <p:sp>
            <p:nvSpPr>
              <p:cNvPr id="38" name="Google Shape;38;p2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pie">
                <a:avLst>
                  <a:gd name="adj1" fmla="val 19376841"/>
                  <a:gd name="adj2" fmla="val 12313574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0" name="Google Shape;40;p2"/>
            <p:cNvSpPr/>
            <p:nvPr/>
          </p:nvSpPr>
          <p:spPr>
            <a:xfrm>
              <a:off x="5399840" y="356365"/>
              <a:ext cx="2577000" cy="257700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 rot="2043858">
              <a:off x="5503813" y="460310"/>
              <a:ext cx="2369480" cy="236948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5399795" y="360281"/>
              <a:ext cx="2577000" cy="2577000"/>
            </a:xfrm>
            <a:prstGeom prst="pie">
              <a:avLst>
                <a:gd name="adj1" fmla="val 8801158"/>
                <a:gd name="adj2" fmla="val 16200000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 rot="2044777">
              <a:off x="5911449" y="867729"/>
              <a:ext cx="1554223" cy="155422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5399795" y="356358"/>
              <a:ext cx="2577000" cy="2577000"/>
            </a:xfrm>
            <a:prstGeom prst="pie">
              <a:avLst>
                <a:gd name="adj1" fmla="val 12554101"/>
                <a:gd name="adj2" fmla="val 16200000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 rot="-9830444">
              <a:off x="6469759" y="3480727"/>
              <a:ext cx="320148" cy="320148"/>
            </a:xfrm>
            <a:prstGeom prst="pie">
              <a:avLst>
                <a:gd name="adj1" fmla="val 19376841"/>
                <a:gd name="adj2" fmla="val 16200000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" name="Google Shape;46;p2"/>
          <p:cNvSpPr txBox="1">
            <a:spLocks noGrp="1"/>
          </p:cNvSpPr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2"/>
          <p:cNvSpPr txBox="1">
            <a:spLocks noGrp="1"/>
          </p:cNvSpPr>
          <p:nvPr>
            <p:ph type="subTitle" idx="1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2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3"/>
        </a:solidFill>
        <a:effectLst/>
      </p:bgPr>
    </p:bg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" name="Google Shape;142;p11"/>
          <p:cNvGrpSpPr/>
          <p:nvPr/>
        </p:nvGrpSpPr>
        <p:grpSpPr>
          <a:xfrm>
            <a:off x="52" y="4099200"/>
            <a:ext cx="9144036" cy="1044300"/>
            <a:chOff x="52" y="4099200"/>
            <a:chExt cx="9144036" cy="1044300"/>
          </a:xfrm>
        </p:grpSpPr>
        <p:grpSp>
          <p:nvGrpSpPr>
            <p:cNvPr id="143" name="Google Shape;143;p11"/>
            <p:cNvGrpSpPr/>
            <p:nvPr/>
          </p:nvGrpSpPr>
          <p:grpSpPr>
            <a:xfrm>
              <a:off x="52" y="4309200"/>
              <a:ext cx="231622" cy="834300"/>
              <a:chOff x="2688737" y="4301380"/>
              <a:chExt cx="231900" cy="834300"/>
            </a:xfrm>
          </p:grpSpPr>
          <p:sp>
            <p:nvSpPr>
              <p:cNvPr id="144" name="Google Shape;144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145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8" name="Google Shape;148;p11"/>
            <p:cNvGrpSpPr/>
            <p:nvPr/>
          </p:nvGrpSpPr>
          <p:grpSpPr>
            <a:xfrm>
              <a:off x="371406" y="4099200"/>
              <a:ext cx="231622" cy="1044300"/>
              <a:chOff x="2688737" y="4091380"/>
              <a:chExt cx="231900" cy="1044300"/>
            </a:xfrm>
          </p:grpSpPr>
          <p:sp>
            <p:nvSpPr>
              <p:cNvPr id="149" name="Google Shape;149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151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152;p11"/>
              <p:cNvSpPr/>
              <p:nvPr/>
            </p:nvSpPr>
            <p:spPr>
              <a:xfrm flipH="1">
                <a:off x="2688737" y="4091380"/>
                <a:ext cx="2319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153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4" name="Google Shape;154;p11"/>
            <p:cNvGrpSpPr/>
            <p:nvPr/>
          </p:nvGrpSpPr>
          <p:grpSpPr>
            <a:xfrm>
              <a:off x="742761" y="4309200"/>
              <a:ext cx="231622" cy="834300"/>
              <a:chOff x="2688737" y="4301380"/>
              <a:chExt cx="231900" cy="834300"/>
            </a:xfrm>
          </p:grpSpPr>
          <p:sp>
            <p:nvSpPr>
              <p:cNvPr id="155" name="Google Shape;155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156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157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158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9" name="Google Shape;159;p11"/>
            <p:cNvGrpSpPr/>
            <p:nvPr/>
          </p:nvGrpSpPr>
          <p:grpSpPr>
            <a:xfrm>
              <a:off x="1114115" y="4518900"/>
              <a:ext cx="231622" cy="624600"/>
              <a:chOff x="2688737" y="4511080"/>
              <a:chExt cx="231900" cy="624600"/>
            </a:xfrm>
          </p:grpSpPr>
          <p:sp>
            <p:nvSpPr>
              <p:cNvPr id="160" name="Google Shape;160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161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162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3" name="Google Shape;163;p11"/>
            <p:cNvGrpSpPr/>
            <p:nvPr/>
          </p:nvGrpSpPr>
          <p:grpSpPr>
            <a:xfrm>
              <a:off x="1856753" y="4099200"/>
              <a:ext cx="231600" cy="1044300"/>
              <a:chOff x="1856753" y="4099200"/>
              <a:chExt cx="231600" cy="1044300"/>
            </a:xfrm>
          </p:grpSpPr>
          <p:sp>
            <p:nvSpPr>
              <p:cNvPr id="164" name="Google Shape;164;p11"/>
              <p:cNvSpPr/>
              <p:nvPr/>
            </p:nvSpPr>
            <p:spPr>
              <a:xfrm flipH="1">
                <a:off x="1856753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165;p11"/>
              <p:cNvSpPr/>
              <p:nvPr/>
            </p:nvSpPr>
            <p:spPr>
              <a:xfrm flipH="1">
                <a:off x="1856753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166;p11"/>
              <p:cNvSpPr/>
              <p:nvPr/>
            </p:nvSpPr>
            <p:spPr>
              <a:xfrm flipH="1">
                <a:off x="1856753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67;p11"/>
              <p:cNvSpPr/>
              <p:nvPr/>
            </p:nvSpPr>
            <p:spPr>
              <a:xfrm flipH="1">
                <a:off x="1856753" y="4099200"/>
                <a:ext cx="2316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168;p11"/>
              <p:cNvSpPr/>
              <p:nvPr/>
            </p:nvSpPr>
            <p:spPr>
              <a:xfrm flipH="1">
                <a:off x="1856753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9" name="Google Shape;169;p11"/>
            <p:cNvGrpSpPr/>
            <p:nvPr/>
          </p:nvGrpSpPr>
          <p:grpSpPr>
            <a:xfrm>
              <a:off x="2228107" y="4309200"/>
              <a:ext cx="231600" cy="834300"/>
              <a:chOff x="2228107" y="4309200"/>
              <a:chExt cx="231600" cy="834300"/>
            </a:xfrm>
          </p:grpSpPr>
          <p:sp>
            <p:nvSpPr>
              <p:cNvPr id="170" name="Google Shape;170;p11"/>
              <p:cNvSpPr/>
              <p:nvPr/>
            </p:nvSpPr>
            <p:spPr>
              <a:xfrm flipH="1">
                <a:off x="2228107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171;p11"/>
              <p:cNvSpPr/>
              <p:nvPr/>
            </p:nvSpPr>
            <p:spPr>
              <a:xfrm flipH="1">
                <a:off x="2228107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172;p11"/>
              <p:cNvSpPr/>
              <p:nvPr/>
            </p:nvSpPr>
            <p:spPr>
              <a:xfrm flipH="1">
                <a:off x="2228107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173;p11"/>
              <p:cNvSpPr/>
              <p:nvPr/>
            </p:nvSpPr>
            <p:spPr>
              <a:xfrm flipH="1">
                <a:off x="2228107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4" name="Google Shape;174;p11"/>
            <p:cNvGrpSpPr/>
            <p:nvPr/>
          </p:nvGrpSpPr>
          <p:grpSpPr>
            <a:xfrm>
              <a:off x="2599462" y="4518900"/>
              <a:ext cx="231600" cy="624600"/>
              <a:chOff x="2599462" y="4518900"/>
              <a:chExt cx="231600" cy="624600"/>
            </a:xfrm>
          </p:grpSpPr>
          <p:sp>
            <p:nvSpPr>
              <p:cNvPr id="175" name="Google Shape;175;p11"/>
              <p:cNvSpPr/>
              <p:nvPr/>
            </p:nvSpPr>
            <p:spPr>
              <a:xfrm flipH="1">
                <a:off x="2599462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76;p11"/>
              <p:cNvSpPr/>
              <p:nvPr/>
            </p:nvSpPr>
            <p:spPr>
              <a:xfrm flipH="1">
                <a:off x="2599462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177;p11"/>
              <p:cNvSpPr/>
              <p:nvPr/>
            </p:nvSpPr>
            <p:spPr>
              <a:xfrm flipH="1">
                <a:off x="2599462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8" name="Google Shape;178;p11"/>
            <p:cNvGrpSpPr/>
            <p:nvPr/>
          </p:nvGrpSpPr>
          <p:grpSpPr>
            <a:xfrm>
              <a:off x="3342171" y="4099200"/>
              <a:ext cx="231600" cy="1044300"/>
              <a:chOff x="3342171" y="4099200"/>
              <a:chExt cx="231600" cy="1044300"/>
            </a:xfrm>
          </p:grpSpPr>
          <p:sp>
            <p:nvSpPr>
              <p:cNvPr id="179" name="Google Shape;179;p11"/>
              <p:cNvSpPr/>
              <p:nvPr/>
            </p:nvSpPr>
            <p:spPr>
              <a:xfrm flipH="1">
                <a:off x="3342171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180;p11"/>
              <p:cNvSpPr/>
              <p:nvPr/>
            </p:nvSpPr>
            <p:spPr>
              <a:xfrm flipH="1">
                <a:off x="3342171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181;p11"/>
              <p:cNvSpPr/>
              <p:nvPr/>
            </p:nvSpPr>
            <p:spPr>
              <a:xfrm flipH="1">
                <a:off x="3342171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2;p11"/>
              <p:cNvSpPr/>
              <p:nvPr/>
            </p:nvSpPr>
            <p:spPr>
              <a:xfrm flipH="1">
                <a:off x="3342171" y="4099200"/>
                <a:ext cx="2316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3;p11"/>
              <p:cNvSpPr/>
              <p:nvPr/>
            </p:nvSpPr>
            <p:spPr>
              <a:xfrm flipH="1">
                <a:off x="3342171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4" name="Google Shape;184;p11"/>
            <p:cNvGrpSpPr/>
            <p:nvPr/>
          </p:nvGrpSpPr>
          <p:grpSpPr>
            <a:xfrm>
              <a:off x="3713525" y="4309200"/>
              <a:ext cx="231600" cy="834300"/>
              <a:chOff x="3713525" y="4309200"/>
              <a:chExt cx="231600" cy="834300"/>
            </a:xfrm>
          </p:grpSpPr>
          <p:sp>
            <p:nvSpPr>
              <p:cNvPr id="185" name="Google Shape;185;p11"/>
              <p:cNvSpPr/>
              <p:nvPr/>
            </p:nvSpPr>
            <p:spPr>
              <a:xfrm flipH="1">
                <a:off x="3713525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86;p11"/>
              <p:cNvSpPr/>
              <p:nvPr/>
            </p:nvSpPr>
            <p:spPr>
              <a:xfrm flipH="1">
                <a:off x="3713525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87;p11"/>
              <p:cNvSpPr/>
              <p:nvPr/>
            </p:nvSpPr>
            <p:spPr>
              <a:xfrm flipH="1">
                <a:off x="3713525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88;p11"/>
              <p:cNvSpPr/>
              <p:nvPr/>
            </p:nvSpPr>
            <p:spPr>
              <a:xfrm flipH="1">
                <a:off x="3713525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9" name="Google Shape;189;p11"/>
            <p:cNvGrpSpPr/>
            <p:nvPr/>
          </p:nvGrpSpPr>
          <p:grpSpPr>
            <a:xfrm>
              <a:off x="1485398" y="4309200"/>
              <a:ext cx="231600" cy="834300"/>
              <a:chOff x="1485398" y="4309200"/>
              <a:chExt cx="231600" cy="834300"/>
            </a:xfrm>
          </p:grpSpPr>
          <p:sp>
            <p:nvSpPr>
              <p:cNvPr id="190" name="Google Shape;190;p11"/>
              <p:cNvSpPr/>
              <p:nvPr/>
            </p:nvSpPr>
            <p:spPr>
              <a:xfrm flipH="1">
                <a:off x="1485398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191;p11"/>
              <p:cNvSpPr/>
              <p:nvPr/>
            </p:nvSpPr>
            <p:spPr>
              <a:xfrm flipH="1">
                <a:off x="1485398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92;p11"/>
              <p:cNvSpPr/>
              <p:nvPr/>
            </p:nvSpPr>
            <p:spPr>
              <a:xfrm flipH="1">
                <a:off x="1485398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193;p11"/>
              <p:cNvSpPr/>
              <p:nvPr/>
            </p:nvSpPr>
            <p:spPr>
              <a:xfrm flipH="1">
                <a:off x="1485398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4" name="Google Shape;194;p11"/>
            <p:cNvGrpSpPr/>
            <p:nvPr/>
          </p:nvGrpSpPr>
          <p:grpSpPr>
            <a:xfrm>
              <a:off x="4084879" y="4518900"/>
              <a:ext cx="231600" cy="624600"/>
              <a:chOff x="4084879" y="4518900"/>
              <a:chExt cx="231600" cy="624600"/>
            </a:xfrm>
          </p:grpSpPr>
          <p:sp>
            <p:nvSpPr>
              <p:cNvPr id="195" name="Google Shape;195;p11"/>
              <p:cNvSpPr/>
              <p:nvPr/>
            </p:nvSpPr>
            <p:spPr>
              <a:xfrm flipH="1">
                <a:off x="4084879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196;p11"/>
              <p:cNvSpPr/>
              <p:nvPr/>
            </p:nvSpPr>
            <p:spPr>
              <a:xfrm flipH="1">
                <a:off x="4084879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197;p11"/>
              <p:cNvSpPr/>
              <p:nvPr/>
            </p:nvSpPr>
            <p:spPr>
              <a:xfrm flipH="1">
                <a:off x="4084879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8" name="Google Shape;198;p11"/>
            <p:cNvGrpSpPr/>
            <p:nvPr/>
          </p:nvGrpSpPr>
          <p:grpSpPr>
            <a:xfrm>
              <a:off x="2970816" y="4309200"/>
              <a:ext cx="231600" cy="834300"/>
              <a:chOff x="2970816" y="4309200"/>
              <a:chExt cx="231600" cy="834300"/>
            </a:xfrm>
          </p:grpSpPr>
          <p:sp>
            <p:nvSpPr>
              <p:cNvPr id="199" name="Google Shape;199;p11"/>
              <p:cNvSpPr/>
              <p:nvPr/>
            </p:nvSpPr>
            <p:spPr>
              <a:xfrm flipH="1">
                <a:off x="2970816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200;p11"/>
              <p:cNvSpPr/>
              <p:nvPr/>
            </p:nvSpPr>
            <p:spPr>
              <a:xfrm flipH="1">
                <a:off x="2970816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201;p11"/>
              <p:cNvSpPr/>
              <p:nvPr/>
            </p:nvSpPr>
            <p:spPr>
              <a:xfrm flipH="1">
                <a:off x="2970816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202;p11"/>
              <p:cNvSpPr/>
              <p:nvPr/>
            </p:nvSpPr>
            <p:spPr>
              <a:xfrm flipH="1">
                <a:off x="2970816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3" name="Google Shape;203;p11"/>
            <p:cNvGrpSpPr/>
            <p:nvPr/>
          </p:nvGrpSpPr>
          <p:grpSpPr>
            <a:xfrm>
              <a:off x="4456234" y="4309200"/>
              <a:ext cx="231600" cy="834300"/>
              <a:chOff x="4456234" y="4309200"/>
              <a:chExt cx="231600" cy="834300"/>
            </a:xfrm>
          </p:grpSpPr>
          <p:sp>
            <p:nvSpPr>
              <p:cNvPr id="204" name="Google Shape;204;p11"/>
              <p:cNvSpPr/>
              <p:nvPr/>
            </p:nvSpPr>
            <p:spPr>
              <a:xfrm flipH="1">
                <a:off x="4456234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205;p11"/>
              <p:cNvSpPr/>
              <p:nvPr/>
            </p:nvSpPr>
            <p:spPr>
              <a:xfrm flipH="1">
                <a:off x="4456234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206;p11"/>
              <p:cNvSpPr/>
              <p:nvPr/>
            </p:nvSpPr>
            <p:spPr>
              <a:xfrm flipH="1">
                <a:off x="4456234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207;p11"/>
              <p:cNvSpPr/>
              <p:nvPr/>
            </p:nvSpPr>
            <p:spPr>
              <a:xfrm flipH="1">
                <a:off x="4456234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8" name="Google Shape;208;p11"/>
            <p:cNvGrpSpPr/>
            <p:nvPr/>
          </p:nvGrpSpPr>
          <p:grpSpPr>
            <a:xfrm>
              <a:off x="4827588" y="4099200"/>
              <a:ext cx="231600" cy="1044300"/>
              <a:chOff x="4827588" y="4099200"/>
              <a:chExt cx="231600" cy="1044300"/>
            </a:xfrm>
          </p:grpSpPr>
          <p:sp>
            <p:nvSpPr>
              <p:cNvPr id="209" name="Google Shape;209;p11"/>
              <p:cNvSpPr/>
              <p:nvPr/>
            </p:nvSpPr>
            <p:spPr>
              <a:xfrm flipH="1">
                <a:off x="4827588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210;p11"/>
              <p:cNvSpPr/>
              <p:nvPr/>
            </p:nvSpPr>
            <p:spPr>
              <a:xfrm flipH="1">
                <a:off x="4827588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211;p11"/>
              <p:cNvSpPr/>
              <p:nvPr/>
            </p:nvSpPr>
            <p:spPr>
              <a:xfrm flipH="1">
                <a:off x="4827588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212;p11"/>
              <p:cNvSpPr/>
              <p:nvPr/>
            </p:nvSpPr>
            <p:spPr>
              <a:xfrm flipH="1">
                <a:off x="4827588" y="4099200"/>
                <a:ext cx="2316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213;p11"/>
              <p:cNvSpPr/>
              <p:nvPr/>
            </p:nvSpPr>
            <p:spPr>
              <a:xfrm flipH="1">
                <a:off x="4827588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4" name="Google Shape;214;p11"/>
            <p:cNvGrpSpPr/>
            <p:nvPr/>
          </p:nvGrpSpPr>
          <p:grpSpPr>
            <a:xfrm>
              <a:off x="5198943" y="4309200"/>
              <a:ext cx="231600" cy="834300"/>
              <a:chOff x="5198943" y="4309200"/>
              <a:chExt cx="231600" cy="834300"/>
            </a:xfrm>
          </p:grpSpPr>
          <p:sp>
            <p:nvSpPr>
              <p:cNvPr id="215" name="Google Shape;215;p11"/>
              <p:cNvSpPr/>
              <p:nvPr/>
            </p:nvSpPr>
            <p:spPr>
              <a:xfrm flipH="1">
                <a:off x="5198943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6;p11"/>
              <p:cNvSpPr/>
              <p:nvPr/>
            </p:nvSpPr>
            <p:spPr>
              <a:xfrm flipH="1">
                <a:off x="5198943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217;p11"/>
              <p:cNvSpPr/>
              <p:nvPr/>
            </p:nvSpPr>
            <p:spPr>
              <a:xfrm flipH="1">
                <a:off x="5198943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218;p11"/>
              <p:cNvSpPr/>
              <p:nvPr/>
            </p:nvSpPr>
            <p:spPr>
              <a:xfrm flipH="1">
                <a:off x="5198943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9" name="Google Shape;219;p11"/>
            <p:cNvGrpSpPr/>
            <p:nvPr/>
          </p:nvGrpSpPr>
          <p:grpSpPr>
            <a:xfrm>
              <a:off x="5570297" y="4518900"/>
              <a:ext cx="231600" cy="624600"/>
              <a:chOff x="5570297" y="4518900"/>
              <a:chExt cx="231600" cy="624600"/>
            </a:xfrm>
          </p:grpSpPr>
          <p:sp>
            <p:nvSpPr>
              <p:cNvPr id="220" name="Google Shape;220;p11"/>
              <p:cNvSpPr/>
              <p:nvPr/>
            </p:nvSpPr>
            <p:spPr>
              <a:xfrm flipH="1">
                <a:off x="5570297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221;p11"/>
              <p:cNvSpPr/>
              <p:nvPr/>
            </p:nvSpPr>
            <p:spPr>
              <a:xfrm flipH="1">
                <a:off x="5570297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222;p11"/>
              <p:cNvSpPr/>
              <p:nvPr/>
            </p:nvSpPr>
            <p:spPr>
              <a:xfrm flipH="1">
                <a:off x="5570297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3" name="Google Shape;223;p11"/>
            <p:cNvGrpSpPr/>
            <p:nvPr/>
          </p:nvGrpSpPr>
          <p:grpSpPr>
            <a:xfrm>
              <a:off x="5941652" y="4309200"/>
              <a:ext cx="231600" cy="834300"/>
              <a:chOff x="5941652" y="4309200"/>
              <a:chExt cx="231600" cy="834300"/>
            </a:xfrm>
          </p:grpSpPr>
          <p:sp>
            <p:nvSpPr>
              <p:cNvPr id="224" name="Google Shape;224;p11"/>
              <p:cNvSpPr/>
              <p:nvPr/>
            </p:nvSpPr>
            <p:spPr>
              <a:xfrm flipH="1">
                <a:off x="5941652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225;p11"/>
              <p:cNvSpPr/>
              <p:nvPr/>
            </p:nvSpPr>
            <p:spPr>
              <a:xfrm flipH="1">
                <a:off x="5941652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26;p11"/>
              <p:cNvSpPr/>
              <p:nvPr/>
            </p:nvSpPr>
            <p:spPr>
              <a:xfrm flipH="1">
                <a:off x="5941652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227;p11"/>
              <p:cNvSpPr/>
              <p:nvPr/>
            </p:nvSpPr>
            <p:spPr>
              <a:xfrm flipH="1">
                <a:off x="5941652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8" name="Google Shape;228;p11"/>
            <p:cNvGrpSpPr/>
            <p:nvPr/>
          </p:nvGrpSpPr>
          <p:grpSpPr>
            <a:xfrm>
              <a:off x="6313006" y="4099200"/>
              <a:ext cx="231600" cy="1044300"/>
              <a:chOff x="6313006" y="4099200"/>
              <a:chExt cx="231600" cy="1044300"/>
            </a:xfrm>
          </p:grpSpPr>
          <p:sp>
            <p:nvSpPr>
              <p:cNvPr id="229" name="Google Shape;229;p11"/>
              <p:cNvSpPr/>
              <p:nvPr/>
            </p:nvSpPr>
            <p:spPr>
              <a:xfrm flipH="1">
                <a:off x="6313006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230;p11"/>
              <p:cNvSpPr/>
              <p:nvPr/>
            </p:nvSpPr>
            <p:spPr>
              <a:xfrm flipH="1">
                <a:off x="6313006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231;p11"/>
              <p:cNvSpPr/>
              <p:nvPr/>
            </p:nvSpPr>
            <p:spPr>
              <a:xfrm flipH="1">
                <a:off x="6313006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232;p11"/>
              <p:cNvSpPr/>
              <p:nvPr/>
            </p:nvSpPr>
            <p:spPr>
              <a:xfrm flipH="1">
                <a:off x="6313006" y="4099200"/>
                <a:ext cx="2316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233;p11"/>
              <p:cNvSpPr/>
              <p:nvPr/>
            </p:nvSpPr>
            <p:spPr>
              <a:xfrm flipH="1">
                <a:off x="6313006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4" name="Google Shape;234;p11"/>
            <p:cNvGrpSpPr/>
            <p:nvPr/>
          </p:nvGrpSpPr>
          <p:grpSpPr>
            <a:xfrm>
              <a:off x="6684361" y="4309200"/>
              <a:ext cx="231600" cy="834300"/>
              <a:chOff x="6684361" y="4309200"/>
              <a:chExt cx="231600" cy="834300"/>
            </a:xfrm>
          </p:grpSpPr>
          <p:sp>
            <p:nvSpPr>
              <p:cNvPr id="235" name="Google Shape;235;p11"/>
              <p:cNvSpPr/>
              <p:nvPr/>
            </p:nvSpPr>
            <p:spPr>
              <a:xfrm flipH="1">
                <a:off x="6684361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" name="Google Shape;236;p11"/>
              <p:cNvSpPr/>
              <p:nvPr/>
            </p:nvSpPr>
            <p:spPr>
              <a:xfrm flipH="1">
                <a:off x="6684361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" name="Google Shape;237;p11"/>
              <p:cNvSpPr/>
              <p:nvPr/>
            </p:nvSpPr>
            <p:spPr>
              <a:xfrm flipH="1">
                <a:off x="6684361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" name="Google Shape;238;p11"/>
              <p:cNvSpPr/>
              <p:nvPr/>
            </p:nvSpPr>
            <p:spPr>
              <a:xfrm flipH="1">
                <a:off x="6684361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9" name="Google Shape;239;p11"/>
            <p:cNvGrpSpPr/>
            <p:nvPr/>
          </p:nvGrpSpPr>
          <p:grpSpPr>
            <a:xfrm>
              <a:off x="7055715" y="4518900"/>
              <a:ext cx="231600" cy="624600"/>
              <a:chOff x="7055715" y="4518900"/>
              <a:chExt cx="231600" cy="624600"/>
            </a:xfrm>
          </p:grpSpPr>
          <p:sp>
            <p:nvSpPr>
              <p:cNvPr id="240" name="Google Shape;240;p11"/>
              <p:cNvSpPr/>
              <p:nvPr/>
            </p:nvSpPr>
            <p:spPr>
              <a:xfrm flipH="1">
                <a:off x="7055715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" name="Google Shape;241;p11"/>
              <p:cNvSpPr/>
              <p:nvPr/>
            </p:nvSpPr>
            <p:spPr>
              <a:xfrm flipH="1">
                <a:off x="7055715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" name="Google Shape;242;p11"/>
              <p:cNvSpPr/>
              <p:nvPr/>
            </p:nvSpPr>
            <p:spPr>
              <a:xfrm flipH="1">
                <a:off x="7055715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3" name="Google Shape;243;p11"/>
            <p:cNvGrpSpPr/>
            <p:nvPr/>
          </p:nvGrpSpPr>
          <p:grpSpPr>
            <a:xfrm>
              <a:off x="7798424" y="4099200"/>
              <a:ext cx="231600" cy="1044300"/>
              <a:chOff x="7798424" y="4099200"/>
              <a:chExt cx="231600" cy="1044300"/>
            </a:xfrm>
          </p:grpSpPr>
          <p:sp>
            <p:nvSpPr>
              <p:cNvPr id="244" name="Google Shape;244;p11"/>
              <p:cNvSpPr/>
              <p:nvPr/>
            </p:nvSpPr>
            <p:spPr>
              <a:xfrm flipH="1">
                <a:off x="7798424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" name="Google Shape;245;p11"/>
              <p:cNvSpPr/>
              <p:nvPr/>
            </p:nvSpPr>
            <p:spPr>
              <a:xfrm flipH="1">
                <a:off x="7798424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" name="Google Shape;246;p11"/>
              <p:cNvSpPr/>
              <p:nvPr/>
            </p:nvSpPr>
            <p:spPr>
              <a:xfrm flipH="1">
                <a:off x="7798424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" name="Google Shape;247;p11"/>
              <p:cNvSpPr/>
              <p:nvPr/>
            </p:nvSpPr>
            <p:spPr>
              <a:xfrm flipH="1">
                <a:off x="7798424" y="4099200"/>
                <a:ext cx="2316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" name="Google Shape;248;p11"/>
              <p:cNvSpPr/>
              <p:nvPr/>
            </p:nvSpPr>
            <p:spPr>
              <a:xfrm flipH="1">
                <a:off x="7798424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9" name="Google Shape;249;p11"/>
            <p:cNvGrpSpPr/>
            <p:nvPr/>
          </p:nvGrpSpPr>
          <p:grpSpPr>
            <a:xfrm>
              <a:off x="8169779" y="4309200"/>
              <a:ext cx="231600" cy="834300"/>
              <a:chOff x="8169779" y="4309200"/>
              <a:chExt cx="231600" cy="834300"/>
            </a:xfrm>
          </p:grpSpPr>
          <p:sp>
            <p:nvSpPr>
              <p:cNvPr id="250" name="Google Shape;250;p11"/>
              <p:cNvSpPr/>
              <p:nvPr/>
            </p:nvSpPr>
            <p:spPr>
              <a:xfrm flipH="1">
                <a:off x="8169779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51;p11"/>
              <p:cNvSpPr/>
              <p:nvPr/>
            </p:nvSpPr>
            <p:spPr>
              <a:xfrm flipH="1">
                <a:off x="8169779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" name="Google Shape;252;p11"/>
              <p:cNvSpPr/>
              <p:nvPr/>
            </p:nvSpPr>
            <p:spPr>
              <a:xfrm flipH="1">
                <a:off x="8169779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" name="Google Shape;253;p11"/>
              <p:cNvSpPr/>
              <p:nvPr/>
            </p:nvSpPr>
            <p:spPr>
              <a:xfrm flipH="1">
                <a:off x="8169779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4" name="Google Shape;254;p11"/>
            <p:cNvGrpSpPr/>
            <p:nvPr/>
          </p:nvGrpSpPr>
          <p:grpSpPr>
            <a:xfrm>
              <a:off x="7427070" y="4309200"/>
              <a:ext cx="231600" cy="834300"/>
              <a:chOff x="7427070" y="4309200"/>
              <a:chExt cx="231600" cy="834300"/>
            </a:xfrm>
          </p:grpSpPr>
          <p:sp>
            <p:nvSpPr>
              <p:cNvPr id="255" name="Google Shape;255;p11"/>
              <p:cNvSpPr/>
              <p:nvPr/>
            </p:nvSpPr>
            <p:spPr>
              <a:xfrm flipH="1">
                <a:off x="7427070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" name="Google Shape;256;p11"/>
              <p:cNvSpPr/>
              <p:nvPr/>
            </p:nvSpPr>
            <p:spPr>
              <a:xfrm flipH="1">
                <a:off x="7427070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257;p11"/>
              <p:cNvSpPr/>
              <p:nvPr/>
            </p:nvSpPr>
            <p:spPr>
              <a:xfrm flipH="1">
                <a:off x="7427070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258;p11"/>
              <p:cNvSpPr/>
              <p:nvPr/>
            </p:nvSpPr>
            <p:spPr>
              <a:xfrm flipH="1">
                <a:off x="7427070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59" name="Google Shape;259;p11"/>
            <p:cNvGrpSpPr/>
            <p:nvPr/>
          </p:nvGrpSpPr>
          <p:grpSpPr>
            <a:xfrm>
              <a:off x="8541133" y="4518900"/>
              <a:ext cx="231600" cy="624600"/>
              <a:chOff x="8541133" y="4518900"/>
              <a:chExt cx="231600" cy="624600"/>
            </a:xfrm>
          </p:grpSpPr>
          <p:sp>
            <p:nvSpPr>
              <p:cNvPr id="260" name="Google Shape;260;p11"/>
              <p:cNvSpPr/>
              <p:nvPr/>
            </p:nvSpPr>
            <p:spPr>
              <a:xfrm flipH="1">
                <a:off x="8541133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" name="Google Shape;261;p11"/>
              <p:cNvSpPr/>
              <p:nvPr/>
            </p:nvSpPr>
            <p:spPr>
              <a:xfrm flipH="1">
                <a:off x="8541133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" name="Google Shape;262;p11"/>
              <p:cNvSpPr/>
              <p:nvPr/>
            </p:nvSpPr>
            <p:spPr>
              <a:xfrm flipH="1">
                <a:off x="8541133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3" name="Google Shape;263;p11"/>
            <p:cNvGrpSpPr/>
            <p:nvPr/>
          </p:nvGrpSpPr>
          <p:grpSpPr>
            <a:xfrm>
              <a:off x="8912488" y="4309200"/>
              <a:ext cx="231600" cy="834300"/>
              <a:chOff x="8912488" y="4309200"/>
              <a:chExt cx="231600" cy="834300"/>
            </a:xfrm>
          </p:grpSpPr>
          <p:sp>
            <p:nvSpPr>
              <p:cNvPr id="264" name="Google Shape;264;p11"/>
              <p:cNvSpPr/>
              <p:nvPr/>
            </p:nvSpPr>
            <p:spPr>
              <a:xfrm flipH="1">
                <a:off x="8912488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" name="Google Shape;265;p11"/>
              <p:cNvSpPr/>
              <p:nvPr/>
            </p:nvSpPr>
            <p:spPr>
              <a:xfrm flipH="1">
                <a:off x="8912488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" name="Google Shape;266;p11"/>
              <p:cNvSpPr/>
              <p:nvPr/>
            </p:nvSpPr>
            <p:spPr>
              <a:xfrm flipH="1">
                <a:off x="8912488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267;p11"/>
              <p:cNvSpPr/>
              <p:nvPr/>
            </p:nvSpPr>
            <p:spPr>
              <a:xfrm flipH="1">
                <a:off x="8912488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68" name="Google Shape;268;p11"/>
          <p:cNvSpPr txBox="1">
            <a:spLocks noGrp="1"/>
          </p:cNvSpPr>
          <p:nvPr>
            <p:ph type="title" hasCustomPrompt="1"/>
          </p:nvPr>
        </p:nvSpPr>
        <p:spPr>
          <a:xfrm>
            <a:off x="1388625" y="772725"/>
            <a:ext cx="6366900" cy="186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69" name="Google Shape;269;p11"/>
          <p:cNvSpPr txBox="1">
            <a:spLocks noGrp="1"/>
          </p:cNvSpPr>
          <p:nvPr>
            <p:ph type="body" idx="1"/>
          </p:nvPr>
        </p:nvSpPr>
        <p:spPr>
          <a:xfrm>
            <a:off x="1388625" y="2712300"/>
            <a:ext cx="6366900" cy="11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marL="914400" lvl="1" indent="-29845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marL="1371600" lvl="2" indent="-29845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marL="1828800" lvl="3" indent="-29845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marL="2286000" lvl="4" indent="-29845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marL="2743200" lvl="5" indent="-29845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marL="3200400" lvl="6" indent="-29845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marL="3657600" lvl="7" indent="-29845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marL="4114800" lvl="8" indent="-298450" algn="ctr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70" name="Google Shape;270;p11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2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oogle Shape;50;p3"/>
          <p:cNvGrpSpPr/>
          <p:nvPr/>
        </p:nvGrpSpPr>
        <p:grpSpPr>
          <a:xfrm>
            <a:off x="146769" y="3406"/>
            <a:ext cx="1233215" cy="1384535"/>
            <a:chOff x="146769" y="3406"/>
            <a:chExt cx="1233215" cy="1384535"/>
          </a:xfrm>
        </p:grpSpPr>
        <p:grpSp>
          <p:nvGrpSpPr>
            <p:cNvPr id="51" name="Google Shape;51;p3"/>
            <p:cNvGrpSpPr/>
            <p:nvPr/>
          </p:nvGrpSpPr>
          <p:grpSpPr>
            <a:xfrm>
              <a:off x="1063183" y="3406"/>
              <a:ext cx="316800" cy="688513"/>
              <a:chOff x="1063183" y="3406"/>
              <a:chExt cx="316800" cy="688513"/>
            </a:xfrm>
          </p:grpSpPr>
          <p:sp>
            <p:nvSpPr>
              <p:cNvPr id="52" name="Google Shape;52;p3"/>
              <p:cNvSpPr/>
              <p:nvPr/>
            </p:nvSpPr>
            <p:spPr>
              <a:xfrm rot="10800000">
                <a:off x="1063183" y="3419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53;p3"/>
              <p:cNvSpPr/>
              <p:nvPr/>
            </p:nvSpPr>
            <p:spPr>
              <a:xfrm rot="10800000">
                <a:off x="1063183" y="3406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4" name="Google Shape;54;p3"/>
            <p:cNvGrpSpPr/>
            <p:nvPr/>
          </p:nvGrpSpPr>
          <p:grpSpPr>
            <a:xfrm>
              <a:off x="604976" y="3406"/>
              <a:ext cx="316800" cy="1036524"/>
              <a:chOff x="604976" y="3406"/>
              <a:chExt cx="316800" cy="1036524"/>
            </a:xfrm>
          </p:grpSpPr>
          <p:sp>
            <p:nvSpPr>
              <p:cNvPr id="55" name="Google Shape;55;p3"/>
              <p:cNvSpPr/>
              <p:nvPr/>
            </p:nvSpPr>
            <p:spPr>
              <a:xfrm rot="10800000">
                <a:off x="604976" y="3419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56;p3"/>
              <p:cNvSpPr/>
              <p:nvPr/>
            </p:nvSpPr>
            <p:spPr>
              <a:xfrm rot="10800000">
                <a:off x="604976" y="343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57;p3"/>
              <p:cNvSpPr/>
              <p:nvPr/>
            </p:nvSpPr>
            <p:spPr>
              <a:xfrm rot="10800000">
                <a:off x="604976" y="3406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8" name="Google Shape;58;p3"/>
            <p:cNvGrpSpPr/>
            <p:nvPr/>
          </p:nvGrpSpPr>
          <p:grpSpPr>
            <a:xfrm>
              <a:off x="146769" y="3406"/>
              <a:ext cx="316800" cy="1384535"/>
              <a:chOff x="146769" y="3406"/>
              <a:chExt cx="316800" cy="1384535"/>
            </a:xfrm>
          </p:grpSpPr>
          <p:sp>
            <p:nvSpPr>
              <p:cNvPr id="59" name="Google Shape;59;p3"/>
              <p:cNvSpPr/>
              <p:nvPr/>
            </p:nvSpPr>
            <p:spPr>
              <a:xfrm rot="10800000">
                <a:off x="146769" y="3419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60;p3"/>
              <p:cNvSpPr/>
              <p:nvPr/>
            </p:nvSpPr>
            <p:spPr>
              <a:xfrm rot="10800000">
                <a:off x="146769" y="3441"/>
                <a:ext cx="316800" cy="1384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61;p3"/>
              <p:cNvSpPr/>
              <p:nvPr/>
            </p:nvSpPr>
            <p:spPr>
              <a:xfrm rot="10800000">
                <a:off x="146769" y="343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62;p3"/>
              <p:cNvSpPr/>
              <p:nvPr/>
            </p:nvSpPr>
            <p:spPr>
              <a:xfrm rot="10800000">
                <a:off x="146769" y="3406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3" name="Google Shape;63;p3"/>
          <p:cNvGrpSpPr/>
          <p:nvPr/>
        </p:nvGrpSpPr>
        <p:grpSpPr>
          <a:xfrm>
            <a:off x="6775084" y="2904008"/>
            <a:ext cx="2186148" cy="2239500"/>
            <a:chOff x="6775084" y="2904008"/>
            <a:chExt cx="2186148" cy="2239500"/>
          </a:xfrm>
        </p:grpSpPr>
        <p:grpSp>
          <p:nvGrpSpPr>
            <p:cNvPr id="64" name="Google Shape;64;p3"/>
            <p:cNvGrpSpPr/>
            <p:nvPr/>
          </p:nvGrpSpPr>
          <p:grpSpPr>
            <a:xfrm>
              <a:off x="6775084" y="4253708"/>
              <a:ext cx="409500" cy="889800"/>
              <a:chOff x="6775084" y="4253708"/>
              <a:chExt cx="409500" cy="889800"/>
            </a:xfrm>
          </p:grpSpPr>
          <p:sp>
            <p:nvSpPr>
              <p:cNvPr id="65" name="Google Shape;65;p3"/>
              <p:cNvSpPr/>
              <p:nvPr/>
            </p:nvSpPr>
            <p:spPr>
              <a:xfrm>
                <a:off x="6775084" y="4253708"/>
                <a:ext cx="409500" cy="8898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66;p3"/>
              <p:cNvSpPr/>
              <p:nvPr/>
            </p:nvSpPr>
            <p:spPr>
              <a:xfrm>
                <a:off x="6775084" y="4703408"/>
                <a:ext cx="409500" cy="4401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7" name="Google Shape;67;p3"/>
            <p:cNvGrpSpPr/>
            <p:nvPr/>
          </p:nvGrpSpPr>
          <p:grpSpPr>
            <a:xfrm>
              <a:off x="7367299" y="3804008"/>
              <a:ext cx="409500" cy="1339500"/>
              <a:chOff x="7367299" y="3804008"/>
              <a:chExt cx="409500" cy="1339500"/>
            </a:xfrm>
          </p:grpSpPr>
          <p:sp>
            <p:nvSpPr>
              <p:cNvPr id="68" name="Google Shape;68;p3"/>
              <p:cNvSpPr/>
              <p:nvPr/>
            </p:nvSpPr>
            <p:spPr>
              <a:xfrm>
                <a:off x="7367299" y="4253708"/>
                <a:ext cx="409500" cy="8898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69;p3"/>
              <p:cNvSpPr/>
              <p:nvPr/>
            </p:nvSpPr>
            <p:spPr>
              <a:xfrm>
                <a:off x="7367299" y="3804008"/>
                <a:ext cx="409500" cy="133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70;p3"/>
              <p:cNvSpPr/>
              <p:nvPr/>
            </p:nvSpPr>
            <p:spPr>
              <a:xfrm>
                <a:off x="7367299" y="4703408"/>
                <a:ext cx="409500" cy="4401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1" name="Google Shape;71;p3"/>
            <p:cNvGrpSpPr/>
            <p:nvPr/>
          </p:nvGrpSpPr>
          <p:grpSpPr>
            <a:xfrm>
              <a:off x="7959516" y="3354008"/>
              <a:ext cx="409500" cy="1789500"/>
              <a:chOff x="7959516" y="3354008"/>
              <a:chExt cx="409500" cy="1789500"/>
            </a:xfrm>
          </p:grpSpPr>
          <p:sp>
            <p:nvSpPr>
              <p:cNvPr id="72" name="Google Shape;72;p3"/>
              <p:cNvSpPr/>
              <p:nvPr/>
            </p:nvSpPr>
            <p:spPr>
              <a:xfrm>
                <a:off x="7959516" y="4253708"/>
                <a:ext cx="409500" cy="8898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73;p3"/>
              <p:cNvSpPr/>
              <p:nvPr/>
            </p:nvSpPr>
            <p:spPr>
              <a:xfrm>
                <a:off x="7959516" y="3354008"/>
                <a:ext cx="409500" cy="178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4;p3"/>
              <p:cNvSpPr/>
              <p:nvPr/>
            </p:nvSpPr>
            <p:spPr>
              <a:xfrm>
                <a:off x="7959516" y="3804008"/>
                <a:ext cx="409500" cy="133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75;p3"/>
              <p:cNvSpPr/>
              <p:nvPr/>
            </p:nvSpPr>
            <p:spPr>
              <a:xfrm>
                <a:off x="7959516" y="4703408"/>
                <a:ext cx="409500" cy="4401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6" name="Google Shape;76;p3"/>
            <p:cNvGrpSpPr/>
            <p:nvPr/>
          </p:nvGrpSpPr>
          <p:grpSpPr>
            <a:xfrm>
              <a:off x="8551731" y="2904008"/>
              <a:ext cx="409500" cy="2239500"/>
              <a:chOff x="8551731" y="2904008"/>
              <a:chExt cx="409500" cy="2239500"/>
            </a:xfrm>
          </p:grpSpPr>
          <p:sp>
            <p:nvSpPr>
              <p:cNvPr id="77" name="Google Shape;77;p3"/>
              <p:cNvSpPr/>
              <p:nvPr/>
            </p:nvSpPr>
            <p:spPr>
              <a:xfrm>
                <a:off x="8551731" y="4253708"/>
                <a:ext cx="409500" cy="8898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78;p3"/>
              <p:cNvSpPr/>
              <p:nvPr/>
            </p:nvSpPr>
            <p:spPr>
              <a:xfrm>
                <a:off x="8551731" y="3354008"/>
                <a:ext cx="409500" cy="178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9;p3"/>
              <p:cNvSpPr/>
              <p:nvPr/>
            </p:nvSpPr>
            <p:spPr>
              <a:xfrm>
                <a:off x="8551731" y="3804008"/>
                <a:ext cx="409500" cy="133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80;p3"/>
              <p:cNvSpPr/>
              <p:nvPr/>
            </p:nvSpPr>
            <p:spPr>
              <a:xfrm>
                <a:off x="8551731" y="2904008"/>
                <a:ext cx="409500" cy="223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81;p3"/>
              <p:cNvSpPr/>
              <p:nvPr/>
            </p:nvSpPr>
            <p:spPr>
              <a:xfrm>
                <a:off x="8551731" y="4703408"/>
                <a:ext cx="409500" cy="4401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2" name="Google Shape;82;p3"/>
          <p:cNvSpPr txBox="1">
            <a:spLocks noGrp="1"/>
          </p:cNvSpPr>
          <p:nvPr>
            <p:ph type="title"/>
          </p:nvPr>
        </p:nvSpPr>
        <p:spPr>
          <a:xfrm>
            <a:off x="824000" y="1613825"/>
            <a:ext cx="5857800" cy="187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3" name="Google Shape;83;p3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Google Shape;85;p4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86" name="Google Shape;86;p4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4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8" name="Google Shape;88;p4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4"/>
          <p:cNvSpPr txBox="1">
            <a:spLocks noGrp="1"/>
          </p:cNvSpPr>
          <p:nvPr>
            <p:ph type="body" idx="1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90" name="Google Shape;90;p4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5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93" name="Google Shape;93;p5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5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5" name="Google Shape;95;p5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5"/>
          <p:cNvSpPr txBox="1">
            <a:spLocks noGrp="1"/>
          </p:cNvSpPr>
          <p:nvPr>
            <p:ph type="body" idx="1"/>
          </p:nvPr>
        </p:nvSpPr>
        <p:spPr>
          <a:xfrm>
            <a:off x="1303800" y="1990050"/>
            <a:ext cx="34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97" name="Google Shape;97;p5"/>
          <p:cNvSpPr txBox="1">
            <a:spLocks noGrp="1"/>
          </p:cNvSpPr>
          <p:nvPr>
            <p:ph type="body" idx="2"/>
          </p:nvPr>
        </p:nvSpPr>
        <p:spPr>
          <a:xfrm>
            <a:off x="4903650" y="1990050"/>
            <a:ext cx="3430500" cy="254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98" name="Google Shape;98;p5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6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01" name="Google Shape;101;p6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6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" name="Google Shape;103;p6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6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7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07" name="Google Shape;107;p7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7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9" name="Google Shape;109;p7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3312000" cy="159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7"/>
          <p:cNvSpPr txBox="1">
            <a:spLocks noGrp="1"/>
          </p:cNvSpPr>
          <p:nvPr>
            <p:ph type="body" idx="1"/>
          </p:nvPr>
        </p:nvSpPr>
        <p:spPr>
          <a:xfrm>
            <a:off x="1303800" y="2309675"/>
            <a:ext cx="3312000" cy="222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11" name="Google Shape;111;p7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dk1"/>
        </a:soli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Google Shape;113;p8"/>
          <p:cNvGrpSpPr/>
          <p:nvPr/>
        </p:nvGrpSpPr>
        <p:grpSpPr>
          <a:xfrm>
            <a:off x="6866714" y="1306"/>
            <a:ext cx="2267451" cy="2601690"/>
            <a:chOff x="6790514" y="1306"/>
            <a:chExt cx="2267451" cy="2601690"/>
          </a:xfrm>
        </p:grpSpPr>
        <p:grpSp>
          <p:nvGrpSpPr>
            <p:cNvPr id="114" name="Google Shape;114;p8"/>
            <p:cNvGrpSpPr/>
            <p:nvPr/>
          </p:nvGrpSpPr>
          <p:grpSpPr>
            <a:xfrm>
              <a:off x="7067465" y="1306"/>
              <a:ext cx="1990500" cy="1990200"/>
              <a:chOff x="7067465" y="1306"/>
              <a:chExt cx="1990500" cy="1990200"/>
            </a:xfrm>
          </p:grpSpPr>
          <p:sp>
            <p:nvSpPr>
              <p:cNvPr id="115" name="Google Shape;115;p8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116;p8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pie">
                <a:avLst>
                  <a:gd name="adj1" fmla="val 19376841"/>
                  <a:gd name="adj2" fmla="val 12313574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17;p8"/>
              <p:cNvSpPr/>
              <p:nvPr/>
            </p:nvSpPr>
            <p:spPr>
              <a:xfrm rot="-8649154">
                <a:off x="7349891" y="283705"/>
                <a:ext cx="1425647" cy="14254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8" name="Google Shape;118;p8"/>
            <p:cNvGrpSpPr/>
            <p:nvPr/>
          </p:nvGrpSpPr>
          <p:grpSpPr>
            <a:xfrm>
              <a:off x="8207126" y="1807996"/>
              <a:ext cx="795000" cy="795000"/>
              <a:chOff x="8207126" y="1807996"/>
              <a:chExt cx="795000" cy="795000"/>
            </a:xfrm>
          </p:grpSpPr>
          <p:sp>
            <p:nvSpPr>
              <p:cNvPr id="119" name="Google Shape;119;p8"/>
              <p:cNvSpPr/>
              <p:nvPr/>
            </p:nvSpPr>
            <p:spPr>
              <a:xfrm rot="2152054">
                <a:off x="8319942" y="1920813"/>
                <a:ext cx="569367" cy="569367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8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21;p8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pie">
                <a:avLst>
                  <a:gd name="adj1" fmla="val 5699893"/>
                  <a:gd name="adj2" fmla="val 12313574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2" name="Google Shape;122;p8"/>
            <p:cNvGrpSpPr/>
            <p:nvPr/>
          </p:nvGrpSpPr>
          <p:grpSpPr>
            <a:xfrm>
              <a:off x="6790514" y="118857"/>
              <a:ext cx="548700" cy="548700"/>
              <a:chOff x="6790514" y="118857"/>
              <a:chExt cx="548700" cy="548700"/>
            </a:xfrm>
          </p:grpSpPr>
          <p:sp>
            <p:nvSpPr>
              <p:cNvPr id="123" name="Google Shape;123;p8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8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pie">
                <a:avLst>
                  <a:gd name="adj1" fmla="val 5699893"/>
                  <a:gd name="adj2" fmla="val 12313574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5" name="Google Shape;125;p8"/>
          <p:cNvSpPr txBox="1">
            <a:spLocks noGrp="1"/>
          </p:cNvSpPr>
          <p:nvPr>
            <p:ph type="title"/>
          </p:nvPr>
        </p:nvSpPr>
        <p:spPr>
          <a:xfrm>
            <a:off x="824000" y="763600"/>
            <a:ext cx="5857800" cy="357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6" name="Google Shape;126;p8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Google Shape;128;p9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29" name="Google Shape;129;p9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9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1" name="Google Shape;131;p9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3430500" cy="1990200"/>
          </a:xfrm>
          <a:prstGeom prst="rect">
            <a:avLst/>
          </a:prstGeom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9"/>
          <p:cNvSpPr txBox="1">
            <a:spLocks noGrp="1"/>
          </p:cNvSpPr>
          <p:nvPr>
            <p:ph type="subTitle" idx="1"/>
          </p:nvPr>
        </p:nvSpPr>
        <p:spPr>
          <a:xfrm>
            <a:off x="1303800" y="2743203"/>
            <a:ext cx="3430500" cy="726000"/>
          </a:xfrm>
          <a:prstGeom prst="rect">
            <a:avLst/>
          </a:prstGeom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33" name="Google Shape;133;p9"/>
          <p:cNvSpPr txBox="1">
            <a:spLocks noGrp="1"/>
          </p:cNvSpPr>
          <p:nvPr>
            <p:ph type="body" idx="2"/>
          </p:nvPr>
        </p:nvSpPr>
        <p:spPr>
          <a:xfrm>
            <a:off x="4903700" y="661000"/>
            <a:ext cx="3430500" cy="3870600"/>
          </a:xfrm>
          <a:prstGeom prst="rect">
            <a:avLst/>
          </a:prstGeom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34" name="Google Shape;134;p9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oogle Shape;136;p10"/>
          <p:cNvGrpSpPr/>
          <p:nvPr/>
        </p:nvGrpSpPr>
        <p:grpSpPr>
          <a:xfrm>
            <a:off x="713373" y="3847119"/>
            <a:ext cx="825392" cy="825392"/>
            <a:chOff x="348199" y="179450"/>
            <a:chExt cx="1116300" cy="1116300"/>
          </a:xfrm>
        </p:grpSpPr>
        <p:sp>
          <p:nvSpPr>
            <p:cNvPr id="137" name="Google Shape;137;p10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10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" name="Google Shape;139;p10"/>
          <p:cNvSpPr txBox="1">
            <a:spLocks noGrp="1"/>
          </p:cNvSpPr>
          <p:nvPr>
            <p:ph type="body" idx="1"/>
          </p:nvPr>
        </p:nvSpPr>
        <p:spPr>
          <a:xfrm>
            <a:off x="1303800" y="4138975"/>
            <a:ext cx="5843100" cy="53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140" name="Google Shape;140;p10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omentum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2984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3"/>
          <p:cNvSpPr txBox="1">
            <a:spLocks noGrp="1"/>
          </p:cNvSpPr>
          <p:nvPr>
            <p:ph type="ctrTitle"/>
          </p:nvPr>
        </p:nvSpPr>
        <p:spPr>
          <a:xfrm>
            <a:off x="538700" y="840800"/>
            <a:ext cx="4936800" cy="275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4500" i="1">
                <a:latin typeface="Times New Roman"/>
                <a:ea typeface="Times New Roman"/>
                <a:cs typeface="Times New Roman"/>
                <a:sym typeface="Times New Roman"/>
              </a:rPr>
              <a:t>Stereotyp slyšícího člověka v českém znakovém jazyce</a:t>
            </a:r>
            <a:endParaRPr sz="4500" i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8" name="Google Shape;278;p13"/>
          <p:cNvSpPr txBox="1">
            <a:spLocks noGrp="1"/>
          </p:cNvSpPr>
          <p:nvPr>
            <p:ph type="subTitle" idx="1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1800">
                <a:latin typeface="Times New Roman"/>
                <a:ea typeface="Times New Roman"/>
                <a:cs typeface="Times New Roman"/>
                <a:sym typeface="Times New Roman"/>
              </a:rPr>
              <a:t>Hana Haľamová, Eva Radilová</a:t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22"/>
          <p:cNvSpPr txBox="1"/>
          <p:nvPr/>
        </p:nvSpPr>
        <p:spPr>
          <a:xfrm>
            <a:off x="568425" y="431450"/>
            <a:ext cx="7743600" cy="9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cs" sz="3900" b="1" i="1" dirty="0">
                <a:solidFill>
                  <a:schemeClr val="lt1"/>
                </a:solidFill>
                <a:latin typeface="The Hand Black" panose="020B0604020202020204" pitchFamily="66" charset="0"/>
                <a:ea typeface="Times New Roman"/>
                <a:cs typeface="Times New Roman"/>
                <a:sym typeface="Times New Roman"/>
              </a:rPr>
              <a:t>Artikulace znaku SLYŠÍCÍ</a:t>
            </a:r>
            <a:endParaRPr sz="1200" dirty="0">
              <a:latin typeface="The Hand Black" panose="020B0604020202020204" pitchFamily="66" charset="0"/>
              <a:ea typeface="Nunito"/>
              <a:cs typeface="Nunito"/>
              <a:sym typeface="Nunito"/>
            </a:endParaRPr>
          </a:p>
        </p:txBody>
      </p:sp>
      <p:sp>
        <p:nvSpPr>
          <p:cNvPr id="330" name="Google Shape;330;p22"/>
          <p:cNvSpPr txBox="1"/>
          <p:nvPr/>
        </p:nvSpPr>
        <p:spPr>
          <a:xfrm>
            <a:off x="222025" y="1600975"/>
            <a:ext cx="8232000" cy="30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●"/>
            </a:pPr>
            <a:r>
              <a:rPr lang="cs" sz="20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převážně tvar ruky D + mluvní komponent “Š” nebo “slyšící”</a:t>
            </a:r>
            <a:endParaRPr sz="2000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●"/>
            </a:pPr>
            <a:r>
              <a:rPr lang="cs" sz="20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tvar ruky D + natažený ukazováček - negativní konotace</a:t>
            </a:r>
            <a:endParaRPr sz="2000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●"/>
            </a:pPr>
            <a:r>
              <a:rPr lang="cs" sz="20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tvar ruky D''' + mluvním komponentem “Š” a artikulovaným dále od hlavy (neslyšící/nedoslýchavé osoby, které se chovají povýšeně)</a:t>
            </a:r>
            <a:endParaRPr sz="2000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●"/>
            </a:pPr>
            <a:r>
              <a:rPr lang="cs" sz="20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tvar ruky </a:t>
            </a:r>
            <a:r>
              <a:rPr lang="cs" sz="2000" baseline="-250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</a:t>
            </a:r>
            <a:r>
              <a:rPr lang="cs" sz="20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 + mluvní komponent “Š” - negativní konotace</a:t>
            </a:r>
            <a:endParaRPr sz="2000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50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2000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23"/>
          <p:cNvSpPr txBox="1">
            <a:spLocks noGrp="1"/>
          </p:cNvSpPr>
          <p:nvPr>
            <p:ph type="body" idx="1"/>
          </p:nvPr>
        </p:nvSpPr>
        <p:spPr>
          <a:xfrm>
            <a:off x="775800" y="176850"/>
            <a:ext cx="8368200" cy="151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cs" sz="3900" b="1" i="1" dirty="0">
                <a:latin typeface="Curlz MT" panose="04040404050702020202" pitchFamily="82" charset="0"/>
                <a:ea typeface="Times New Roman"/>
                <a:cs typeface="TH SarabunPSK" panose="020B0502040204020203" pitchFamily="34" charset="-34"/>
                <a:sym typeface="Times New Roman"/>
              </a:rPr>
              <a:t>Stereotyp slyšícího podle běžných (mimo uměleckých) textových dat</a:t>
            </a:r>
            <a:endParaRPr sz="3900" dirty="0">
              <a:latin typeface="Curlz MT" panose="04040404050702020202" pitchFamily="82" charset="0"/>
              <a:cs typeface="TH SarabunPSK" panose="020B0502040204020203" pitchFamily="34" charset="-34"/>
            </a:endParaRPr>
          </a:p>
        </p:txBody>
      </p:sp>
      <p:sp>
        <p:nvSpPr>
          <p:cNvPr id="336" name="Google Shape;336;p23"/>
          <p:cNvSpPr txBox="1"/>
          <p:nvPr/>
        </p:nvSpPr>
        <p:spPr>
          <a:xfrm>
            <a:off x="233400" y="1691650"/>
            <a:ext cx="8910600" cy="338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●"/>
            </a:pPr>
            <a:r>
              <a:rPr lang="cs" sz="20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Vztah/postoj k neslyšícím</a:t>
            </a:r>
            <a:endParaRPr sz="2000" b="1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○"/>
            </a:pPr>
            <a:r>
              <a:rPr lang="cs" sz="18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slyšící využívají/zneužívají neslyšící</a:t>
            </a:r>
            <a:endParaRPr sz="1800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●"/>
            </a:pPr>
            <a:r>
              <a:rPr lang="cs" sz="2000" b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Chování (vlastnosti)</a:t>
            </a:r>
            <a:endParaRPr sz="2000" b="1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○"/>
            </a:pPr>
            <a:r>
              <a:rPr lang="cs" sz="18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Slyšící nerespektují neslyšící, povyšují se nad ně</a:t>
            </a:r>
            <a:endParaRPr sz="1800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○"/>
            </a:pPr>
            <a:r>
              <a:rPr lang="cs" sz="18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Slyšící si myslí, že jsou neslyšící hloupí</a:t>
            </a:r>
            <a:endParaRPr sz="1800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○"/>
            </a:pPr>
            <a:r>
              <a:rPr lang="cs" sz="18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Slyšící jsou tvrdohlaví/natvrdlí (nerespektují a nepřizpůsobují se neslyšícím), slyšící chtějí neslyšící "předělat" na slyšící</a:t>
            </a:r>
            <a:endParaRPr sz="1800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○"/>
            </a:pPr>
            <a:r>
              <a:rPr lang="cs" sz="18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Slyšící diskriminují neslyšící, trestají</a:t>
            </a:r>
            <a:endParaRPr sz="1800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24"/>
          <p:cNvSpPr txBox="1"/>
          <p:nvPr/>
        </p:nvSpPr>
        <p:spPr>
          <a:xfrm>
            <a:off x="376650" y="1305700"/>
            <a:ext cx="8390700" cy="38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●"/>
            </a:pPr>
            <a:r>
              <a:rPr lang="cs" sz="20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Vlastnosti</a:t>
            </a:r>
            <a:endParaRPr sz="2000" b="1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○"/>
            </a:pPr>
            <a:r>
              <a:rPr lang="cs" sz="1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Slyšící jsou na vyšší úrovni než neslyšící, všechno umí, zvládnou, jsou jako „bohové“</a:t>
            </a:r>
            <a:endParaRPr sz="18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○"/>
            </a:pPr>
            <a:r>
              <a:rPr lang="cs" sz="1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slyšící jsou uzavření, mají jiné "hranice", jsou přecitlivělí</a:t>
            </a:r>
            <a:endParaRPr sz="18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●"/>
            </a:pPr>
            <a:r>
              <a:rPr lang="cs" sz="20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Způsob komunikace</a:t>
            </a:r>
            <a:endParaRPr sz="2000" b="1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○"/>
            </a:pPr>
            <a:r>
              <a:rPr lang="cs" sz="1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Slyšící se v komunikaci s Neslyšícími nesnaží přizpůsobit, slyšící dávají přednost komunikaci se slyšícími</a:t>
            </a:r>
            <a:endParaRPr sz="18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○"/>
            </a:pPr>
            <a:r>
              <a:rPr lang="cs" sz="1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Slyšící neumí ZJ/znakuje špatně, komicky, neumí používat mimiku atd. „slyšící jsou směšní”</a:t>
            </a:r>
            <a:endParaRPr sz="18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●"/>
            </a:pPr>
            <a:r>
              <a:rPr lang="cs" sz="20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Způsob života </a:t>
            </a:r>
            <a:endParaRPr sz="2000" b="1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○"/>
            </a:pPr>
            <a:r>
              <a:rPr lang="cs" sz="1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Slyšící mají lepší podmínky, výhody</a:t>
            </a:r>
            <a:endParaRPr sz="18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42" name="Google Shape;342;p24"/>
          <p:cNvSpPr txBox="1"/>
          <p:nvPr/>
        </p:nvSpPr>
        <p:spPr>
          <a:xfrm>
            <a:off x="-132600" y="-45425"/>
            <a:ext cx="9276600" cy="14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cs" sz="3900" b="1" i="1" dirty="0">
                <a:solidFill>
                  <a:schemeClr val="lt1"/>
                </a:solidFill>
                <a:latin typeface="Curlz MT" panose="04040404050702020202" pitchFamily="82" charset="0"/>
                <a:ea typeface="Times New Roman"/>
                <a:cs typeface="Times New Roman"/>
                <a:sym typeface="Times New Roman"/>
              </a:rPr>
              <a:t>Stereotyp slyšícího podle běžných (mimo uměleckých) textových dat</a:t>
            </a:r>
            <a:endParaRPr sz="1200" dirty="0">
              <a:latin typeface="Curlz MT" panose="04040404050702020202" pitchFamily="82" charset="0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25"/>
          <p:cNvSpPr txBox="1"/>
          <p:nvPr/>
        </p:nvSpPr>
        <p:spPr>
          <a:xfrm>
            <a:off x="256075" y="249800"/>
            <a:ext cx="8447700" cy="14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cs" sz="3900" b="1" i="1" dirty="0">
                <a:solidFill>
                  <a:schemeClr val="lt1"/>
                </a:solidFill>
                <a:latin typeface="Sylfaen" panose="010A0502050306030303" pitchFamily="18" charset="0"/>
                <a:ea typeface="Times New Roman"/>
                <a:cs typeface="Times New Roman"/>
                <a:sym typeface="Times New Roman"/>
              </a:rPr>
              <a:t>Stereotyp slyšícího v umělecké tvorbě Neslyšících</a:t>
            </a:r>
            <a:endParaRPr sz="1200" dirty="0">
              <a:latin typeface="Sylfaen" panose="010A0502050306030303" pitchFamily="18" charset="0"/>
              <a:ea typeface="Nunito"/>
              <a:cs typeface="Nunito"/>
              <a:sym typeface="Nunito"/>
            </a:endParaRPr>
          </a:p>
        </p:txBody>
      </p:sp>
      <p:sp>
        <p:nvSpPr>
          <p:cNvPr id="348" name="Google Shape;348;p25"/>
          <p:cNvSpPr txBox="1"/>
          <p:nvPr/>
        </p:nvSpPr>
        <p:spPr>
          <a:xfrm>
            <a:off x="381025" y="1737200"/>
            <a:ext cx="8197800" cy="305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●"/>
            </a:pPr>
            <a:r>
              <a:rPr lang="cs" sz="20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Storytelling/Visual Vernacular </a:t>
            </a:r>
            <a:endParaRPr sz="2000" b="1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○"/>
            </a:pPr>
            <a:r>
              <a:rPr lang="cs" sz="1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Charakteristika postoje těla slyšících při projevu</a:t>
            </a:r>
            <a:endParaRPr sz="18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○"/>
            </a:pPr>
            <a:r>
              <a:rPr lang="cs" sz="1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Charakteristika chování slyšících ve vztahu k neslyšícím</a:t>
            </a:r>
            <a:endParaRPr sz="18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○"/>
            </a:pPr>
            <a:r>
              <a:rPr lang="cs" sz="1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Charakteristika motoriky při projevu slyšících v ZJ</a:t>
            </a:r>
            <a:endParaRPr sz="18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0" lvl="1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○"/>
            </a:pPr>
            <a:r>
              <a:rPr lang="cs" sz="1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Charakteristika specifického chování slyšících</a:t>
            </a:r>
            <a:endParaRPr sz="18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●"/>
            </a:pPr>
            <a:r>
              <a:rPr lang="cs" sz="18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Pohádky</a:t>
            </a:r>
            <a:endParaRPr sz="1800" b="1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●"/>
            </a:pPr>
            <a:r>
              <a:rPr lang="cs" sz="18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Humor</a:t>
            </a:r>
            <a:endParaRPr sz="1800" b="1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●"/>
            </a:pPr>
            <a:r>
              <a:rPr lang="cs" sz="18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Filmy</a:t>
            </a:r>
            <a:endParaRPr sz="1800" b="1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26"/>
          <p:cNvSpPr txBox="1">
            <a:spLocks noGrp="1"/>
          </p:cNvSpPr>
          <p:nvPr>
            <p:ph type="body" idx="1"/>
          </p:nvPr>
        </p:nvSpPr>
        <p:spPr>
          <a:xfrm>
            <a:off x="1059350" y="237050"/>
            <a:ext cx="6366900" cy="11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cs" sz="3900" b="1" i="1" dirty="0">
                <a:latin typeface="Tempus Sans ITC" panose="04020404030D07020202" pitchFamily="82" charset="0"/>
                <a:ea typeface="Times New Roman"/>
                <a:cs typeface="Times New Roman"/>
                <a:sym typeface="Times New Roman"/>
              </a:rPr>
              <a:t>Ekvivalenty znaku SLYŠÍCÍ</a:t>
            </a:r>
            <a:endParaRPr dirty="0">
              <a:latin typeface="Tempus Sans ITC" panose="04020404030D07020202" pitchFamily="82" charset="0"/>
            </a:endParaRPr>
          </a:p>
        </p:txBody>
      </p:sp>
      <p:sp>
        <p:nvSpPr>
          <p:cNvPr id="354" name="Google Shape;354;p26"/>
          <p:cNvSpPr txBox="1"/>
          <p:nvPr/>
        </p:nvSpPr>
        <p:spPr>
          <a:xfrm>
            <a:off x="278825" y="1521500"/>
            <a:ext cx="8447700" cy="267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●"/>
            </a:pPr>
            <a:r>
              <a:rPr lang="c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Korejský ekvivalent znaku slyšící</a:t>
            </a:r>
            <a:endParaRPr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●"/>
            </a:pPr>
            <a:r>
              <a:rPr lang="c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Čínský ekvivalent znaku slyšící</a:t>
            </a:r>
            <a:endParaRPr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●"/>
            </a:pPr>
            <a:r>
              <a:rPr lang="c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Polský ekvivalent znaku slyšící</a:t>
            </a:r>
            <a:endParaRPr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●"/>
            </a:pPr>
            <a:r>
              <a:rPr lang="c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Americký ekvivalent znaku slyšící </a:t>
            </a:r>
            <a:endParaRPr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5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c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Pozn. všechny jazyka mají společné rysy k pojmenování slyšící osoby</a:t>
            </a:r>
            <a:endParaRPr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27"/>
          <p:cNvSpPr txBox="1">
            <a:spLocks noGrp="1"/>
          </p:cNvSpPr>
          <p:nvPr>
            <p:ph type="body" idx="1"/>
          </p:nvPr>
        </p:nvSpPr>
        <p:spPr>
          <a:xfrm>
            <a:off x="1320475" y="259775"/>
            <a:ext cx="6366900" cy="11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cs" sz="3900" b="1" i="1" dirty="0">
                <a:latin typeface="Algerian" panose="04020705040A02060702" pitchFamily="82" charset="0"/>
                <a:ea typeface="Times New Roman"/>
                <a:cs typeface="Aldhabi" panose="020B0604020202020204" pitchFamily="2" charset="-78"/>
                <a:sym typeface="Times New Roman"/>
              </a:rPr>
              <a:t>Posudek vedoucí práce</a:t>
            </a:r>
            <a:endParaRPr dirty="0">
              <a:latin typeface="Algerian" panose="04020705040A02060702" pitchFamily="82" charset="0"/>
              <a:cs typeface="Aldhabi" panose="020B0604020202020204" pitchFamily="2" charset="-78"/>
            </a:endParaRPr>
          </a:p>
        </p:txBody>
      </p:sp>
      <p:sp>
        <p:nvSpPr>
          <p:cNvPr id="360" name="Google Shape;360;p27"/>
          <p:cNvSpPr txBox="1"/>
          <p:nvPr/>
        </p:nvSpPr>
        <p:spPr>
          <a:xfrm>
            <a:off x="387900" y="1370975"/>
            <a:ext cx="8368200" cy="29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●"/>
            </a:pPr>
            <a:r>
              <a:rPr lang="c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Vedoucí práce: doc. PhDr. Irena Vaňková, Csc., Ph.D.</a:t>
            </a:r>
            <a:endParaRPr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●"/>
            </a:pPr>
            <a:r>
              <a:rPr lang="c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 posudku je diplomantka pochválena, že se jako první pustila do neprozkoumaného terénu</a:t>
            </a:r>
            <a:endParaRPr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●"/>
            </a:pPr>
            <a:r>
              <a:rPr lang="c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ačkoli vedoucí práce našla drobnější i větší nedostatky, diplomovou práci doporučila k obhajobě</a:t>
            </a:r>
            <a:endParaRPr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28"/>
          <p:cNvSpPr txBox="1">
            <a:spLocks noGrp="1"/>
          </p:cNvSpPr>
          <p:nvPr>
            <p:ph type="body" idx="1"/>
          </p:nvPr>
        </p:nvSpPr>
        <p:spPr>
          <a:xfrm>
            <a:off x="1252375" y="305175"/>
            <a:ext cx="6366900" cy="11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cs" sz="3900" b="1" i="1" dirty="0">
                <a:latin typeface="Viner Hand ITC" panose="03070502030502020203" pitchFamily="66" charset="0"/>
                <a:ea typeface="Times New Roman"/>
                <a:cs typeface="Times New Roman"/>
                <a:sym typeface="Times New Roman"/>
              </a:rPr>
              <a:t>Posudek oponenta práce</a:t>
            </a:r>
            <a:endParaRPr dirty="0">
              <a:latin typeface="Viner Hand ITC" panose="03070502030502020203" pitchFamily="66" charset="0"/>
            </a:endParaRPr>
          </a:p>
        </p:txBody>
      </p:sp>
      <p:sp>
        <p:nvSpPr>
          <p:cNvPr id="366" name="Google Shape;366;p28"/>
          <p:cNvSpPr txBox="1"/>
          <p:nvPr/>
        </p:nvSpPr>
        <p:spPr>
          <a:xfrm>
            <a:off x="151250" y="1468175"/>
            <a:ext cx="8673000" cy="251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●"/>
            </a:pPr>
            <a:r>
              <a:rPr lang="c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Oponent: prof. PhDr. Alena Macurová, CSc.</a:t>
            </a:r>
            <a:endParaRPr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●"/>
            </a:pPr>
            <a:r>
              <a:rPr lang="c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ocenění odvahy při výběru tématu - neprozkoumaná oblast</a:t>
            </a:r>
            <a:endParaRPr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●"/>
            </a:pPr>
            <a:r>
              <a:rPr lang="c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upozornění na nevyrovnanou jazykovou a stylovou podobu</a:t>
            </a:r>
            <a:endParaRPr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●"/>
            </a:pPr>
            <a:r>
              <a:rPr lang="c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přes některé nedostatky - práce doporučena k obhajobě</a:t>
            </a:r>
            <a:endParaRPr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29"/>
          <p:cNvSpPr txBox="1">
            <a:spLocks noGrp="1"/>
          </p:cNvSpPr>
          <p:nvPr>
            <p:ph type="body" idx="1"/>
          </p:nvPr>
        </p:nvSpPr>
        <p:spPr>
          <a:xfrm>
            <a:off x="1203900" y="232925"/>
            <a:ext cx="6366900" cy="11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cs" sz="3900" b="1" i="1" dirty="0">
                <a:latin typeface="TH SarabunPSK" panose="020B0500040200020003" pitchFamily="34" charset="-34"/>
                <a:ea typeface="Times New Roman"/>
                <a:cs typeface="TH SarabunPSK" panose="020B0500040200020003" pitchFamily="34" charset="-34"/>
                <a:sym typeface="Times New Roman"/>
              </a:rPr>
              <a:t>Náš názor na práci</a:t>
            </a:r>
            <a:endParaRPr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72" name="Google Shape;372;p29"/>
          <p:cNvSpPr txBox="1"/>
          <p:nvPr/>
        </p:nvSpPr>
        <p:spPr>
          <a:xfrm>
            <a:off x="248475" y="1419575"/>
            <a:ext cx="8352000" cy="30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●"/>
            </a:pPr>
            <a:r>
              <a:rPr lang="c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práce byla čtivá a pro nás přínosná</a:t>
            </a:r>
            <a:endParaRPr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●"/>
            </a:pPr>
            <a:r>
              <a:rPr lang="c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 mnoha stereotypy slyšících v ČZJ jsme se již setkali/slyšely o nich</a:t>
            </a:r>
            <a:endParaRPr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●"/>
            </a:pPr>
            <a:r>
              <a:rPr lang="c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pohled neslyšících na slyšící nám někdy přišel příliš negativní/jednostranný</a:t>
            </a:r>
            <a:endParaRPr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●"/>
            </a:pPr>
            <a:r>
              <a:rPr lang="c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toto téma je opravdu hodně obsáhlé a náročné, dalo by se nad ním diskutovat hodiny a hodiny :-) </a:t>
            </a:r>
            <a:endParaRPr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●"/>
            </a:pPr>
            <a:r>
              <a:rPr lang="c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určitě doporučujeme k přečtení</a:t>
            </a:r>
            <a:endParaRPr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30"/>
          <p:cNvSpPr txBox="1">
            <a:spLocks noGrp="1"/>
          </p:cNvSpPr>
          <p:nvPr>
            <p:ph type="body" idx="1"/>
          </p:nvPr>
        </p:nvSpPr>
        <p:spPr>
          <a:xfrm>
            <a:off x="640200" y="1584425"/>
            <a:ext cx="7863600" cy="11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cs" sz="5100" b="1" i="1" dirty="0">
                <a:latin typeface="Sylfaen" panose="010A0502050306030303" pitchFamily="18" charset="0"/>
                <a:ea typeface="Times New Roman"/>
                <a:cs typeface="Times New Roman"/>
                <a:sym typeface="Times New Roman"/>
              </a:rPr>
              <a:t>Děkujeme za pozornost!</a:t>
            </a:r>
            <a:endParaRPr sz="2500" dirty="0">
              <a:latin typeface="Sylfaen" panose="010A0502050306030303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4"/>
          <p:cNvSpPr txBox="1">
            <a:spLocks noGrp="1"/>
          </p:cNvSpPr>
          <p:nvPr>
            <p:ph type="title"/>
          </p:nvPr>
        </p:nvSpPr>
        <p:spPr>
          <a:xfrm>
            <a:off x="1388550" y="258375"/>
            <a:ext cx="6366900" cy="126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3900" i="1" dirty="0">
                <a:latin typeface="Sylfaen" panose="010A0502050306030303" pitchFamily="18" charset="0"/>
                <a:ea typeface="Times New Roman"/>
                <a:cs typeface="Times New Roman"/>
                <a:sym typeface="Times New Roman"/>
              </a:rPr>
              <a:t>Popis bakalářské práce</a:t>
            </a:r>
            <a:r>
              <a:rPr lang="cs" sz="5600" i="1" dirty="0">
                <a:latin typeface="Sylfaen" panose="010A0502050306030303" pitchFamily="18" charset="0"/>
                <a:ea typeface="Times New Roman"/>
                <a:cs typeface="Times New Roman"/>
                <a:sym typeface="Times New Roman"/>
              </a:rPr>
              <a:t> </a:t>
            </a:r>
            <a:endParaRPr sz="4900" i="1" dirty="0">
              <a:latin typeface="Sylfaen" panose="010A0502050306030303" pitchFamily="18" charset="0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4" name="Google Shape;284;p14"/>
          <p:cNvSpPr txBox="1">
            <a:spLocks noGrp="1"/>
          </p:cNvSpPr>
          <p:nvPr>
            <p:ph type="body" idx="1"/>
          </p:nvPr>
        </p:nvSpPr>
        <p:spPr>
          <a:xfrm>
            <a:off x="477625" y="1646875"/>
            <a:ext cx="6800400" cy="259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1950" algn="l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Times New Roman"/>
              <a:buChar char="●"/>
            </a:pPr>
            <a:r>
              <a:rPr lang="cs" sz="2000" dirty="0">
                <a:latin typeface="Times New Roman"/>
                <a:ea typeface="Times New Roman"/>
                <a:cs typeface="Times New Roman"/>
                <a:sym typeface="Times New Roman"/>
              </a:rPr>
              <a:t>Autor: Bc. Marie Basovníková</a:t>
            </a:r>
            <a:endParaRPr sz="20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619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Times New Roman"/>
              <a:buChar char="●"/>
            </a:pPr>
            <a:r>
              <a:rPr lang="cs" sz="2000" dirty="0">
                <a:latin typeface="Times New Roman"/>
                <a:ea typeface="Times New Roman"/>
                <a:cs typeface="Times New Roman"/>
                <a:sym typeface="Times New Roman"/>
              </a:rPr>
              <a:t>Vedoucí: doc. PhDr. Irena Vaņková, CSc., Ph.D.</a:t>
            </a:r>
            <a:endParaRPr sz="20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mes New Roman"/>
              <a:buChar char="●"/>
            </a:pPr>
            <a:r>
              <a:rPr lang="cs" sz="2000" dirty="0">
                <a:latin typeface="Times New Roman"/>
                <a:ea typeface="Times New Roman"/>
                <a:cs typeface="Times New Roman"/>
                <a:sym typeface="Times New Roman"/>
              </a:rPr>
              <a:t>Oponent: prof. PhDr. Alena Macurová, CSc</a:t>
            </a:r>
            <a:r>
              <a:rPr lang="cs" sz="1850" dirty="0"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185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Times New Roman"/>
              <a:buChar char="●"/>
            </a:pPr>
            <a:r>
              <a:rPr lang="cs" sz="2000" dirty="0">
                <a:latin typeface="Times New Roman"/>
                <a:ea typeface="Times New Roman"/>
                <a:cs typeface="Times New Roman"/>
                <a:sym typeface="Times New Roman"/>
              </a:rPr>
              <a:t>Rok obhajoby: 2017</a:t>
            </a:r>
            <a:endParaRPr sz="20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Times New Roman"/>
              <a:buChar char="●"/>
            </a:pPr>
            <a:r>
              <a:rPr lang="cs" sz="2000" dirty="0">
                <a:latin typeface="Times New Roman"/>
                <a:ea typeface="Times New Roman"/>
                <a:cs typeface="Times New Roman"/>
                <a:sym typeface="Times New Roman"/>
              </a:rPr>
              <a:t>Počet stran: 108</a:t>
            </a:r>
            <a:endParaRPr sz="20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9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50000"/>
              </a:lnSpc>
              <a:spcBef>
                <a:spcPts val="600"/>
              </a:spcBef>
              <a:spcAft>
                <a:spcPts val="1600"/>
              </a:spcAft>
              <a:buNone/>
            </a:pPr>
            <a:endParaRPr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5"/>
          <p:cNvSpPr txBox="1">
            <a:spLocks noGrp="1"/>
          </p:cNvSpPr>
          <p:nvPr>
            <p:ph type="body" idx="1"/>
          </p:nvPr>
        </p:nvSpPr>
        <p:spPr>
          <a:xfrm>
            <a:off x="1168200" y="174675"/>
            <a:ext cx="6366900" cy="85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cs" sz="3900" b="1" i="1" dirty="0">
                <a:latin typeface="Tempus Sans ITC" panose="04020404030D07020202" pitchFamily="82" charset="0"/>
                <a:ea typeface="Times New Roman"/>
                <a:cs typeface="Times New Roman"/>
                <a:sym typeface="Times New Roman"/>
              </a:rPr>
              <a:t>Cíl práce</a:t>
            </a:r>
            <a:endParaRPr sz="3900" b="1" i="1" dirty="0">
              <a:latin typeface="Tempus Sans ITC" panose="04020404030D07020202" pitchFamily="82" charset="0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0" name="Google Shape;290;p15"/>
          <p:cNvSpPr txBox="1"/>
          <p:nvPr/>
        </p:nvSpPr>
        <p:spPr>
          <a:xfrm>
            <a:off x="789900" y="1028775"/>
            <a:ext cx="7917300" cy="38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●"/>
            </a:pPr>
            <a:r>
              <a:rPr lang="c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přiblížit stereotyp slyšícího v ČZJ na rovině </a:t>
            </a:r>
            <a:r>
              <a:rPr lang="cs" sz="20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lexikální </a:t>
            </a:r>
            <a:r>
              <a:rPr lang="c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(rozbor jednotlivých znaků s pojmem “slyšící”) a </a:t>
            </a:r>
            <a:r>
              <a:rPr lang="cs" sz="20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textové</a:t>
            </a:r>
            <a:r>
              <a:rPr lang="c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příklady stereotypů jak z běžné komunikace, tak uměleckých žánrů v českém znakovém jazyce.</a:t>
            </a:r>
            <a:endParaRPr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●"/>
            </a:pPr>
            <a:r>
              <a:rPr lang="c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obohacení o rozbory psaných textů českých Neslyšících a zároveň komentářů slyšících lidí vznesených na adresu Neslyšících</a:t>
            </a:r>
            <a:endParaRPr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●"/>
            </a:pPr>
            <a:r>
              <a:rPr lang="c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ukázat jednu z možných cest, kterými by se jazykový výzkum mohl v budoucnu ubírat</a:t>
            </a:r>
            <a:endParaRPr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16"/>
          <p:cNvSpPr txBox="1">
            <a:spLocks noGrp="1"/>
          </p:cNvSpPr>
          <p:nvPr>
            <p:ph type="body" idx="1"/>
          </p:nvPr>
        </p:nvSpPr>
        <p:spPr>
          <a:xfrm>
            <a:off x="971550" y="514350"/>
            <a:ext cx="6366900" cy="11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cs" sz="3900" b="1" i="1" dirty="0">
                <a:latin typeface="The Serif Hand Extrablack" panose="020B0604020202020204" pitchFamily="66" charset="0"/>
                <a:ea typeface="Times New Roman"/>
                <a:cs typeface="Times New Roman"/>
                <a:sym typeface="Times New Roman"/>
              </a:rPr>
              <a:t>Obsah práce</a:t>
            </a:r>
            <a:endParaRPr sz="3900" b="1" i="1" dirty="0">
              <a:latin typeface="The Serif Hand Extrablack" panose="020B0604020202020204" pitchFamily="66" charset="0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6" name="Google Shape;296;p16"/>
          <p:cNvSpPr txBox="1"/>
          <p:nvPr/>
        </p:nvSpPr>
        <p:spPr>
          <a:xfrm>
            <a:off x="971550" y="2057425"/>
            <a:ext cx="7200900" cy="14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unito"/>
              <a:buChar char="●"/>
            </a:pPr>
            <a:r>
              <a:rPr lang="cs" sz="20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teoretická část</a:t>
            </a:r>
            <a:endParaRPr sz="20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Nunito"/>
              <a:buChar char="●"/>
            </a:pPr>
            <a:r>
              <a:rPr lang="cs" sz="20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praktická část - vlastní výzkum</a:t>
            </a:r>
            <a:endParaRPr sz="20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7"/>
          <p:cNvSpPr txBox="1"/>
          <p:nvPr/>
        </p:nvSpPr>
        <p:spPr>
          <a:xfrm>
            <a:off x="514350" y="1500125"/>
            <a:ext cx="7660200" cy="259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2000" dirty="0">
                <a:solidFill>
                  <a:schemeClr val="lt1"/>
                </a:solidFill>
                <a:latin typeface="Agency FB" panose="020B0503020202020204" pitchFamily="34" charset="0"/>
                <a:ea typeface="Times New Roman"/>
                <a:cs typeface="Aharoni" panose="020B0604020202020204" pitchFamily="2" charset="-79"/>
                <a:sym typeface="Times New Roman"/>
              </a:rPr>
              <a:t>„Po chvíli pozorování neslyšícího na ulici se slyšící muž rozhodl k neslyšícímu přistoupit a zjistit, jestli jsou neslyšící lidé gramotní. Napsal: „Umíte číst?" A podal lísteček neslyšícímu. Neslyšící, který byl znechucen takovou nevědomostí, napsal: „Ne. A vy umíte psát?” (překlad MB) </a:t>
            </a:r>
            <a:endParaRPr sz="2000" dirty="0">
              <a:solidFill>
                <a:schemeClr val="lt1"/>
              </a:solidFill>
              <a:latin typeface="Agency FB" panose="020B0503020202020204" pitchFamily="34" charset="0"/>
              <a:ea typeface="Times New Roman"/>
              <a:cs typeface="Aharoni" panose="020B0604020202020204" pitchFamily="2" charset="-79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20040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2000" dirty="0">
                <a:solidFill>
                  <a:schemeClr val="lt1"/>
                </a:solidFill>
                <a:latin typeface="Agency FB" panose="020B0503020202020204" pitchFamily="34" charset="0"/>
                <a:ea typeface="Times New Roman"/>
                <a:cs typeface="Times New Roman"/>
                <a:sym typeface="Times New Roman"/>
              </a:rPr>
              <a:t>Anekdota z komunity Neslyšících</a:t>
            </a:r>
            <a:endParaRPr sz="2000" dirty="0">
              <a:solidFill>
                <a:schemeClr val="lt1"/>
              </a:solidFill>
              <a:latin typeface="Agency FB" panose="020B0503020202020204" pitchFamily="34" charset="0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18"/>
          <p:cNvSpPr txBox="1">
            <a:spLocks noGrp="1"/>
          </p:cNvSpPr>
          <p:nvPr>
            <p:ph type="body" idx="1"/>
          </p:nvPr>
        </p:nvSpPr>
        <p:spPr>
          <a:xfrm>
            <a:off x="1241650" y="135150"/>
            <a:ext cx="6366900" cy="11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cs" sz="3900" b="1" i="1" dirty="0">
                <a:latin typeface="Yu Gothic UI Semilight" panose="020B0400000000000000" pitchFamily="34" charset="-128"/>
                <a:ea typeface="Yu Gothic UI Semilight" panose="020B0400000000000000" pitchFamily="34" charset="-128"/>
                <a:cs typeface="Times New Roman"/>
                <a:sym typeface="Times New Roman"/>
              </a:rPr>
              <a:t>Kognitivní lingvistika</a:t>
            </a:r>
            <a:endParaRPr sz="3900" b="1" i="1" dirty="0">
              <a:latin typeface="Yu Gothic UI Semilight" panose="020B0400000000000000" pitchFamily="34" charset="-128"/>
              <a:ea typeface="Yu Gothic UI Semilight" panose="020B0400000000000000" pitchFamily="34" charset="-128"/>
              <a:cs typeface="Times New Roman"/>
              <a:sym typeface="Times New Roman"/>
            </a:endParaRPr>
          </a:p>
        </p:txBody>
      </p:sp>
      <p:sp>
        <p:nvSpPr>
          <p:cNvPr id="307" name="Google Shape;307;p18"/>
          <p:cNvSpPr txBox="1"/>
          <p:nvPr/>
        </p:nvSpPr>
        <p:spPr>
          <a:xfrm>
            <a:off x="576700" y="1032675"/>
            <a:ext cx="7696800" cy="33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●"/>
            </a:pPr>
            <a:r>
              <a:rPr lang="c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dva směry - americký, polský</a:t>
            </a:r>
            <a:endParaRPr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●"/>
            </a:pPr>
            <a:r>
              <a:rPr lang="cs" sz="20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americká k. l.</a:t>
            </a:r>
            <a:r>
              <a:rPr lang="c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- autoři G. Lakoff a M. Johnson (mapování)</a:t>
            </a:r>
            <a:endParaRPr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0" lvl="1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○"/>
            </a:pPr>
            <a:r>
              <a:rPr lang="c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lidské myšlení a prožívání je založeno na tělesné zkušenosti člověka</a:t>
            </a:r>
            <a:endParaRPr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●"/>
            </a:pPr>
            <a:r>
              <a:rPr lang="cs" sz="20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polská k. l. </a:t>
            </a:r>
            <a:r>
              <a:rPr lang="c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Jerzy Bartmiński</a:t>
            </a:r>
            <a:endParaRPr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0" lvl="1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○"/>
            </a:pPr>
            <a:r>
              <a:rPr lang="c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zaměření na jedince jako člena jazykového společenství</a:t>
            </a:r>
            <a:endParaRPr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0" lvl="1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○"/>
            </a:pPr>
            <a:r>
              <a:rPr lang="c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jazykový obraz světa</a:t>
            </a:r>
            <a:endParaRPr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19"/>
          <p:cNvSpPr txBox="1">
            <a:spLocks noGrp="1"/>
          </p:cNvSpPr>
          <p:nvPr>
            <p:ph type="body" idx="1"/>
          </p:nvPr>
        </p:nvSpPr>
        <p:spPr>
          <a:xfrm>
            <a:off x="1388550" y="300825"/>
            <a:ext cx="6366900" cy="87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cs" sz="3900" b="1" i="1" dirty="0">
                <a:latin typeface="Tw Cen MT Condensed" panose="020B0606020104020203" pitchFamily="34" charset="-18"/>
                <a:ea typeface="Times New Roman"/>
                <a:cs typeface="Times New Roman"/>
                <a:sym typeface="Times New Roman"/>
              </a:rPr>
              <a:t>Jazykový obraz světa</a:t>
            </a:r>
            <a:endParaRPr sz="3900" b="1" i="1" dirty="0">
              <a:latin typeface="Tw Cen MT Condensed" panose="020B0606020104020203" pitchFamily="34" charset="-18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3" name="Google Shape;313;p19"/>
          <p:cNvSpPr txBox="1"/>
          <p:nvPr/>
        </p:nvSpPr>
        <p:spPr>
          <a:xfrm>
            <a:off x="747875" y="1343100"/>
            <a:ext cx="7509300" cy="34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●"/>
            </a:pPr>
            <a:r>
              <a:rPr lang="c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 jazyce se odráží naše vnímání světa</a:t>
            </a:r>
            <a:endParaRPr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●"/>
            </a:pPr>
            <a:r>
              <a:rPr lang="c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vlastnosti (J. Kajfoszem)</a:t>
            </a:r>
            <a:endParaRPr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0" lvl="1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○"/>
            </a:pPr>
            <a:r>
              <a:rPr lang="c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heterogennost (dialekty, slangy)</a:t>
            </a:r>
            <a:endParaRPr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0" lvl="1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○"/>
            </a:pPr>
            <a:r>
              <a:rPr lang="c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dynamičnost (z generace na generaci)</a:t>
            </a:r>
            <a:endParaRPr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0" lvl="1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○"/>
            </a:pPr>
            <a:r>
              <a:rPr lang="c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výběrovost (upřednostnění, upozadění)</a:t>
            </a:r>
            <a:endParaRPr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0" lvl="1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○"/>
            </a:pPr>
            <a:r>
              <a:rPr lang="c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transcendentnost (metajazyk)</a:t>
            </a:r>
            <a:endParaRPr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0" lvl="1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○"/>
            </a:pPr>
            <a:r>
              <a:rPr lang="c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axiologičnost (soudy o světě a jeho hodnocení)</a:t>
            </a:r>
            <a:endParaRPr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914400" lvl="1" indent="-355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○"/>
            </a:pPr>
            <a:r>
              <a:rPr lang="cs" sz="2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integrálnost a kontextuálnost (pragmatičnost)</a:t>
            </a:r>
            <a:endParaRPr sz="2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0"/>
          <p:cNvSpPr txBox="1">
            <a:spLocks noGrp="1"/>
          </p:cNvSpPr>
          <p:nvPr>
            <p:ph type="body" idx="1"/>
          </p:nvPr>
        </p:nvSpPr>
        <p:spPr>
          <a:xfrm>
            <a:off x="1449850" y="217100"/>
            <a:ext cx="6366900" cy="80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cs" sz="3900" b="1" i="1" dirty="0">
                <a:latin typeface="Viner Hand ITC" panose="03070502030502020203" pitchFamily="66" charset="0"/>
                <a:ea typeface="Times New Roman"/>
                <a:cs typeface="Times New Roman"/>
                <a:sym typeface="Times New Roman"/>
              </a:rPr>
              <a:t>Stereotypy</a:t>
            </a:r>
            <a:endParaRPr sz="3900" b="1" i="1" dirty="0">
              <a:latin typeface="Viner Hand ITC" panose="03070502030502020203" pitchFamily="66" charset="0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9" name="Google Shape;319;p20"/>
          <p:cNvSpPr txBox="1"/>
          <p:nvPr/>
        </p:nvSpPr>
        <p:spPr>
          <a:xfrm>
            <a:off x="459250" y="1178725"/>
            <a:ext cx="7944900" cy="290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●"/>
            </a:pPr>
            <a:r>
              <a:rPr lang="cs" sz="20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zobecněná vize skutečnosti</a:t>
            </a:r>
            <a:endParaRPr sz="2000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●"/>
            </a:pPr>
            <a:r>
              <a:rPr lang="cs" sz="20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jsou stálé, nepodléhají změnám</a:t>
            </a:r>
            <a:endParaRPr sz="2000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●"/>
            </a:pPr>
            <a:r>
              <a:rPr lang="cs" sz="20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vjemy sloužící k zobecnění - založeno částečně na pravdě či vůbec</a:t>
            </a:r>
            <a:endParaRPr sz="2000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●"/>
            </a:pPr>
            <a:r>
              <a:rPr lang="cs" sz="20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spojeny s hodnocením a emocionálním vztahem nositele stereotypu k věci</a:t>
            </a:r>
            <a:endParaRPr sz="2000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Times New Roman"/>
              <a:buChar char="●"/>
            </a:pPr>
            <a:r>
              <a:rPr lang="cs" sz="20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z jazykového hlediska vykládány různě - jedno slovo/věta</a:t>
            </a:r>
            <a:endParaRPr sz="2000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21"/>
          <p:cNvSpPr txBox="1">
            <a:spLocks noGrp="1"/>
          </p:cNvSpPr>
          <p:nvPr>
            <p:ph type="body" idx="1"/>
          </p:nvPr>
        </p:nvSpPr>
        <p:spPr>
          <a:xfrm>
            <a:off x="1082475" y="535900"/>
            <a:ext cx="6366900" cy="421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Times New Roman"/>
              <a:buChar char="●"/>
            </a:pPr>
            <a:r>
              <a:rPr lang="cs" sz="2000" b="1" dirty="0">
                <a:latin typeface="Times New Roman"/>
                <a:ea typeface="Times New Roman"/>
                <a:cs typeface="Times New Roman"/>
                <a:sym typeface="Times New Roman"/>
              </a:rPr>
              <a:t>heterostereotyp </a:t>
            </a:r>
            <a:r>
              <a:rPr lang="cs" sz="2000" dirty="0">
                <a:latin typeface="Times New Roman"/>
                <a:ea typeface="Times New Roman"/>
                <a:cs typeface="Times New Roman"/>
                <a:sym typeface="Times New Roman"/>
              </a:rPr>
              <a:t>– </a:t>
            </a:r>
            <a:r>
              <a:rPr lang="cs-CZ" sz="2000" dirty="0"/>
              <a:t>stereotyp spojený s jinou skupinou, než do které patří mluvčí (stereotyp Neslyšících, jak vnímají slyšící – </a:t>
            </a:r>
            <a:r>
              <a:rPr lang="cs-CZ" sz="2000"/>
              <a:t>a naopak)</a:t>
            </a:r>
            <a:endParaRPr lang="cs-CZ" sz="2000" dirty="0"/>
          </a:p>
          <a:p>
            <a:pPr marL="457200" lvl="0" indent="-355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Font typeface="Times New Roman"/>
              <a:buChar char="●"/>
            </a:pPr>
            <a:endParaRPr lang="cs-CZ" sz="20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algn="l">
              <a:lnSpc>
                <a:spcPct val="150000"/>
              </a:lnSpc>
              <a:spcBef>
                <a:spcPts val="1600"/>
              </a:spcBef>
              <a:buSzPts val="2000"/>
              <a:buFont typeface="Times New Roman"/>
              <a:buChar char="●"/>
            </a:pPr>
            <a:r>
              <a:rPr lang="cs-CZ" sz="2000" b="1" dirty="0" err="1">
                <a:latin typeface="Times New Roman"/>
                <a:ea typeface="Times New Roman"/>
                <a:cs typeface="Times New Roman"/>
                <a:sym typeface="Times New Roman"/>
              </a:rPr>
              <a:t>autostereotyp</a:t>
            </a:r>
            <a:r>
              <a:rPr lang="cs-CZ" sz="2000" b="1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cs-CZ" sz="2000" dirty="0">
                <a:latin typeface="Times New Roman"/>
                <a:ea typeface="Times New Roman"/>
                <a:cs typeface="Times New Roman"/>
                <a:sym typeface="Times New Roman"/>
              </a:rPr>
              <a:t>- </a:t>
            </a:r>
            <a:r>
              <a:rPr lang="cs-CZ" sz="2000" dirty="0"/>
              <a:t>stereotyp spojený s vlastní skupinou (stereotyp Neslyšících - jak Neslyšící vnímají Neslyšící)</a:t>
            </a:r>
          </a:p>
          <a:p>
            <a:pPr marL="457200" lvl="0" indent="-355600" algn="l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Times New Roman"/>
              <a:buChar char="●"/>
            </a:pPr>
            <a:endParaRPr sz="20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mentum">
  <a:themeElements>
    <a:clrScheme name="Momentum">
      <a:dk1>
        <a:srgbClr val="C0791B"/>
      </a:dk1>
      <a:lt1>
        <a:srgbClr val="FFFFFF"/>
      </a:lt1>
      <a:dk2>
        <a:srgbClr val="424242"/>
      </a:dk2>
      <a:lt2>
        <a:srgbClr val="8DD8D3"/>
      </a:lt2>
      <a:accent1>
        <a:srgbClr val="0B6374"/>
      </a:accent1>
      <a:accent2>
        <a:srgbClr val="FD5B58"/>
      </a:accent2>
      <a:accent3>
        <a:srgbClr val="599191"/>
      </a:accent3>
      <a:accent4>
        <a:srgbClr val="D7E6A3"/>
      </a:accent4>
      <a:accent5>
        <a:srgbClr val="27278B"/>
      </a:accent5>
      <a:accent6>
        <a:srgbClr val="D558AB"/>
      </a:accent6>
      <a:hlink>
        <a:srgbClr val="27278B"/>
      </a:hlink>
      <a:folHlink>
        <a:srgbClr val="2727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786</Words>
  <Application>Microsoft Office PowerPoint</Application>
  <PresentationFormat>Předvádění na obrazovce (16:9)</PresentationFormat>
  <Paragraphs>96</Paragraphs>
  <Slides>18</Slides>
  <Notes>18</Notes>
  <HiddenSlides>0</HiddenSlides>
  <MMClips>0</MMClips>
  <ScaleCrop>false</ScaleCrop>
  <HeadingPairs>
    <vt:vector size="6" baseType="variant">
      <vt:variant>
        <vt:lpstr>Použitá písma</vt:lpstr>
      </vt:variant>
      <vt:variant>
        <vt:i4>17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36" baseType="lpstr">
      <vt:lpstr>Curlz MT</vt:lpstr>
      <vt:lpstr>Maven Pro</vt:lpstr>
      <vt:lpstr>Times New Roman</vt:lpstr>
      <vt:lpstr>TH SarabunPSK</vt:lpstr>
      <vt:lpstr>Tempus Sans ITC</vt:lpstr>
      <vt:lpstr>Agency FB</vt:lpstr>
      <vt:lpstr>Yu Gothic UI Semilight</vt:lpstr>
      <vt:lpstr>Sylfaen</vt:lpstr>
      <vt:lpstr>The Hand Black</vt:lpstr>
      <vt:lpstr>Arial</vt:lpstr>
      <vt:lpstr>Aldhabi</vt:lpstr>
      <vt:lpstr>Aharoni</vt:lpstr>
      <vt:lpstr>Nunito</vt:lpstr>
      <vt:lpstr>Algerian</vt:lpstr>
      <vt:lpstr>Viner Hand ITC</vt:lpstr>
      <vt:lpstr>The Serif Hand Extrablack</vt:lpstr>
      <vt:lpstr>Tw Cen MT Condensed</vt:lpstr>
      <vt:lpstr>Momentum</vt:lpstr>
      <vt:lpstr>Stereotyp slyšícího člověka v českém znakovém jazyce</vt:lpstr>
      <vt:lpstr>Popis bakalářské práce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Stereotyp slyšícího člověka v českém znakovém jazyce</dc:title>
  <dc:creator>Irena Vaňková</dc:creator>
  <cp:lastModifiedBy>Irena Vaňková</cp:lastModifiedBy>
  <cp:revision>3</cp:revision>
  <dcterms:modified xsi:type="dcterms:W3CDTF">2020-12-13T21:34:54Z</dcterms:modified>
</cp:coreProperties>
</file>