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2" r:id="rId7"/>
    <p:sldId id="260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977C25-078F-4671-BE93-FA10358CCD77}" type="doc">
      <dgm:prSet loTypeId="urn:microsoft.com/office/officeart/2008/layout/Lined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1EB0178-1CEA-4486-8337-3B31AB0B9635}">
      <dgm:prSet/>
      <dgm:spPr/>
      <dgm:t>
        <a:bodyPr/>
        <a:lstStyle/>
        <a:p>
          <a:r>
            <a:rPr lang="cs-CZ"/>
            <a:t>Úspěch v občanské válce</a:t>
          </a:r>
          <a:endParaRPr lang="en-US"/>
        </a:p>
      </dgm:t>
    </dgm:pt>
    <dgm:pt modelId="{278341E7-BE05-4AA9-B14D-6A10B46B4304}" type="parTrans" cxnId="{B7E5963F-E4A4-4E3B-912B-9DEEB7E5F583}">
      <dgm:prSet/>
      <dgm:spPr/>
      <dgm:t>
        <a:bodyPr/>
        <a:lstStyle/>
        <a:p>
          <a:endParaRPr lang="en-US"/>
        </a:p>
      </dgm:t>
    </dgm:pt>
    <dgm:pt modelId="{19F380DE-0D48-4847-81F2-D46AD5658D8C}" type="sibTrans" cxnId="{B7E5963F-E4A4-4E3B-912B-9DEEB7E5F583}">
      <dgm:prSet/>
      <dgm:spPr/>
      <dgm:t>
        <a:bodyPr/>
        <a:lstStyle/>
        <a:p>
          <a:endParaRPr lang="en-US"/>
        </a:p>
      </dgm:t>
    </dgm:pt>
    <dgm:pt modelId="{907EA838-4629-432B-A46C-9413E34AAD45}">
      <dgm:prSet/>
      <dgm:spPr/>
      <dgm:t>
        <a:bodyPr/>
        <a:lstStyle/>
        <a:p>
          <a:r>
            <a:rPr lang="cs-CZ"/>
            <a:t>Nespokojenost obyvatelstva, stávky a protesty </a:t>
          </a:r>
          <a:r>
            <a:rPr lang="ru-RU"/>
            <a:t>(</a:t>
          </a:r>
          <a:r>
            <a:rPr lang="cs-CZ"/>
            <a:t>Tambovské, Kronštadtské povstání</a:t>
          </a:r>
          <a:r>
            <a:rPr lang="ru-RU"/>
            <a:t>)</a:t>
          </a:r>
          <a:endParaRPr lang="en-US"/>
        </a:p>
      </dgm:t>
    </dgm:pt>
    <dgm:pt modelId="{913F6429-755B-46A4-B116-9887CCD586EE}" type="parTrans" cxnId="{A9C0DBCB-A58A-4A60-9CEF-ED17B5E96BCD}">
      <dgm:prSet/>
      <dgm:spPr/>
      <dgm:t>
        <a:bodyPr/>
        <a:lstStyle/>
        <a:p>
          <a:endParaRPr lang="en-US"/>
        </a:p>
      </dgm:t>
    </dgm:pt>
    <dgm:pt modelId="{6CA3172F-14DA-42E7-BEF1-07C5832452C2}" type="sibTrans" cxnId="{A9C0DBCB-A58A-4A60-9CEF-ED17B5E96BCD}">
      <dgm:prSet/>
      <dgm:spPr/>
      <dgm:t>
        <a:bodyPr/>
        <a:lstStyle/>
        <a:p>
          <a:endParaRPr lang="en-US"/>
        </a:p>
      </dgm:t>
    </dgm:pt>
    <dgm:pt modelId="{5C5368E5-5940-4BDB-9824-BD0DE13843C9}">
      <dgm:prSet/>
      <dgm:spPr/>
      <dgm:t>
        <a:bodyPr/>
        <a:lstStyle/>
        <a:p>
          <a:r>
            <a:rPr lang="cs-CZ" dirty="0"/>
            <a:t>Hlad</a:t>
          </a:r>
          <a:r>
            <a:rPr lang="ru-RU" dirty="0"/>
            <a:t> 1920-1921</a:t>
          </a:r>
          <a:endParaRPr lang="en-US" dirty="0"/>
        </a:p>
      </dgm:t>
    </dgm:pt>
    <dgm:pt modelId="{5CC9B59D-FEB8-4749-9E9E-0938CF0F011B}" type="parTrans" cxnId="{3DB228F2-AD04-4DED-87CC-CAC7D0613EA7}">
      <dgm:prSet/>
      <dgm:spPr/>
      <dgm:t>
        <a:bodyPr/>
        <a:lstStyle/>
        <a:p>
          <a:endParaRPr lang="en-US"/>
        </a:p>
      </dgm:t>
    </dgm:pt>
    <dgm:pt modelId="{D38E5777-A8C4-4730-BC22-D630A1268F2A}" type="sibTrans" cxnId="{3DB228F2-AD04-4DED-87CC-CAC7D0613EA7}">
      <dgm:prSet/>
      <dgm:spPr/>
      <dgm:t>
        <a:bodyPr/>
        <a:lstStyle/>
        <a:p>
          <a:endParaRPr lang="en-US"/>
        </a:p>
      </dgm:t>
    </dgm:pt>
    <dgm:pt modelId="{977A6788-F6D8-47AA-BBE9-9BAC99D7B04B}">
      <dgm:prSet/>
      <dgm:spPr/>
      <dgm:t>
        <a:bodyPr/>
        <a:lstStyle/>
        <a:p>
          <a:r>
            <a:rPr lang="cs-CZ"/>
            <a:t>Zničená ekonomika</a:t>
          </a:r>
          <a:endParaRPr lang="en-US"/>
        </a:p>
      </dgm:t>
    </dgm:pt>
    <dgm:pt modelId="{BCF0B21A-107E-4341-8124-7375E3A9DB19}" type="parTrans" cxnId="{2F2DB11D-B567-4C06-A122-F406B9178ED0}">
      <dgm:prSet/>
      <dgm:spPr/>
      <dgm:t>
        <a:bodyPr/>
        <a:lstStyle/>
        <a:p>
          <a:endParaRPr lang="en-US"/>
        </a:p>
      </dgm:t>
    </dgm:pt>
    <dgm:pt modelId="{2CA5966E-7DDF-42CD-B5C5-1E10E324966B}" type="sibTrans" cxnId="{2F2DB11D-B567-4C06-A122-F406B9178ED0}">
      <dgm:prSet/>
      <dgm:spPr/>
      <dgm:t>
        <a:bodyPr/>
        <a:lstStyle/>
        <a:p>
          <a:endParaRPr lang="en-US"/>
        </a:p>
      </dgm:t>
    </dgm:pt>
    <dgm:pt modelId="{A6796E1C-88C1-46ED-9DF5-D18C1E539C0F}">
      <dgm:prSet/>
      <dgm:spPr/>
      <dgm:t>
        <a:bodyPr/>
        <a:lstStyle/>
        <a:p>
          <a:r>
            <a:rPr lang="cs-CZ"/>
            <a:t>Přechod k NEP</a:t>
          </a:r>
          <a:endParaRPr lang="en-US"/>
        </a:p>
      </dgm:t>
    </dgm:pt>
    <dgm:pt modelId="{0DA48CCB-4644-4410-BBF1-AEC881477A48}" type="parTrans" cxnId="{07E7434D-76C5-451C-81A1-9A01D9B3677A}">
      <dgm:prSet/>
      <dgm:spPr/>
      <dgm:t>
        <a:bodyPr/>
        <a:lstStyle/>
        <a:p>
          <a:endParaRPr lang="en-US"/>
        </a:p>
      </dgm:t>
    </dgm:pt>
    <dgm:pt modelId="{9CF98130-BE7B-44A2-A636-47416A372F97}" type="sibTrans" cxnId="{07E7434D-76C5-451C-81A1-9A01D9B3677A}">
      <dgm:prSet/>
      <dgm:spPr/>
      <dgm:t>
        <a:bodyPr/>
        <a:lstStyle/>
        <a:p>
          <a:endParaRPr lang="en-US"/>
        </a:p>
      </dgm:t>
    </dgm:pt>
    <dgm:pt modelId="{021B751D-977E-5243-A9E3-B4A3C882E772}" type="pres">
      <dgm:prSet presAssocID="{7E977C25-078F-4671-BE93-FA10358CCD77}" presName="vert0" presStyleCnt="0">
        <dgm:presLayoutVars>
          <dgm:dir/>
          <dgm:animOne val="branch"/>
          <dgm:animLvl val="lvl"/>
        </dgm:presLayoutVars>
      </dgm:prSet>
      <dgm:spPr/>
    </dgm:pt>
    <dgm:pt modelId="{4F76A47A-AAB5-7849-A831-E99396E2418E}" type="pres">
      <dgm:prSet presAssocID="{61EB0178-1CEA-4486-8337-3B31AB0B9635}" presName="thickLine" presStyleLbl="alignNode1" presStyleIdx="0" presStyleCnt="5"/>
      <dgm:spPr/>
    </dgm:pt>
    <dgm:pt modelId="{12ABB903-D7FE-9B4D-9F2B-327FC774756B}" type="pres">
      <dgm:prSet presAssocID="{61EB0178-1CEA-4486-8337-3B31AB0B9635}" presName="horz1" presStyleCnt="0"/>
      <dgm:spPr/>
    </dgm:pt>
    <dgm:pt modelId="{FA99904A-99B3-A149-989B-CAC44CE6A63D}" type="pres">
      <dgm:prSet presAssocID="{61EB0178-1CEA-4486-8337-3B31AB0B9635}" presName="tx1" presStyleLbl="revTx" presStyleIdx="0" presStyleCnt="5"/>
      <dgm:spPr/>
    </dgm:pt>
    <dgm:pt modelId="{E07EF3DA-76ED-804C-9F96-E4C9D1587AD3}" type="pres">
      <dgm:prSet presAssocID="{61EB0178-1CEA-4486-8337-3B31AB0B9635}" presName="vert1" presStyleCnt="0"/>
      <dgm:spPr/>
    </dgm:pt>
    <dgm:pt modelId="{A580D448-88CA-B64A-887D-1DB54BDCF315}" type="pres">
      <dgm:prSet presAssocID="{907EA838-4629-432B-A46C-9413E34AAD45}" presName="thickLine" presStyleLbl="alignNode1" presStyleIdx="1" presStyleCnt="5"/>
      <dgm:spPr/>
    </dgm:pt>
    <dgm:pt modelId="{3B5D555C-4D1B-2C4E-A0F0-40DCD5F62005}" type="pres">
      <dgm:prSet presAssocID="{907EA838-4629-432B-A46C-9413E34AAD45}" presName="horz1" presStyleCnt="0"/>
      <dgm:spPr/>
    </dgm:pt>
    <dgm:pt modelId="{B5C17730-C61A-8947-BF7F-69399C266438}" type="pres">
      <dgm:prSet presAssocID="{907EA838-4629-432B-A46C-9413E34AAD45}" presName="tx1" presStyleLbl="revTx" presStyleIdx="1" presStyleCnt="5"/>
      <dgm:spPr/>
    </dgm:pt>
    <dgm:pt modelId="{9AF44108-3732-C24B-9894-2C1C036CB59B}" type="pres">
      <dgm:prSet presAssocID="{907EA838-4629-432B-A46C-9413E34AAD45}" presName="vert1" presStyleCnt="0"/>
      <dgm:spPr/>
    </dgm:pt>
    <dgm:pt modelId="{2B55176D-987E-2745-851F-3E9FAD7F5D31}" type="pres">
      <dgm:prSet presAssocID="{5C5368E5-5940-4BDB-9824-BD0DE13843C9}" presName="thickLine" presStyleLbl="alignNode1" presStyleIdx="2" presStyleCnt="5"/>
      <dgm:spPr/>
    </dgm:pt>
    <dgm:pt modelId="{DFD0F0A8-3544-214A-98C2-AE297C3845B3}" type="pres">
      <dgm:prSet presAssocID="{5C5368E5-5940-4BDB-9824-BD0DE13843C9}" presName="horz1" presStyleCnt="0"/>
      <dgm:spPr/>
    </dgm:pt>
    <dgm:pt modelId="{4A9AE4C0-60DF-2049-ABAD-9C0EFB2027CB}" type="pres">
      <dgm:prSet presAssocID="{5C5368E5-5940-4BDB-9824-BD0DE13843C9}" presName="tx1" presStyleLbl="revTx" presStyleIdx="2" presStyleCnt="5"/>
      <dgm:spPr/>
    </dgm:pt>
    <dgm:pt modelId="{012C0BFD-C148-0441-9ACB-F9F5E4512C21}" type="pres">
      <dgm:prSet presAssocID="{5C5368E5-5940-4BDB-9824-BD0DE13843C9}" presName="vert1" presStyleCnt="0"/>
      <dgm:spPr/>
    </dgm:pt>
    <dgm:pt modelId="{45EBA456-A99B-9C46-A46B-0E6E608135BC}" type="pres">
      <dgm:prSet presAssocID="{977A6788-F6D8-47AA-BBE9-9BAC99D7B04B}" presName="thickLine" presStyleLbl="alignNode1" presStyleIdx="3" presStyleCnt="5"/>
      <dgm:spPr/>
    </dgm:pt>
    <dgm:pt modelId="{FF13E288-8193-5749-BB68-7541389F5673}" type="pres">
      <dgm:prSet presAssocID="{977A6788-F6D8-47AA-BBE9-9BAC99D7B04B}" presName="horz1" presStyleCnt="0"/>
      <dgm:spPr/>
    </dgm:pt>
    <dgm:pt modelId="{3D93CDCD-B310-4A43-8EF8-282CFD5FE314}" type="pres">
      <dgm:prSet presAssocID="{977A6788-F6D8-47AA-BBE9-9BAC99D7B04B}" presName="tx1" presStyleLbl="revTx" presStyleIdx="3" presStyleCnt="5"/>
      <dgm:spPr/>
    </dgm:pt>
    <dgm:pt modelId="{1A5D5264-4F3C-D94A-B777-DBD3245A284D}" type="pres">
      <dgm:prSet presAssocID="{977A6788-F6D8-47AA-BBE9-9BAC99D7B04B}" presName="vert1" presStyleCnt="0"/>
      <dgm:spPr/>
    </dgm:pt>
    <dgm:pt modelId="{D408CD2F-0A08-BA48-8EE8-3FF306982E95}" type="pres">
      <dgm:prSet presAssocID="{A6796E1C-88C1-46ED-9DF5-D18C1E539C0F}" presName="thickLine" presStyleLbl="alignNode1" presStyleIdx="4" presStyleCnt="5"/>
      <dgm:spPr/>
    </dgm:pt>
    <dgm:pt modelId="{488125F9-3A3A-704B-A4F2-D926C2E9B1B1}" type="pres">
      <dgm:prSet presAssocID="{A6796E1C-88C1-46ED-9DF5-D18C1E539C0F}" presName="horz1" presStyleCnt="0"/>
      <dgm:spPr/>
    </dgm:pt>
    <dgm:pt modelId="{CF3B7FB0-9000-0D40-95FA-86A6B10B43F2}" type="pres">
      <dgm:prSet presAssocID="{A6796E1C-88C1-46ED-9DF5-D18C1E539C0F}" presName="tx1" presStyleLbl="revTx" presStyleIdx="4" presStyleCnt="5"/>
      <dgm:spPr/>
    </dgm:pt>
    <dgm:pt modelId="{CA2B327A-C69F-0F47-8904-36348EE5856B}" type="pres">
      <dgm:prSet presAssocID="{A6796E1C-88C1-46ED-9DF5-D18C1E539C0F}" presName="vert1" presStyleCnt="0"/>
      <dgm:spPr/>
    </dgm:pt>
  </dgm:ptLst>
  <dgm:cxnLst>
    <dgm:cxn modelId="{1AF2E805-2A0B-1640-97F6-618B0B31E4FF}" type="presOf" srcId="{7E977C25-078F-4671-BE93-FA10358CCD77}" destId="{021B751D-977E-5243-A9E3-B4A3C882E772}" srcOrd="0" destOrd="0" presId="urn:microsoft.com/office/officeart/2008/layout/LinedList"/>
    <dgm:cxn modelId="{2F2DB11D-B567-4C06-A122-F406B9178ED0}" srcId="{7E977C25-078F-4671-BE93-FA10358CCD77}" destId="{977A6788-F6D8-47AA-BBE9-9BAC99D7B04B}" srcOrd="3" destOrd="0" parTransId="{BCF0B21A-107E-4341-8124-7375E3A9DB19}" sibTransId="{2CA5966E-7DDF-42CD-B5C5-1E10E324966B}"/>
    <dgm:cxn modelId="{B7E5963F-E4A4-4E3B-912B-9DEEB7E5F583}" srcId="{7E977C25-078F-4671-BE93-FA10358CCD77}" destId="{61EB0178-1CEA-4486-8337-3B31AB0B9635}" srcOrd="0" destOrd="0" parTransId="{278341E7-BE05-4AA9-B14D-6A10B46B4304}" sibTransId="{19F380DE-0D48-4847-81F2-D46AD5658D8C}"/>
    <dgm:cxn modelId="{07E7434D-76C5-451C-81A1-9A01D9B3677A}" srcId="{7E977C25-078F-4671-BE93-FA10358CCD77}" destId="{A6796E1C-88C1-46ED-9DF5-D18C1E539C0F}" srcOrd="4" destOrd="0" parTransId="{0DA48CCB-4644-4410-BBF1-AEC881477A48}" sibTransId="{9CF98130-BE7B-44A2-A636-47416A372F97}"/>
    <dgm:cxn modelId="{856A4A7B-587B-CB49-82E1-775FB8E65DF7}" type="presOf" srcId="{A6796E1C-88C1-46ED-9DF5-D18C1E539C0F}" destId="{CF3B7FB0-9000-0D40-95FA-86A6B10B43F2}" srcOrd="0" destOrd="0" presId="urn:microsoft.com/office/officeart/2008/layout/LinedList"/>
    <dgm:cxn modelId="{86D8F293-38AD-FA40-A58C-DF19DECD7CF1}" type="presOf" srcId="{977A6788-F6D8-47AA-BBE9-9BAC99D7B04B}" destId="{3D93CDCD-B310-4A43-8EF8-282CFD5FE314}" srcOrd="0" destOrd="0" presId="urn:microsoft.com/office/officeart/2008/layout/LinedList"/>
    <dgm:cxn modelId="{A9C0DBCB-A58A-4A60-9CEF-ED17B5E96BCD}" srcId="{7E977C25-078F-4671-BE93-FA10358CCD77}" destId="{907EA838-4629-432B-A46C-9413E34AAD45}" srcOrd="1" destOrd="0" parTransId="{913F6429-755B-46A4-B116-9887CCD586EE}" sibTransId="{6CA3172F-14DA-42E7-BEF1-07C5832452C2}"/>
    <dgm:cxn modelId="{C7BB0DE7-0651-DA48-9A44-115BADDAC1B6}" type="presOf" srcId="{61EB0178-1CEA-4486-8337-3B31AB0B9635}" destId="{FA99904A-99B3-A149-989B-CAC44CE6A63D}" srcOrd="0" destOrd="0" presId="urn:microsoft.com/office/officeart/2008/layout/LinedList"/>
    <dgm:cxn modelId="{3DB228F2-AD04-4DED-87CC-CAC7D0613EA7}" srcId="{7E977C25-078F-4671-BE93-FA10358CCD77}" destId="{5C5368E5-5940-4BDB-9824-BD0DE13843C9}" srcOrd="2" destOrd="0" parTransId="{5CC9B59D-FEB8-4749-9E9E-0938CF0F011B}" sibTransId="{D38E5777-A8C4-4730-BC22-D630A1268F2A}"/>
    <dgm:cxn modelId="{08CAD6FB-38C4-AB46-BC5B-9F93B58354A7}" type="presOf" srcId="{907EA838-4629-432B-A46C-9413E34AAD45}" destId="{B5C17730-C61A-8947-BF7F-69399C266438}" srcOrd="0" destOrd="0" presId="urn:microsoft.com/office/officeart/2008/layout/LinedList"/>
    <dgm:cxn modelId="{11D1D8FE-0535-AA4D-8023-9D1F7BA2F747}" type="presOf" srcId="{5C5368E5-5940-4BDB-9824-BD0DE13843C9}" destId="{4A9AE4C0-60DF-2049-ABAD-9C0EFB2027CB}" srcOrd="0" destOrd="0" presId="urn:microsoft.com/office/officeart/2008/layout/LinedList"/>
    <dgm:cxn modelId="{A38E5671-B902-0F48-B737-C419A25208D1}" type="presParOf" srcId="{021B751D-977E-5243-A9E3-B4A3C882E772}" destId="{4F76A47A-AAB5-7849-A831-E99396E2418E}" srcOrd="0" destOrd="0" presId="urn:microsoft.com/office/officeart/2008/layout/LinedList"/>
    <dgm:cxn modelId="{180D0684-6089-6248-AC7F-FCDA2538B903}" type="presParOf" srcId="{021B751D-977E-5243-A9E3-B4A3C882E772}" destId="{12ABB903-D7FE-9B4D-9F2B-327FC774756B}" srcOrd="1" destOrd="0" presId="urn:microsoft.com/office/officeart/2008/layout/LinedList"/>
    <dgm:cxn modelId="{C6F1D725-CB62-3B48-A69F-26C567C3CD08}" type="presParOf" srcId="{12ABB903-D7FE-9B4D-9F2B-327FC774756B}" destId="{FA99904A-99B3-A149-989B-CAC44CE6A63D}" srcOrd="0" destOrd="0" presId="urn:microsoft.com/office/officeart/2008/layout/LinedList"/>
    <dgm:cxn modelId="{CBBD01ED-721B-3D43-B332-EE8626E076E2}" type="presParOf" srcId="{12ABB903-D7FE-9B4D-9F2B-327FC774756B}" destId="{E07EF3DA-76ED-804C-9F96-E4C9D1587AD3}" srcOrd="1" destOrd="0" presId="urn:microsoft.com/office/officeart/2008/layout/LinedList"/>
    <dgm:cxn modelId="{5437ECAE-4F80-544B-AE07-B63412BC7EEB}" type="presParOf" srcId="{021B751D-977E-5243-A9E3-B4A3C882E772}" destId="{A580D448-88CA-B64A-887D-1DB54BDCF315}" srcOrd="2" destOrd="0" presId="urn:microsoft.com/office/officeart/2008/layout/LinedList"/>
    <dgm:cxn modelId="{3EC862E4-0573-D84E-97FA-399A3EDE7EAC}" type="presParOf" srcId="{021B751D-977E-5243-A9E3-B4A3C882E772}" destId="{3B5D555C-4D1B-2C4E-A0F0-40DCD5F62005}" srcOrd="3" destOrd="0" presId="urn:microsoft.com/office/officeart/2008/layout/LinedList"/>
    <dgm:cxn modelId="{91170EC7-2FB4-4248-A319-8E697A216133}" type="presParOf" srcId="{3B5D555C-4D1B-2C4E-A0F0-40DCD5F62005}" destId="{B5C17730-C61A-8947-BF7F-69399C266438}" srcOrd="0" destOrd="0" presId="urn:microsoft.com/office/officeart/2008/layout/LinedList"/>
    <dgm:cxn modelId="{01CDFD47-6DA1-4D44-8FEE-52697BBD066A}" type="presParOf" srcId="{3B5D555C-4D1B-2C4E-A0F0-40DCD5F62005}" destId="{9AF44108-3732-C24B-9894-2C1C036CB59B}" srcOrd="1" destOrd="0" presId="urn:microsoft.com/office/officeart/2008/layout/LinedList"/>
    <dgm:cxn modelId="{AC3C1289-A496-E542-A062-A00B40B46CD2}" type="presParOf" srcId="{021B751D-977E-5243-A9E3-B4A3C882E772}" destId="{2B55176D-987E-2745-851F-3E9FAD7F5D31}" srcOrd="4" destOrd="0" presId="urn:microsoft.com/office/officeart/2008/layout/LinedList"/>
    <dgm:cxn modelId="{17608BE9-6682-4749-8D3B-258DB2560647}" type="presParOf" srcId="{021B751D-977E-5243-A9E3-B4A3C882E772}" destId="{DFD0F0A8-3544-214A-98C2-AE297C3845B3}" srcOrd="5" destOrd="0" presId="urn:microsoft.com/office/officeart/2008/layout/LinedList"/>
    <dgm:cxn modelId="{E54D3527-6096-CE44-A916-BE146B6654C9}" type="presParOf" srcId="{DFD0F0A8-3544-214A-98C2-AE297C3845B3}" destId="{4A9AE4C0-60DF-2049-ABAD-9C0EFB2027CB}" srcOrd="0" destOrd="0" presId="urn:microsoft.com/office/officeart/2008/layout/LinedList"/>
    <dgm:cxn modelId="{4EC77B92-3611-804A-B94B-4B4EF8526F56}" type="presParOf" srcId="{DFD0F0A8-3544-214A-98C2-AE297C3845B3}" destId="{012C0BFD-C148-0441-9ACB-F9F5E4512C21}" srcOrd="1" destOrd="0" presId="urn:microsoft.com/office/officeart/2008/layout/LinedList"/>
    <dgm:cxn modelId="{F3AD4E06-06A3-2E4D-A28C-D43F83167712}" type="presParOf" srcId="{021B751D-977E-5243-A9E3-B4A3C882E772}" destId="{45EBA456-A99B-9C46-A46B-0E6E608135BC}" srcOrd="6" destOrd="0" presId="urn:microsoft.com/office/officeart/2008/layout/LinedList"/>
    <dgm:cxn modelId="{ABFE8E77-E870-3442-9AAE-217D088F79E1}" type="presParOf" srcId="{021B751D-977E-5243-A9E3-B4A3C882E772}" destId="{FF13E288-8193-5749-BB68-7541389F5673}" srcOrd="7" destOrd="0" presId="urn:microsoft.com/office/officeart/2008/layout/LinedList"/>
    <dgm:cxn modelId="{389CFC52-E868-D247-B747-B5781F1EB4CB}" type="presParOf" srcId="{FF13E288-8193-5749-BB68-7541389F5673}" destId="{3D93CDCD-B310-4A43-8EF8-282CFD5FE314}" srcOrd="0" destOrd="0" presId="urn:microsoft.com/office/officeart/2008/layout/LinedList"/>
    <dgm:cxn modelId="{C46CE679-6B10-C04E-9496-00DE6CEF971F}" type="presParOf" srcId="{FF13E288-8193-5749-BB68-7541389F5673}" destId="{1A5D5264-4F3C-D94A-B777-DBD3245A284D}" srcOrd="1" destOrd="0" presId="urn:microsoft.com/office/officeart/2008/layout/LinedList"/>
    <dgm:cxn modelId="{759A8FCC-A2F2-E04A-B49F-290C9F95AF09}" type="presParOf" srcId="{021B751D-977E-5243-A9E3-B4A3C882E772}" destId="{D408CD2F-0A08-BA48-8EE8-3FF306982E95}" srcOrd="8" destOrd="0" presId="urn:microsoft.com/office/officeart/2008/layout/LinedList"/>
    <dgm:cxn modelId="{01DE27F5-DAA1-BE41-BEA7-74326A1D5310}" type="presParOf" srcId="{021B751D-977E-5243-A9E3-B4A3C882E772}" destId="{488125F9-3A3A-704B-A4F2-D926C2E9B1B1}" srcOrd="9" destOrd="0" presId="urn:microsoft.com/office/officeart/2008/layout/LinedList"/>
    <dgm:cxn modelId="{EC2FB47A-584B-0749-9E3F-0776F25F002E}" type="presParOf" srcId="{488125F9-3A3A-704B-A4F2-D926C2E9B1B1}" destId="{CF3B7FB0-9000-0D40-95FA-86A6B10B43F2}" srcOrd="0" destOrd="0" presId="urn:microsoft.com/office/officeart/2008/layout/LinedList"/>
    <dgm:cxn modelId="{68746729-64F9-E54F-82DE-1C69C7AC856D}" type="presParOf" srcId="{488125F9-3A3A-704B-A4F2-D926C2E9B1B1}" destId="{CA2B327A-C69F-0F47-8904-36348EE5856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6A47A-AAB5-7849-A831-E99396E2418E}">
      <dsp:nvSpPr>
        <dsp:cNvPr id="0" name=""/>
        <dsp:cNvSpPr/>
      </dsp:nvSpPr>
      <dsp:spPr>
        <a:xfrm>
          <a:off x="0" y="552"/>
          <a:ext cx="73152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9904A-99B3-A149-989B-CAC44CE6A63D}">
      <dsp:nvSpPr>
        <dsp:cNvPr id="0" name=""/>
        <dsp:cNvSpPr/>
      </dsp:nvSpPr>
      <dsp:spPr>
        <a:xfrm>
          <a:off x="0" y="552"/>
          <a:ext cx="7315200" cy="904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Úspěch v občanské válce</a:t>
          </a:r>
          <a:endParaRPr lang="en-US" sz="2500" kern="1200"/>
        </a:p>
      </dsp:txBody>
      <dsp:txXfrm>
        <a:off x="0" y="552"/>
        <a:ext cx="7315200" cy="904720"/>
      </dsp:txXfrm>
    </dsp:sp>
    <dsp:sp modelId="{A580D448-88CA-B64A-887D-1DB54BDCF315}">
      <dsp:nvSpPr>
        <dsp:cNvPr id="0" name=""/>
        <dsp:cNvSpPr/>
      </dsp:nvSpPr>
      <dsp:spPr>
        <a:xfrm>
          <a:off x="0" y="905272"/>
          <a:ext cx="7315200" cy="0"/>
        </a:xfrm>
        <a:prstGeom prst="line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C17730-C61A-8947-BF7F-69399C266438}">
      <dsp:nvSpPr>
        <dsp:cNvPr id="0" name=""/>
        <dsp:cNvSpPr/>
      </dsp:nvSpPr>
      <dsp:spPr>
        <a:xfrm>
          <a:off x="0" y="905272"/>
          <a:ext cx="7315200" cy="904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Nespokojenost obyvatelstva, stávky a protesty </a:t>
          </a:r>
          <a:r>
            <a:rPr lang="ru-RU" sz="2500" kern="1200"/>
            <a:t>(</a:t>
          </a:r>
          <a:r>
            <a:rPr lang="cs-CZ" sz="2500" kern="1200"/>
            <a:t>Tambovské, Kronštadtské povstání</a:t>
          </a:r>
          <a:r>
            <a:rPr lang="ru-RU" sz="2500" kern="1200"/>
            <a:t>)</a:t>
          </a:r>
          <a:endParaRPr lang="en-US" sz="2500" kern="1200"/>
        </a:p>
      </dsp:txBody>
      <dsp:txXfrm>
        <a:off x="0" y="905272"/>
        <a:ext cx="7315200" cy="904720"/>
      </dsp:txXfrm>
    </dsp:sp>
    <dsp:sp modelId="{2B55176D-987E-2745-851F-3E9FAD7F5D31}">
      <dsp:nvSpPr>
        <dsp:cNvPr id="0" name=""/>
        <dsp:cNvSpPr/>
      </dsp:nvSpPr>
      <dsp:spPr>
        <a:xfrm>
          <a:off x="0" y="1809992"/>
          <a:ext cx="7315200" cy="0"/>
        </a:xfrm>
        <a:prstGeom prst="lin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9AE4C0-60DF-2049-ABAD-9C0EFB2027CB}">
      <dsp:nvSpPr>
        <dsp:cNvPr id="0" name=""/>
        <dsp:cNvSpPr/>
      </dsp:nvSpPr>
      <dsp:spPr>
        <a:xfrm>
          <a:off x="0" y="1809992"/>
          <a:ext cx="7315200" cy="904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Hlad</a:t>
          </a:r>
          <a:r>
            <a:rPr lang="ru-RU" sz="2500" kern="1200" dirty="0"/>
            <a:t> 1920-1921</a:t>
          </a:r>
          <a:endParaRPr lang="en-US" sz="2500" kern="1200" dirty="0"/>
        </a:p>
      </dsp:txBody>
      <dsp:txXfrm>
        <a:off x="0" y="1809992"/>
        <a:ext cx="7315200" cy="904720"/>
      </dsp:txXfrm>
    </dsp:sp>
    <dsp:sp modelId="{45EBA456-A99B-9C46-A46B-0E6E608135BC}">
      <dsp:nvSpPr>
        <dsp:cNvPr id="0" name=""/>
        <dsp:cNvSpPr/>
      </dsp:nvSpPr>
      <dsp:spPr>
        <a:xfrm>
          <a:off x="0" y="2714713"/>
          <a:ext cx="7315200" cy="0"/>
        </a:xfrm>
        <a:prstGeom prst="line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93CDCD-B310-4A43-8EF8-282CFD5FE314}">
      <dsp:nvSpPr>
        <dsp:cNvPr id="0" name=""/>
        <dsp:cNvSpPr/>
      </dsp:nvSpPr>
      <dsp:spPr>
        <a:xfrm>
          <a:off x="0" y="2714713"/>
          <a:ext cx="7315200" cy="904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Zničená ekonomika</a:t>
          </a:r>
          <a:endParaRPr lang="en-US" sz="2500" kern="1200"/>
        </a:p>
      </dsp:txBody>
      <dsp:txXfrm>
        <a:off x="0" y="2714713"/>
        <a:ext cx="7315200" cy="904720"/>
      </dsp:txXfrm>
    </dsp:sp>
    <dsp:sp modelId="{D408CD2F-0A08-BA48-8EE8-3FF306982E95}">
      <dsp:nvSpPr>
        <dsp:cNvPr id="0" name=""/>
        <dsp:cNvSpPr/>
      </dsp:nvSpPr>
      <dsp:spPr>
        <a:xfrm>
          <a:off x="0" y="3619433"/>
          <a:ext cx="7315200" cy="0"/>
        </a:xfrm>
        <a:prstGeom prst="lin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3B7FB0-9000-0D40-95FA-86A6B10B43F2}">
      <dsp:nvSpPr>
        <dsp:cNvPr id="0" name=""/>
        <dsp:cNvSpPr/>
      </dsp:nvSpPr>
      <dsp:spPr>
        <a:xfrm>
          <a:off x="0" y="3619433"/>
          <a:ext cx="7315200" cy="904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Přechod k NEP</a:t>
          </a:r>
          <a:endParaRPr lang="en-US" sz="2500" kern="1200"/>
        </a:p>
      </dsp:txBody>
      <dsp:txXfrm>
        <a:off x="0" y="3619433"/>
        <a:ext cx="7315200" cy="904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88AEF-A617-2C46-B768-97545D3E2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8D56EE-6950-A649-B335-5071800A4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D4D60-44FE-0A48-A296-58DAB25F7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C864-B3DC-8547-8CC6-7EA87BB72E86}" type="datetimeFigureOut">
              <a:rPr lang="cs-CZ" smtClean="0"/>
              <a:t>11.10.18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37E30-8126-E643-8297-AAFA8F127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FDBCE-5671-D94D-8579-847B9F05D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018B-3CB2-F14B-9744-D384BD23B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5775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ACECE-B07D-4348-9D5E-6F059C7D1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2CCB6-62E4-6046-89D4-1B3B12940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FB1C9-8F80-F446-8A5A-0983F94F9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C864-B3DC-8547-8CC6-7EA87BB72E86}" type="datetimeFigureOut">
              <a:rPr lang="cs-CZ" smtClean="0"/>
              <a:t>11.10.18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05983-CEE6-2C4A-8384-B924B52A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358E2-7B85-DB4A-ADB6-7CADCBDE6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018B-3CB2-F14B-9744-D384BD23B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003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DC70BE-5FB4-7545-B701-8E876DFCE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40A83-4012-284A-90B5-FE943EBF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13FA3-3CCE-8343-8884-201ED9465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C864-B3DC-8547-8CC6-7EA87BB72E86}" type="datetimeFigureOut">
              <a:rPr lang="cs-CZ" smtClean="0"/>
              <a:t>11.10.18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3996E-7413-A94D-91DB-FAEF762D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98C67-D48D-1547-9AC5-B2038A924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018B-3CB2-F14B-9744-D384BD23B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00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EFF92-DF6A-D14A-866A-10652001C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5B252-5934-CB43-A7A1-72B91A4E6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ED42A-5341-7B41-80AA-258815815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C864-B3DC-8547-8CC6-7EA87BB72E86}" type="datetimeFigureOut">
              <a:rPr lang="cs-CZ" smtClean="0"/>
              <a:t>11.10.18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044A9-9636-2F4D-9DED-8EA3D45BE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50940-6029-374F-8946-F8D7E106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018B-3CB2-F14B-9744-D384BD23B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8302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970AA-615C-6842-BE51-2E7A5EB0C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A5085-68D8-7341-82BA-4E011D519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14DEA-3E2D-8949-B028-656F1D46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C864-B3DC-8547-8CC6-7EA87BB72E86}" type="datetimeFigureOut">
              <a:rPr lang="cs-CZ" smtClean="0"/>
              <a:t>11.10.18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6E39C-DCCF-6E43-80EA-80962791F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27962-D18E-6D40-A32C-D1778E98A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018B-3CB2-F14B-9744-D384BD23B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41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37F91-3B34-AE4A-B5A4-60DD7B517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D32A5-40D2-6C46-A20B-DBB09C4CA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2A941-05BB-6F4E-9A68-ABF1B1678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AF203-EF8B-1E4C-99EA-CFFE06A51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C864-B3DC-8547-8CC6-7EA87BB72E86}" type="datetimeFigureOut">
              <a:rPr lang="cs-CZ" smtClean="0"/>
              <a:t>11.10.18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0E04D-DC43-A943-9F58-0CA963E8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3BB691-8981-2742-8BEA-140B2EC37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018B-3CB2-F14B-9744-D384BD23B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949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40AFC-1AC2-7746-BAD4-DE1FE9A4C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D2748-04AB-2A44-B441-4AD7D3A6D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1A052-FAAB-1049-800A-72E01822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ACE35E-E94A-A241-A918-41BD337AD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64593-3CF8-EA4B-AA06-0E808D2143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DBF3D6-2967-4E4E-9562-D39713CE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C864-B3DC-8547-8CC6-7EA87BB72E86}" type="datetimeFigureOut">
              <a:rPr lang="cs-CZ" smtClean="0"/>
              <a:t>11.10.18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70B413-32A9-EA44-9A2E-93750C0FB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F3CDD-2691-C046-8E29-C736155B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018B-3CB2-F14B-9744-D384BD23B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673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6880E-3BA9-5740-82FF-F96AEA2C4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694C5C-8AD3-D146-8C88-D0CF8DA2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C864-B3DC-8547-8CC6-7EA87BB72E86}" type="datetimeFigureOut">
              <a:rPr lang="cs-CZ" smtClean="0"/>
              <a:t>11.10.18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1B457-F136-1C4B-BF33-4545B429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73AEF-EABB-4D40-B2E8-CCFCF412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018B-3CB2-F14B-9744-D384BD23B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074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5230B-A497-0649-B445-4957DC1F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C864-B3DC-8547-8CC6-7EA87BB72E86}" type="datetimeFigureOut">
              <a:rPr lang="cs-CZ" smtClean="0"/>
              <a:t>11.10.18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B8AE62-CD18-8C4A-B8F3-06C11F4A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A52DC-9B60-0640-ACB1-C77ECA33A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018B-3CB2-F14B-9744-D384BD23B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11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8054-75FF-7745-9109-DA08F82C8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BDED-C82E-5647-8574-BD5370232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42463-9399-834C-BEC2-FFB03A6B2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9D12E-D9D6-6449-AF67-914EDDFB1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C864-B3DC-8547-8CC6-7EA87BB72E86}" type="datetimeFigureOut">
              <a:rPr lang="cs-CZ" smtClean="0"/>
              <a:t>11.10.18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65C22-7316-7A4F-B3DF-EE96C4C9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C778C-6899-2048-92EB-D0567AFD5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018B-3CB2-F14B-9744-D384BD23B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249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C4F5B-837D-E44D-8CF7-4CD2D299F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F47C93-390F-6940-B092-2FF7AC2758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281192-EE2B-974B-AE38-A56BF5935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1EAE6-6AFF-5948-9AFD-B8713A9B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C864-B3DC-8547-8CC6-7EA87BB72E86}" type="datetimeFigureOut">
              <a:rPr lang="cs-CZ" smtClean="0"/>
              <a:t>11.10.18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C4495-D2C1-6E41-9428-3B30D6C45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DAAFB-8992-CD42-844F-7BF4AB73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018B-3CB2-F14B-9744-D384BD23B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91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A29FDD-20C9-FD42-A712-7D85F182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01CB5-F5E5-FD4F-B38C-5493D6A37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C13B3-B847-234F-BF8B-419068F33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6C864-B3DC-8547-8CC6-7EA87BB72E86}" type="datetimeFigureOut">
              <a:rPr lang="cs-CZ" smtClean="0"/>
              <a:t>11.10.18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8149-E49E-AD47-A1C6-F10529462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5EB3D-7599-C94C-A0B3-09A866E6D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8018B-3CB2-F14B-9744-D384BD23B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55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E5AFA-C5A1-7741-88A3-85B44CD8C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rgbClr val="FFFFFF"/>
                </a:solidFill>
              </a:rPr>
              <a:t>Válečný komunismus 1918-1921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FD1F3D3-0542-A14F-A29F-8E48E24CF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544" y="740911"/>
            <a:ext cx="6890431" cy="534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83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900DC-4901-8149-A8AF-74CFA81EC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 b="1">
                <a:solidFill>
                  <a:srgbClr val="FFFFFF"/>
                </a:solidFill>
              </a:rPr>
              <a:t>Cíle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BAD2B-78D2-7046-AE5F-4CEEC0768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314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16785-1C66-7D42-8FD6-4D7F634FC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8061" y="1002818"/>
            <a:ext cx="3952883" cy="4852362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Vyhrát občanskou válku </a:t>
            </a:r>
            <a:r>
              <a:rPr lang="ru-RU" sz="2000" dirty="0">
                <a:solidFill>
                  <a:srgbClr val="FFFFFF"/>
                </a:solidFill>
              </a:rPr>
              <a:t>(</a:t>
            </a:r>
            <a:r>
              <a:rPr lang="cs-CZ" sz="2000" dirty="0">
                <a:solidFill>
                  <a:srgbClr val="FFFFFF"/>
                </a:solidFill>
              </a:rPr>
              <a:t>Lenin</a:t>
            </a:r>
            <a:r>
              <a:rPr lang="ru-RU" sz="2000" dirty="0">
                <a:solidFill>
                  <a:srgbClr val="FFFFFF"/>
                </a:solidFill>
              </a:rPr>
              <a:t>)</a:t>
            </a:r>
          </a:p>
          <a:p>
            <a:endParaRPr lang="ru-RU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rgbClr val="FFFFFF"/>
              </a:solidFill>
            </a:endParaRPr>
          </a:p>
          <a:p>
            <a:r>
              <a:rPr lang="cs-CZ" sz="2000" dirty="0">
                <a:solidFill>
                  <a:srgbClr val="FFFFFF"/>
                </a:solidFill>
              </a:rPr>
              <a:t>Transformace do socialistického systému</a:t>
            </a:r>
            <a:r>
              <a:rPr lang="ru-RU" sz="2000" dirty="0">
                <a:solidFill>
                  <a:srgbClr val="FFFFFF"/>
                </a:solidFill>
              </a:rPr>
              <a:t> (</a:t>
            </a:r>
            <a:r>
              <a:rPr lang="cs-CZ" sz="2000" dirty="0">
                <a:solidFill>
                  <a:srgbClr val="FFFFFF"/>
                </a:solidFill>
              </a:rPr>
              <a:t>jiné komunisté, například Bucharin</a:t>
            </a:r>
            <a:r>
              <a:rPr lang="ru-RU" sz="2000" dirty="0">
                <a:solidFill>
                  <a:srgbClr val="FFFFFF"/>
                </a:solidFill>
              </a:rPr>
              <a:t>)</a:t>
            </a:r>
            <a:endParaRPr lang="cs-CZ" sz="2000" dirty="0">
              <a:solidFill>
                <a:srgbClr val="FFFFFF"/>
              </a:solidFill>
            </a:endParaRPr>
          </a:p>
          <a:p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95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FE742-425E-DD40-9812-1FF040FB5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405" y="0"/>
            <a:ext cx="1655858" cy="981633"/>
          </a:xfrm>
        </p:spPr>
        <p:txBody>
          <a:bodyPr>
            <a:normAutofit/>
          </a:bodyPr>
          <a:lstStyle/>
          <a:p>
            <a:r>
              <a:rPr lang="cs-CZ" b="1"/>
              <a:t>Body</a:t>
            </a:r>
            <a:endParaRPr lang="cs-CZ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10BA0-8BA0-ED41-AC89-BD7BD4679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71" y="981632"/>
            <a:ext cx="3990125" cy="5736667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Nacionalizace</a:t>
            </a:r>
            <a:r>
              <a:rPr lang="ru-RU" sz="2400" dirty="0"/>
              <a:t> </a:t>
            </a:r>
            <a:r>
              <a:rPr lang="cs-CZ" sz="2400" dirty="0"/>
              <a:t>průmyslu</a:t>
            </a:r>
          </a:p>
          <a:p>
            <a:r>
              <a:rPr lang="cs-CZ" sz="2400" dirty="0"/>
              <a:t>Kontrola zahraničního obchodu</a:t>
            </a:r>
            <a:endParaRPr lang="ru-RU" sz="2400" dirty="0"/>
          </a:p>
          <a:p>
            <a:r>
              <a:rPr lang="cs-CZ" sz="2400" dirty="0"/>
              <a:t>Odstranění peněz</a:t>
            </a:r>
            <a:endParaRPr lang="ru-RU" sz="2400" dirty="0"/>
          </a:p>
          <a:p>
            <a:r>
              <a:rPr lang="cs-CZ" sz="2400" dirty="0"/>
              <a:t>Barter</a:t>
            </a:r>
          </a:p>
          <a:p>
            <a:r>
              <a:rPr lang="cs-CZ" sz="2400" dirty="0"/>
              <a:t>Zákaz stávek</a:t>
            </a:r>
          </a:p>
          <a:p>
            <a:r>
              <a:rPr lang="cs-CZ" sz="2400" dirty="0"/>
              <a:t>Nucená práce</a:t>
            </a:r>
          </a:p>
          <a:p>
            <a:r>
              <a:rPr lang="cs-CZ" sz="2400" dirty="0"/>
              <a:t>Prodrazverstka</a:t>
            </a:r>
          </a:p>
          <a:p>
            <a:r>
              <a:rPr lang="cs-CZ" sz="2400" dirty="0"/>
              <a:t>Zákaz soukromých podniků</a:t>
            </a:r>
          </a:p>
          <a:p>
            <a:r>
              <a:rPr lang="cs-CZ" sz="2400" dirty="0"/>
              <a:t>Tvrdá kontrola železnic</a:t>
            </a:r>
          </a:p>
          <a:p>
            <a:r>
              <a:rPr lang="cs-CZ" sz="2400" dirty="0"/>
              <a:t>Sjednocení bolševické strany a státu</a:t>
            </a:r>
          </a:p>
          <a:p>
            <a:r>
              <a:rPr lang="cs-CZ" sz="2400" dirty="0"/>
              <a:t>Kontrola a distribuce jídla</a:t>
            </a:r>
          </a:p>
          <a:p>
            <a:r>
              <a:rPr lang="cs-CZ" sz="2400" dirty="0"/>
              <a:t>Vznik černého trhu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611165-3138-2C41-BFD3-CF221C8A7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2" r="4870" b="-1"/>
          <a:stretch/>
        </p:blipFill>
        <p:spPr>
          <a:xfrm>
            <a:off x="4559474" y="10"/>
            <a:ext cx="7632526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6446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DEBF8A-892F-9F47-8524-EF6097700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cs-CZ" sz="2600" b="1">
                <a:solidFill>
                  <a:srgbClr val="FFFFFF"/>
                </a:solidFill>
              </a:rPr>
              <a:t>Výsledky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F7E15BEA-74C4-4236-A6DB-16310FB491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557239"/>
              </p:ext>
            </p:extLst>
          </p:nvPr>
        </p:nvGraphicFramePr>
        <p:xfrm>
          <a:off x="4038600" y="1166648"/>
          <a:ext cx="7315200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1052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CEAED-8ABF-334D-A71C-16EE90A1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975" y="-109827"/>
            <a:ext cx="5852556" cy="1325563"/>
          </a:xfrm>
        </p:spPr>
        <p:txBody>
          <a:bodyPr/>
          <a:lstStyle/>
          <a:p>
            <a:r>
              <a:rPr lang="cs-CZ" b="1" dirty="0"/>
              <a:t>Hlad v Rusku 1920-1921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DA4A8-A25D-804C-B315-84B8E1E93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53" y="890093"/>
            <a:ext cx="10315697" cy="56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22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BFFE8-84D7-EB4E-AE04-14A1AE440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/>
              <a:t>Kronštadtské povstání 1921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7D8CAA-7FDC-894B-A251-9B60D8DAB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2" y="1325563"/>
            <a:ext cx="10638796" cy="497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57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FC54-6AC6-F245-BF4B-84258FFD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965" y="137081"/>
            <a:ext cx="3282538" cy="1000537"/>
          </a:xfrm>
        </p:spPr>
        <p:txBody>
          <a:bodyPr/>
          <a:lstStyle/>
          <a:p>
            <a:pPr algn="ctr"/>
            <a:r>
              <a:rPr lang="cs-CZ" b="1" dirty="0"/>
              <a:t>Zdroje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95104-5DA9-3E46-BF7B-C3B9E391B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434" y="1358179"/>
            <a:ext cx="11426866" cy="4351338"/>
          </a:xfrm>
        </p:spPr>
        <p:txBody>
          <a:bodyPr>
            <a:normAutofit/>
          </a:bodyPr>
          <a:lstStyle/>
          <a:p>
            <a:r>
              <a:rPr lang="cs-CZ" dirty="0" err="1"/>
              <a:t>Roberts</a:t>
            </a:r>
            <a:r>
              <a:rPr lang="cs-CZ" dirty="0"/>
              <a:t>, Paul </a:t>
            </a:r>
            <a:r>
              <a:rPr lang="cs-CZ" dirty="0" err="1"/>
              <a:t>Craig</a:t>
            </a:r>
            <a:r>
              <a:rPr lang="cs-CZ" dirty="0"/>
              <a:t>. ""</a:t>
            </a:r>
            <a:r>
              <a:rPr lang="cs-CZ" dirty="0" err="1"/>
              <a:t>War</a:t>
            </a:r>
            <a:r>
              <a:rPr lang="cs-CZ" dirty="0"/>
              <a:t> </a:t>
            </a:r>
            <a:r>
              <a:rPr lang="cs-CZ" dirty="0" err="1"/>
              <a:t>Communism</a:t>
            </a:r>
            <a:r>
              <a:rPr lang="cs-CZ" dirty="0"/>
              <a:t>": A Re-</a:t>
            </a:r>
            <a:r>
              <a:rPr lang="cs-CZ" dirty="0" err="1"/>
              <a:t>Examination</a:t>
            </a:r>
            <a:r>
              <a:rPr lang="cs-CZ" dirty="0"/>
              <a:t>." </a:t>
            </a:r>
            <a:r>
              <a:rPr lang="cs-CZ" i="1" dirty="0"/>
              <a:t>Slavic </a:t>
            </a:r>
            <a:r>
              <a:rPr lang="cs-CZ" i="1" dirty="0" err="1"/>
              <a:t>Review</a:t>
            </a:r>
            <a:r>
              <a:rPr lang="cs-CZ" dirty="0"/>
              <a:t> 29, no. 2 (1970): 238-61.</a:t>
            </a:r>
          </a:p>
          <a:p>
            <a:r>
              <a:rPr lang="cs-CZ" dirty="0"/>
              <a:t>Peter J </a:t>
            </a:r>
            <a:r>
              <a:rPr lang="cs-CZ" dirty="0" err="1"/>
              <a:t>Bettke</a:t>
            </a:r>
            <a:r>
              <a:rPr lang="cs-CZ" dirty="0"/>
              <a:t>, „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political</a:t>
            </a:r>
            <a:r>
              <a:rPr lang="cs-CZ" dirty="0"/>
              <a:t> </a:t>
            </a:r>
            <a:r>
              <a:rPr lang="cs-CZ" dirty="0" err="1"/>
              <a:t>economy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Soviet</a:t>
            </a:r>
            <a:r>
              <a:rPr lang="cs-CZ" dirty="0"/>
              <a:t> </a:t>
            </a:r>
            <a:r>
              <a:rPr lang="cs-CZ" dirty="0" err="1"/>
              <a:t>Socialism</a:t>
            </a:r>
            <a:r>
              <a:rPr lang="en-US" dirty="0"/>
              <a:t>: 1918-1928</a:t>
            </a:r>
            <a:r>
              <a:rPr lang="cs-CZ" dirty="0"/>
              <a:t>“, </a:t>
            </a:r>
            <a:r>
              <a:rPr lang="cs-CZ" dirty="0" err="1"/>
              <a:t>Kluwer</a:t>
            </a:r>
            <a:r>
              <a:rPr lang="cs-CZ" dirty="0"/>
              <a:t> </a:t>
            </a:r>
            <a:r>
              <a:rPr lang="cs-CZ" dirty="0" err="1"/>
              <a:t>Academic</a:t>
            </a:r>
            <a:r>
              <a:rPr lang="cs-CZ" dirty="0"/>
              <a:t>. 2010.</a:t>
            </a:r>
          </a:p>
          <a:p>
            <a:r>
              <a:rPr lang="cs-CZ" dirty="0"/>
              <a:t>Gerhard </a:t>
            </a:r>
            <a:r>
              <a:rPr lang="cs-CZ" dirty="0" err="1"/>
              <a:t>Rempel</a:t>
            </a:r>
            <a:r>
              <a:rPr lang="cs-CZ" dirty="0"/>
              <a:t>,</a:t>
            </a:r>
            <a:r>
              <a:rPr lang="ru-RU" dirty="0"/>
              <a:t> </a:t>
            </a:r>
            <a:r>
              <a:rPr lang="cs-CZ" dirty="0"/>
              <a:t>„</a:t>
            </a:r>
            <a:r>
              <a:rPr lang="cs-CZ" dirty="0" err="1"/>
              <a:t>War</a:t>
            </a:r>
            <a:r>
              <a:rPr lang="cs-CZ" dirty="0"/>
              <a:t> </a:t>
            </a:r>
            <a:r>
              <a:rPr lang="cs-CZ" dirty="0" err="1"/>
              <a:t>Communism</a:t>
            </a:r>
            <a:r>
              <a:rPr lang="cs-CZ" dirty="0"/>
              <a:t>“</a:t>
            </a:r>
            <a:endParaRPr lang="ru-RU" dirty="0"/>
          </a:p>
          <a:p>
            <a:r>
              <a:rPr lang="cs-CZ" dirty="0"/>
              <a:t>C N </a:t>
            </a:r>
            <a:r>
              <a:rPr lang="cs-CZ" dirty="0" err="1"/>
              <a:t>Trueman</a:t>
            </a:r>
            <a:r>
              <a:rPr lang="cs-CZ" dirty="0"/>
              <a:t> "</a:t>
            </a:r>
            <a:r>
              <a:rPr lang="cs-CZ" dirty="0" err="1"/>
              <a:t>War</a:t>
            </a:r>
            <a:r>
              <a:rPr lang="cs-CZ" dirty="0"/>
              <a:t> </a:t>
            </a:r>
            <a:r>
              <a:rPr lang="cs-CZ" dirty="0" err="1"/>
              <a:t>Communism</a:t>
            </a:r>
            <a:r>
              <a:rPr lang="cs-CZ" dirty="0"/>
              <a:t>“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History</a:t>
            </a:r>
            <a:r>
              <a:rPr lang="cs-CZ" dirty="0"/>
              <a:t> </a:t>
            </a:r>
            <a:r>
              <a:rPr lang="cs-CZ" dirty="0" err="1"/>
              <a:t>Learning</a:t>
            </a:r>
            <a:r>
              <a:rPr lang="cs-CZ" dirty="0"/>
              <a:t> </a:t>
            </a:r>
            <a:r>
              <a:rPr lang="cs-CZ" dirty="0" err="1"/>
              <a:t>Site</a:t>
            </a:r>
            <a:r>
              <a:rPr lang="cs-CZ" dirty="0"/>
              <a:t>, 25 May 2015. 2 </a:t>
            </a:r>
            <a:r>
              <a:rPr lang="cs-CZ" dirty="0" err="1"/>
              <a:t>Oct</a:t>
            </a:r>
            <a:r>
              <a:rPr lang="cs-CZ" dirty="0"/>
              <a:t> 2018. </a:t>
            </a:r>
          </a:p>
          <a:p>
            <a:r>
              <a:rPr lang="cs-CZ" dirty="0"/>
              <a:t>Sergej </a:t>
            </a:r>
            <a:r>
              <a:rPr lang="cs-CZ" dirty="0" err="1"/>
              <a:t>Seleev</a:t>
            </a:r>
            <a:r>
              <a:rPr lang="cs-CZ" dirty="0"/>
              <a:t>, “100 let ve stínu“, </a:t>
            </a:r>
            <a:r>
              <a:rPr lang="cs-CZ" i="1" dirty="0" err="1"/>
              <a:t>Kommersant</a:t>
            </a:r>
            <a:r>
              <a:rPr lang="cs-CZ" dirty="0"/>
              <a:t>, 23.05.2016</a:t>
            </a:r>
          </a:p>
        </p:txBody>
      </p:sp>
    </p:spTree>
    <p:extLst>
      <p:ext uri="{BB962C8B-B14F-4D97-AF65-F5344CB8AC3E}">
        <p14:creationId xmlns:p14="http://schemas.microsoft.com/office/powerpoint/2010/main" val="201416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{E2150C46-1156-1144-8BE1-25E18EBFCF2A}tf16401369</Template>
  <TotalTime>119</TotalTime>
  <Words>97</Words>
  <Application>Microsoft Macintosh PowerPoint</Application>
  <PresentationFormat>Widescreen</PresentationFormat>
  <Paragraphs>33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Válečný komunismus 1918-1921</vt:lpstr>
      <vt:lpstr>Cíle</vt:lpstr>
      <vt:lpstr>Body</vt:lpstr>
      <vt:lpstr>Výsledky</vt:lpstr>
      <vt:lpstr>Hlad v Rusku 1920-1921</vt:lpstr>
      <vt:lpstr>Kronštadtské povstání 1921</vt:lpstr>
      <vt:lpstr>Zdroje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Válečný komunismus 1918-1921</dc:title>
  <dc:creator>Filipp Kalita</dc:creator>
  <cp:lastModifiedBy>Filipp Kalita</cp:lastModifiedBy>
  <cp:revision>12</cp:revision>
  <dcterms:created xsi:type="dcterms:W3CDTF">2018-10-09T10:46:18Z</dcterms:created>
  <dcterms:modified xsi:type="dcterms:W3CDTF">2018-10-11T16:55:38Z</dcterms:modified>
</cp:coreProperties>
</file>