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669088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98-797C-487B-B66F-00E6102FB5F0}" type="datetimeFigureOut">
              <a:rPr lang="cs-CZ" smtClean="0"/>
              <a:t>16.5.2017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FC8-E810-4A24-BEEF-1C1A45575C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9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5498-797C-487B-B66F-00E6102FB5F0}" type="datetimeFigureOut">
              <a:rPr lang="cs-CZ" smtClean="0"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5FC8-E810-4A24-BEEF-1C1A45575C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8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12. hodina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z="2400" smtClean="0"/>
              <a:t>(čt 11. 5. 2017)</a:t>
            </a:r>
            <a:endParaRPr lang="cs-CZ" altLang="cs-CZ" sz="24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100" b="1" smtClean="0"/>
              <a:t>Větný přízvuk</a:t>
            </a:r>
            <a:endParaRPr lang="cs-CZ" altLang="cs-CZ" sz="31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/>
              <a:t>Informační struktura věty</a:t>
            </a:r>
            <a:br>
              <a:rPr lang="cs-CZ" altLang="cs-CZ" sz="3000" b="1" smtClean="0"/>
            </a:br>
            <a:r>
              <a:rPr lang="cs-CZ" altLang="cs-CZ" sz="3000" smtClean="0"/>
              <a:t>neboli </a:t>
            </a:r>
            <a:r>
              <a:rPr lang="cs-CZ" altLang="cs-CZ" sz="3000" b="1" smtClean="0"/>
              <a:t>významová stavba výpovědi</a:t>
            </a:r>
            <a:endParaRPr lang="cs-CZ" altLang="cs-CZ" sz="30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Pozor, důležitý je i ne-přízvuk!</a:t>
            </a:r>
            <a:endParaRPr lang="cs-CZ" altLang="cs-CZ" sz="38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2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má nejradši čínština?</a:t>
            </a:r>
            <a:endParaRPr lang="cs-CZ" alt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Oslabení opakovaného slova</a:t>
            </a:r>
            <a:endParaRPr lang="zh-CN" altLang="cs-CZ" smtClean="0">
              <a:ea typeface="宋体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rgbClr val="CC0099"/>
                </a:solidFill>
              </a:rPr>
              <a:t>Wǒ zhīdào nǐ xǐhuan Lǎo Shě de huàjù.</a:t>
            </a:r>
            <a:r>
              <a:rPr lang="en-US" altLang="zh-CN" sz="3200" b="1" i="1" smtClean="0">
                <a:solidFill>
                  <a:srgbClr val="CC0099"/>
                </a:solidFill>
                <a:ea typeface="宋体" panose="02010600030101010101" pitchFamily="2" charset="-122"/>
              </a:rPr>
              <a:t/>
            </a:r>
            <a:br>
              <a:rPr lang="en-US" altLang="zh-CN" sz="3200" b="1" i="1" smtClean="0">
                <a:solidFill>
                  <a:srgbClr val="CC0099"/>
                </a:solidFill>
                <a:ea typeface="宋体" panose="02010600030101010101" pitchFamily="2" charset="-122"/>
              </a:rPr>
            </a:br>
            <a:r>
              <a:rPr lang="cs-CZ" altLang="zh-CN" sz="2300" smtClean="0">
                <a:solidFill>
                  <a:schemeClr val="tx1"/>
                </a:solidFill>
                <a:ea typeface="宋体" panose="02010600030101010101" pitchFamily="2" charset="-122"/>
              </a:rPr>
              <a:t>V</a:t>
            </a:r>
            <a:r>
              <a:rPr lang="cs-CZ" altLang="zh-CN" sz="2300" smtClean="0">
                <a:solidFill>
                  <a:schemeClr val="tx1"/>
                </a:solidFill>
              </a:rPr>
              <a:t>ím, že máš rád Lao Sheho dramata.</a:t>
            </a:r>
            <a:endParaRPr lang="cs-CZ" altLang="cs-CZ" sz="320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5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YD 8</a:t>
            </a:r>
            <a:endParaRPr lang="cs-CZ" altLang="cs-CZ" sz="4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/>
              <a:t>Pragmatika: úzus, užívání jazyka</a:t>
            </a:r>
            <a:endParaRPr lang="cs-CZ" altLang="cs-CZ" sz="3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8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/>
              <a:t>Diskurs</a:t>
            </a:r>
            <a:endParaRPr lang="cs-CZ" altLang="cs-CZ" sz="3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Co z toho plyne</a:t>
            </a:r>
            <a:endParaRPr lang="cs-CZ" altLang="cs-CZ" sz="400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/>
              <a:t>Fokus</a:t>
            </a:r>
            <a:endParaRPr lang="cs-CZ" altLang="cs-CZ" sz="3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 smtClean="0"/>
              <a:t>Široký fokus</a:t>
            </a:r>
            <a:endParaRPr lang="cs-CZ" altLang="cs-CZ" sz="35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8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/>
              <a:t>Úzký fokus</a:t>
            </a:r>
            <a:endParaRPr lang="cs-CZ" altLang="cs-CZ" sz="38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2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 smtClean="0"/>
              <a:t>Jakými prostředky lze fokus zvýraznit</a:t>
            </a:r>
            <a:endParaRPr lang="cs-CZ" altLang="cs-CZ" sz="35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/>
              <a:t>přehled prostředků</a:t>
            </a:r>
            <a:endParaRPr lang="cs-CZ" altLang="cs-CZ" sz="3000" b="1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Předvádění na obrazovce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等线 Light</vt:lpstr>
      <vt:lpstr>宋体</vt:lpstr>
      <vt:lpstr>Arial</vt:lpstr>
      <vt:lpstr>Calibri</vt:lpstr>
      <vt:lpstr>Calibri Light</vt:lpstr>
      <vt:lpstr>Motiv Office</vt:lpstr>
      <vt:lpstr>12. hodina  (čt 11. 5. 2017)</vt:lpstr>
      <vt:lpstr>Pragmatika: úzus, užívání jazyka</vt:lpstr>
      <vt:lpstr>Diskurs</vt:lpstr>
      <vt:lpstr>Co z toho plyne</vt:lpstr>
      <vt:lpstr>Fokus</vt:lpstr>
      <vt:lpstr>Široký fokus</vt:lpstr>
      <vt:lpstr>Úzký fokus</vt:lpstr>
      <vt:lpstr>Jakými prostředky lze fokus zvýraznit</vt:lpstr>
      <vt:lpstr>přehled prostředků</vt:lpstr>
      <vt:lpstr>Větný přízvuk</vt:lpstr>
      <vt:lpstr>Informační struktura věty neboli významová stavba výpovědi</vt:lpstr>
      <vt:lpstr>Pozor, důležitý je i ne-přízvuk!</vt:lpstr>
      <vt:lpstr>Co má nejradši čínština?</vt:lpstr>
      <vt:lpstr>Oslabení opakovaného slova</vt:lpstr>
      <vt:lpstr>Wǒ zhīdào nǐ xǐhuan Lǎo Shě de huàjù. Vím, že máš rád Lao Sheho dramata.</vt:lpstr>
      <vt:lpstr>YD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hodina  (čt 11. 5. 2017)</dc:title>
  <dc:creator>Hana</dc:creator>
  <cp:lastModifiedBy>Hana</cp:lastModifiedBy>
  <cp:revision>1</cp:revision>
  <dcterms:created xsi:type="dcterms:W3CDTF">2017-05-16T17:23:14Z</dcterms:created>
  <dcterms:modified xsi:type="dcterms:W3CDTF">2017-05-16T17:23:14Z</dcterms:modified>
</cp:coreProperties>
</file>