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10"/>
  </p:handoutMasterIdLst>
  <p:sldIdLst>
    <p:sldId id="265" r:id="rId2"/>
    <p:sldId id="289" r:id="rId3"/>
    <p:sldId id="422" r:id="rId4"/>
    <p:sldId id="423" r:id="rId5"/>
    <p:sldId id="424" r:id="rId6"/>
    <p:sldId id="425" r:id="rId7"/>
    <p:sldId id="426" r:id="rId8"/>
    <p:sldId id="319" r:id="rId9"/>
  </p:sldIdLst>
  <p:sldSz cx="12192000" cy="6858000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94109" autoAdjust="0"/>
  </p:normalViewPr>
  <p:slideViewPr>
    <p:cSldViewPr snapToGrid="0">
      <p:cViewPr varScale="1">
        <p:scale>
          <a:sx n="62" d="100"/>
          <a:sy n="62" d="100"/>
        </p:scale>
        <p:origin x="64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E46CD-0660-4C6D-BB4B-6AA4304C6A39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423F4-85D7-4994-A459-EC4CE7A57A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969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17.12.2019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KTI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panelová diskuse</a:t>
            </a:r>
            <a:endParaRPr lang="cs-CZ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170989" y="2321029"/>
            <a:ext cx="3549291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err="1" smtClean="0"/>
              <a:t>PANELISTÉ</a:t>
            </a:r>
            <a:endParaRPr lang="cs-CZ" sz="3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hlavní hybatelé diskuse</a:t>
            </a:r>
          </a:p>
          <a:p>
            <a:pPr marL="128016" lvl="1" indent="0">
              <a:buNone/>
            </a:pPr>
            <a:endParaRPr lang="cs-CZ" sz="3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DISKUTUJÍCÍ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reagují na vyjádření </a:t>
            </a:r>
            <a:r>
              <a:rPr lang="cs-CZ" sz="3200" dirty="0" err="1" smtClean="0"/>
              <a:t>panelistů</a:t>
            </a:r>
            <a:endParaRPr lang="cs-CZ" sz="3200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8386931" y="2305211"/>
            <a:ext cx="3426128" cy="4066393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cs-CZ" sz="3600" dirty="0" err="1" smtClean="0"/>
              <a:t>FEEDBACKÁŘI</a:t>
            </a:r>
            <a:endParaRPr lang="cs-CZ" sz="3600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dávají feedback na: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3200" dirty="0" smtClean="0"/>
              <a:t>celkové zvládnutí 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3200" dirty="0" smtClean="0"/>
              <a:t>prezentaci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3200" dirty="0" smtClean="0"/>
              <a:t>obsah</a:t>
            </a:r>
          </a:p>
          <a:p>
            <a:pPr lvl="2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31157" y="2321028"/>
            <a:ext cx="3244897" cy="4066393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TLUMOČNÍCI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tlumočí ;)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2456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panelová diskuse</a:t>
            </a:r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096858"/>
              </p:ext>
            </p:extLst>
          </p:nvPr>
        </p:nvGraphicFramePr>
        <p:xfrm>
          <a:off x="3248403" y="2129401"/>
          <a:ext cx="7014785" cy="4300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List" r:id="rId4" imgW="3076544" imgH="1885950" progId="Excel.Sheet.12">
                  <p:embed/>
                </p:oleObj>
              </mc:Choice>
              <mc:Fallback>
                <p:oleObj name="List" r:id="rId4" imgW="3076544" imgH="18859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48403" y="2129401"/>
                        <a:ext cx="7014785" cy="4300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674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Mají studentské protesty a stávky za klima smysl?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8119" y="2643326"/>
            <a:ext cx="9720071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err="1" smtClean="0"/>
              <a:t>Gwen</a:t>
            </a:r>
            <a:r>
              <a:rPr lang="cs-CZ" sz="3600" dirty="0" smtClean="0"/>
              <a:t> </a:t>
            </a:r>
            <a:r>
              <a:rPr lang="cs-CZ" sz="3600" dirty="0" err="1" smtClean="0"/>
              <a:t>Harrington</a:t>
            </a:r>
            <a:r>
              <a:rPr lang="cs-CZ" sz="3600" dirty="0" smtClean="0"/>
              <a:t> – University </a:t>
            </a:r>
            <a:r>
              <a:rPr lang="cs-CZ" sz="3600" dirty="0" err="1"/>
              <a:t>of</a:t>
            </a:r>
            <a:r>
              <a:rPr lang="cs-CZ" sz="3600" dirty="0"/>
              <a:t> </a:t>
            </a:r>
            <a:r>
              <a:rPr lang="cs-CZ" sz="3600" dirty="0" smtClean="0"/>
              <a:t>Leeds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Greta Thunberg – aktivistka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Natálie </a:t>
            </a:r>
            <a:r>
              <a:rPr lang="cs-CZ" sz="3600" dirty="0" smtClean="0"/>
              <a:t>Hlaváčková – Trikolóra </a:t>
            </a:r>
            <a:r>
              <a:rPr lang="cs-CZ" sz="3600" dirty="0"/>
              <a:t>hnutí </a:t>
            </a:r>
            <a:r>
              <a:rPr lang="cs-CZ" sz="3600" dirty="0" smtClean="0"/>
              <a:t>občanů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21580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panelová diskuse – debriefing + FB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196" y="2173770"/>
            <a:ext cx="10325318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Opakování: V čem je interaktivní formát tlumočnicky specifický?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Jak konkrétně se to projevilo v dnešní diskusi?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Na co se s ohledem na tato specifika musí tlumočník soustředit?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94625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panelová diskuse – debriefing + FB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196" y="2173770"/>
            <a:ext cx="10325318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Co bylo tlumočnicky nejtěžší?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Co bylo tlumočnicky příjemné?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92364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panelová diskuse – FB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2196" y="2173770"/>
            <a:ext cx="10325318" cy="406639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prezentace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>
                <a:sym typeface="Wingdings 3" panose="05040102010807070707" pitchFamily="18" charset="2"/>
              </a:rPr>
              <a:t></a:t>
            </a:r>
            <a:endParaRPr lang="cs-CZ" sz="3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obsah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>
                <a:sym typeface="Wingdings 3" panose="05040102010807070707" pitchFamily="18" charset="2"/>
              </a:rPr>
              <a:t>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9266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3042</TotalTime>
  <Words>121</Words>
  <Application>Microsoft Office PowerPoint</Application>
  <PresentationFormat>Širokoúhlá obrazovka</PresentationFormat>
  <Paragraphs>36</Paragraphs>
  <Slides>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Integrál</vt:lpstr>
      <vt:lpstr>List</vt:lpstr>
      <vt:lpstr>KTI</vt:lpstr>
      <vt:lpstr>panelová diskuse</vt:lpstr>
      <vt:lpstr>panelová diskuse</vt:lpstr>
      <vt:lpstr>Mají studentské protesty a stávky za klima smysl?</vt:lpstr>
      <vt:lpstr>panelová diskuse – debriefing + FB</vt:lpstr>
      <vt:lpstr>panelová diskuse – debriefing + FB</vt:lpstr>
      <vt:lpstr>panelová diskuse – FB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241</cp:revision>
  <cp:lastPrinted>2019-11-14T17:13:18Z</cp:lastPrinted>
  <dcterms:created xsi:type="dcterms:W3CDTF">2019-03-09T16:29:07Z</dcterms:created>
  <dcterms:modified xsi:type="dcterms:W3CDTF">2019-12-17T11:29:55Z</dcterms:modified>
</cp:coreProperties>
</file>