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2" r:id="rId3"/>
    <p:sldId id="257" r:id="rId4"/>
    <p:sldId id="258" r:id="rId5"/>
    <p:sldId id="259" r:id="rId6"/>
    <p:sldId id="260" r:id="rId7"/>
    <p:sldId id="261" r:id="rId8"/>
    <p:sldId id="262" r:id="rId9"/>
    <p:sldId id="306" r:id="rId10"/>
    <p:sldId id="264" r:id="rId11"/>
    <p:sldId id="265" r:id="rId12"/>
    <p:sldId id="267" r:id="rId13"/>
    <p:sldId id="269" r:id="rId14"/>
    <p:sldId id="270" r:id="rId15"/>
    <p:sldId id="268" r:id="rId16"/>
    <p:sldId id="303" r:id="rId17"/>
    <p:sldId id="292" r:id="rId18"/>
    <p:sldId id="279" r:id="rId19"/>
    <p:sldId id="291" r:id="rId20"/>
    <p:sldId id="295" r:id="rId21"/>
    <p:sldId id="304" r:id="rId22"/>
    <p:sldId id="296" r:id="rId23"/>
    <p:sldId id="297" r:id="rId24"/>
    <p:sldId id="298" r:id="rId25"/>
    <p:sldId id="299" r:id="rId26"/>
    <p:sldId id="301" r:id="rId27"/>
    <p:sldId id="282" r:id="rId28"/>
    <p:sldId id="280" r:id="rId29"/>
    <p:sldId id="281" r:id="rId30"/>
    <p:sldId id="27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BFA1DC-76FD-4DB4-A60E-92AF3FD537FA}" type="doc">
      <dgm:prSet loTypeId="urn:microsoft.com/office/officeart/2005/8/layout/orgChart1" loCatId="hierarchy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F3A2E6AF-98D5-49F9-987B-D9C20C4D1B9A}">
      <dgm:prSet phldrT="[Text]"/>
      <dgm:spPr/>
      <dgm:t>
        <a:bodyPr/>
        <a:lstStyle/>
        <a:p>
          <a:r>
            <a:rPr lang="cs-CZ" dirty="0"/>
            <a:t>Komunikace s veřejností</a:t>
          </a:r>
        </a:p>
      </dgm:t>
    </dgm:pt>
    <dgm:pt modelId="{AB4D21F5-8D62-46FD-8DBC-6E5D4878D231}" type="parTrans" cxnId="{AE540298-0ECD-4DCC-B2DA-BEE499B0CFCC}">
      <dgm:prSet/>
      <dgm:spPr/>
      <dgm:t>
        <a:bodyPr/>
        <a:lstStyle/>
        <a:p>
          <a:endParaRPr lang="cs-CZ"/>
        </a:p>
      </dgm:t>
    </dgm:pt>
    <dgm:pt modelId="{CCE6BE37-5370-4848-9EB4-435719F34AF3}" type="sibTrans" cxnId="{AE540298-0ECD-4DCC-B2DA-BEE499B0CFCC}">
      <dgm:prSet/>
      <dgm:spPr/>
      <dgm:t>
        <a:bodyPr/>
        <a:lstStyle/>
        <a:p>
          <a:endParaRPr lang="cs-CZ"/>
        </a:p>
      </dgm:t>
    </dgm:pt>
    <dgm:pt modelId="{12BD3D7A-9A6B-4696-BA9D-3C313F878C75}">
      <dgm:prSet phldrT="[Text]"/>
      <dgm:spPr/>
      <dgm:t>
        <a:bodyPr/>
        <a:lstStyle/>
        <a:p>
          <a:r>
            <a:rPr lang="cs-CZ" dirty="0"/>
            <a:t>Skrze média</a:t>
          </a:r>
        </a:p>
      </dgm:t>
    </dgm:pt>
    <dgm:pt modelId="{87887945-4B10-4081-8DC2-9B130581CE81}" type="parTrans" cxnId="{D460381D-37CF-424F-A671-BD8A7E66490B}">
      <dgm:prSet/>
      <dgm:spPr/>
      <dgm:t>
        <a:bodyPr/>
        <a:lstStyle/>
        <a:p>
          <a:endParaRPr lang="cs-CZ"/>
        </a:p>
      </dgm:t>
    </dgm:pt>
    <dgm:pt modelId="{C254FB39-FD44-40B2-A1F4-CEFF31B5D210}" type="sibTrans" cxnId="{D460381D-37CF-424F-A671-BD8A7E66490B}">
      <dgm:prSet/>
      <dgm:spPr/>
      <dgm:t>
        <a:bodyPr/>
        <a:lstStyle/>
        <a:p>
          <a:endParaRPr lang="cs-CZ"/>
        </a:p>
      </dgm:t>
    </dgm:pt>
    <dgm:pt modelId="{B53291E0-73B8-40D8-AEE0-AE0828C6FE0F}">
      <dgm:prSet phldrT="[Text]"/>
      <dgm:spPr/>
      <dgm:t>
        <a:bodyPr/>
        <a:lstStyle/>
        <a:p>
          <a:r>
            <a:rPr lang="cs-CZ" dirty="0"/>
            <a:t>napřímo</a:t>
          </a:r>
        </a:p>
      </dgm:t>
    </dgm:pt>
    <dgm:pt modelId="{4A26D56B-DEAE-4A7C-8177-49F9F3437103}" type="parTrans" cxnId="{08F0D076-4452-4149-9808-DE675B4B47B1}">
      <dgm:prSet/>
      <dgm:spPr/>
      <dgm:t>
        <a:bodyPr/>
        <a:lstStyle/>
        <a:p>
          <a:endParaRPr lang="cs-CZ"/>
        </a:p>
      </dgm:t>
    </dgm:pt>
    <dgm:pt modelId="{CEA8C655-AACE-462D-8E8D-794CCD0DE3FB}" type="sibTrans" cxnId="{08F0D076-4452-4149-9808-DE675B4B47B1}">
      <dgm:prSet/>
      <dgm:spPr/>
      <dgm:t>
        <a:bodyPr/>
        <a:lstStyle/>
        <a:p>
          <a:endParaRPr lang="cs-CZ"/>
        </a:p>
      </dgm:t>
    </dgm:pt>
    <dgm:pt modelId="{FD9F04DC-817D-4A41-BE6D-1C316A4D73A8}">
      <dgm:prSet phldrT="[Text]"/>
      <dgm:spPr/>
      <dgm:t>
        <a:bodyPr/>
        <a:lstStyle/>
        <a:p>
          <a:r>
            <a:rPr lang="cs-CZ" dirty="0"/>
            <a:t>Skrze třetí osoby – </a:t>
          </a:r>
          <a:r>
            <a:rPr lang="cs-CZ" dirty="0" err="1"/>
            <a:t>influenceři</a:t>
          </a:r>
          <a:r>
            <a:rPr lang="cs-CZ" dirty="0"/>
            <a:t>, ambasadoři</a:t>
          </a:r>
        </a:p>
      </dgm:t>
    </dgm:pt>
    <dgm:pt modelId="{16865809-C747-41C6-80CF-346549E27988}" type="parTrans" cxnId="{0B5980B9-A084-482A-8F00-242795EB5522}">
      <dgm:prSet/>
      <dgm:spPr/>
      <dgm:t>
        <a:bodyPr/>
        <a:lstStyle/>
        <a:p>
          <a:endParaRPr lang="cs-CZ"/>
        </a:p>
      </dgm:t>
    </dgm:pt>
    <dgm:pt modelId="{6E6BD71B-77F9-4AAA-A075-1C1AB429E59C}" type="sibTrans" cxnId="{0B5980B9-A084-482A-8F00-242795EB5522}">
      <dgm:prSet/>
      <dgm:spPr/>
      <dgm:t>
        <a:bodyPr/>
        <a:lstStyle/>
        <a:p>
          <a:endParaRPr lang="cs-CZ"/>
        </a:p>
      </dgm:t>
    </dgm:pt>
    <dgm:pt modelId="{DA95E057-EE3C-4BB3-937F-2F944FC2A726}">
      <dgm:prSet/>
      <dgm:spPr/>
      <dgm:t>
        <a:bodyPr/>
        <a:lstStyle/>
        <a:p>
          <a:r>
            <a:rPr lang="cs-CZ" dirty="0"/>
            <a:t>PR</a:t>
          </a:r>
        </a:p>
      </dgm:t>
    </dgm:pt>
    <dgm:pt modelId="{65014494-F8F6-494F-870D-E9C962BF9A19}" type="parTrans" cxnId="{6EC68A2D-01BF-4591-B240-D04672B9413D}">
      <dgm:prSet/>
      <dgm:spPr/>
      <dgm:t>
        <a:bodyPr/>
        <a:lstStyle/>
        <a:p>
          <a:endParaRPr lang="cs-CZ"/>
        </a:p>
      </dgm:t>
    </dgm:pt>
    <dgm:pt modelId="{EB37C088-AA52-4800-8298-A248C83670A4}" type="sibTrans" cxnId="{6EC68A2D-01BF-4591-B240-D04672B9413D}">
      <dgm:prSet/>
      <dgm:spPr/>
      <dgm:t>
        <a:bodyPr/>
        <a:lstStyle/>
        <a:p>
          <a:endParaRPr lang="cs-CZ"/>
        </a:p>
      </dgm:t>
    </dgm:pt>
    <dgm:pt modelId="{784F6AD7-7792-4868-9ECF-59961020D669}">
      <dgm:prSet/>
      <dgm:spPr/>
      <dgm:t>
        <a:bodyPr/>
        <a:lstStyle/>
        <a:p>
          <a:r>
            <a:rPr lang="cs-CZ" dirty="0"/>
            <a:t>Mediální partnerství</a:t>
          </a:r>
        </a:p>
      </dgm:t>
    </dgm:pt>
    <dgm:pt modelId="{27679E79-F60B-4DAE-AC20-6992AC793E7E}" type="parTrans" cxnId="{59516C87-9656-4515-A82E-E2B1786F7932}">
      <dgm:prSet/>
      <dgm:spPr/>
      <dgm:t>
        <a:bodyPr/>
        <a:lstStyle/>
        <a:p>
          <a:endParaRPr lang="cs-CZ"/>
        </a:p>
      </dgm:t>
    </dgm:pt>
    <dgm:pt modelId="{2F221A50-1AD4-4E80-8A56-283407DE2D9C}" type="sibTrans" cxnId="{59516C87-9656-4515-A82E-E2B1786F7932}">
      <dgm:prSet/>
      <dgm:spPr/>
      <dgm:t>
        <a:bodyPr/>
        <a:lstStyle/>
        <a:p>
          <a:endParaRPr lang="cs-CZ"/>
        </a:p>
      </dgm:t>
    </dgm:pt>
    <dgm:pt modelId="{FD3C69BC-5273-483D-BEB6-22CDBCB47E26}">
      <dgm:prSet/>
      <dgm:spPr/>
      <dgm:t>
        <a:bodyPr/>
        <a:lstStyle/>
        <a:p>
          <a:r>
            <a:rPr lang="cs-CZ" dirty="0"/>
            <a:t>Sociální sítě</a:t>
          </a:r>
        </a:p>
      </dgm:t>
    </dgm:pt>
    <dgm:pt modelId="{A6A6E2D8-3377-4C7B-AB1E-5D22BBD1BFA4}" type="parTrans" cxnId="{D4E2C5CC-272E-404C-BD8B-37586BE6D3C2}">
      <dgm:prSet/>
      <dgm:spPr/>
      <dgm:t>
        <a:bodyPr/>
        <a:lstStyle/>
        <a:p>
          <a:endParaRPr lang="cs-CZ"/>
        </a:p>
      </dgm:t>
    </dgm:pt>
    <dgm:pt modelId="{D1A0BB04-3518-4989-A02C-133927EC89DC}" type="sibTrans" cxnId="{D4E2C5CC-272E-404C-BD8B-37586BE6D3C2}">
      <dgm:prSet/>
      <dgm:spPr/>
      <dgm:t>
        <a:bodyPr/>
        <a:lstStyle/>
        <a:p>
          <a:endParaRPr lang="cs-CZ"/>
        </a:p>
      </dgm:t>
    </dgm:pt>
    <dgm:pt modelId="{638CB2BF-5DA0-441E-893C-D90DCFEB1125}">
      <dgm:prSet/>
      <dgm:spPr/>
      <dgm:t>
        <a:bodyPr/>
        <a:lstStyle/>
        <a:p>
          <a:r>
            <a:rPr lang="cs-CZ" dirty="0"/>
            <a:t>Web, blog, vlastní mediální obsah</a:t>
          </a:r>
        </a:p>
      </dgm:t>
    </dgm:pt>
    <dgm:pt modelId="{AB3EB025-3822-4F5A-90F6-46676A7D922F}" type="parTrans" cxnId="{790061ED-1896-4D4E-9176-A043574ACFC2}">
      <dgm:prSet/>
      <dgm:spPr/>
      <dgm:t>
        <a:bodyPr/>
        <a:lstStyle/>
        <a:p>
          <a:endParaRPr lang="cs-CZ"/>
        </a:p>
      </dgm:t>
    </dgm:pt>
    <dgm:pt modelId="{8B2C0BF4-9A8F-4310-B49D-DF2E3EEBD148}" type="sibTrans" cxnId="{790061ED-1896-4D4E-9176-A043574ACFC2}">
      <dgm:prSet/>
      <dgm:spPr/>
      <dgm:t>
        <a:bodyPr/>
        <a:lstStyle/>
        <a:p>
          <a:endParaRPr lang="cs-CZ"/>
        </a:p>
      </dgm:t>
    </dgm:pt>
    <dgm:pt modelId="{CF86A5C2-2814-431C-A4FE-B20166AED795}" type="pres">
      <dgm:prSet presAssocID="{D9BFA1DC-76FD-4DB4-A60E-92AF3FD53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4F1BA2-B6D3-4A4E-912B-FF8614F6D08F}" type="pres">
      <dgm:prSet presAssocID="{F3A2E6AF-98D5-49F9-987B-D9C20C4D1B9A}" presName="hierRoot1" presStyleCnt="0">
        <dgm:presLayoutVars>
          <dgm:hierBranch val="init"/>
        </dgm:presLayoutVars>
      </dgm:prSet>
      <dgm:spPr/>
    </dgm:pt>
    <dgm:pt modelId="{CACD649A-E13A-4414-BF66-D9B99FF4EAEA}" type="pres">
      <dgm:prSet presAssocID="{F3A2E6AF-98D5-49F9-987B-D9C20C4D1B9A}" presName="rootComposite1" presStyleCnt="0"/>
      <dgm:spPr/>
    </dgm:pt>
    <dgm:pt modelId="{4F5C6F11-9C28-42AF-B9FA-2F54E7194509}" type="pres">
      <dgm:prSet presAssocID="{F3A2E6AF-98D5-49F9-987B-D9C20C4D1B9A}" presName="rootText1" presStyleLbl="node0" presStyleIdx="0" presStyleCnt="1">
        <dgm:presLayoutVars>
          <dgm:chPref val="3"/>
        </dgm:presLayoutVars>
      </dgm:prSet>
      <dgm:spPr/>
    </dgm:pt>
    <dgm:pt modelId="{EA3975CD-20D3-44EA-A005-0629B581A613}" type="pres">
      <dgm:prSet presAssocID="{F3A2E6AF-98D5-49F9-987B-D9C20C4D1B9A}" presName="rootConnector1" presStyleLbl="node1" presStyleIdx="0" presStyleCnt="0"/>
      <dgm:spPr/>
    </dgm:pt>
    <dgm:pt modelId="{4D4BCA44-F636-446F-B18E-8F70A4C90B83}" type="pres">
      <dgm:prSet presAssocID="{F3A2E6AF-98D5-49F9-987B-D9C20C4D1B9A}" presName="hierChild2" presStyleCnt="0"/>
      <dgm:spPr/>
    </dgm:pt>
    <dgm:pt modelId="{1E283666-2AED-4A5D-9EBA-EF30053650A6}" type="pres">
      <dgm:prSet presAssocID="{87887945-4B10-4081-8DC2-9B130581CE81}" presName="Name37" presStyleLbl="parChTrans1D2" presStyleIdx="0" presStyleCnt="3"/>
      <dgm:spPr/>
    </dgm:pt>
    <dgm:pt modelId="{D4F6B6D7-DDA6-4443-BC77-A7D9C255C395}" type="pres">
      <dgm:prSet presAssocID="{12BD3D7A-9A6B-4696-BA9D-3C313F878C75}" presName="hierRoot2" presStyleCnt="0">
        <dgm:presLayoutVars>
          <dgm:hierBranch val="init"/>
        </dgm:presLayoutVars>
      </dgm:prSet>
      <dgm:spPr/>
    </dgm:pt>
    <dgm:pt modelId="{88C39E40-2D86-4157-A02A-51434627D163}" type="pres">
      <dgm:prSet presAssocID="{12BD3D7A-9A6B-4696-BA9D-3C313F878C75}" presName="rootComposite" presStyleCnt="0"/>
      <dgm:spPr/>
    </dgm:pt>
    <dgm:pt modelId="{75E4A15E-379F-4904-B958-EF8CD8EADC97}" type="pres">
      <dgm:prSet presAssocID="{12BD3D7A-9A6B-4696-BA9D-3C313F878C75}" presName="rootText" presStyleLbl="node2" presStyleIdx="0" presStyleCnt="3">
        <dgm:presLayoutVars>
          <dgm:chPref val="3"/>
        </dgm:presLayoutVars>
      </dgm:prSet>
      <dgm:spPr/>
    </dgm:pt>
    <dgm:pt modelId="{FDC979D3-B2BD-4D97-8CA8-FCB54D3C0772}" type="pres">
      <dgm:prSet presAssocID="{12BD3D7A-9A6B-4696-BA9D-3C313F878C75}" presName="rootConnector" presStyleLbl="node2" presStyleIdx="0" presStyleCnt="3"/>
      <dgm:spPr/>
    </dgm:pt>
    <dgm:pt modelId="{AEE57FDD-81E3-4CD1-B0FA-C39C97E80D07}" type="pres">
      <dgm:prSet presAssocID="{12BD3D7A-9A6B-4696-BA9D-3C313F878C75}" presName="hierChild4" presStyleCnt="0"/>
      <dgm:spPr/>
    </dgm:pt>
    <dgm:pt modelId="{D0EB5109-5D71-4FF5-9DE2-C348D98A10B2}" type="pres">
      <dgm:prSet presAssocID="{65014494-F8F6-494F-870D-E9C962BF9A19}" presName="Name37" presStyleLbl="parChTrans1D3" presStyleIdx="0" presStyleCnt="4"/>
      <dgm:spPr/>
    </dgm:pt>
    <dgm:pt modelId="{8BC1F672-1244-4951-8F54-0F5065E81B4F}" type="pres">
      <dgm:prSet presAssocID="{DA95E057-EE3C-4BB3-937F-2F944FC2A726}" presName="hierRoot2" presStyleCnt="0">
        <dgm:presLayoutVars>
          <dgm:hierBranch val="init"/>
        </dgm:presLayoutVars>
      </dgm:prSet>
      <dgm:spPr/>
    </dgm:pt>
    <dgm:pt modelId="{4752FFC2-48F4-45A1-ABE8-B374DC74AB21}" type="pres">
      <dgm:prSet presAssocID="{DA95E057-EE3C-4BB3-937F-2F944FC2A726}" presName="rootComposite" presStyleCnt="0"/>
      <dgm:spPr/>
    </dgm:pt>
    <dgm:pt modelId="{13090A8A-9E18-4588-A17C-AD51AD55A6B6}" type="pres">
      <dgm:prSet presAssocID="{DA95E057-EE3C-4BB3-937F-2F944FC2A726}" presName="rootText" presStyleLbl="node3" presStyleIdx="0" presStyleCnt="4">
        <dgm:presLayoutVars>
          <dgm:chPref val="3"/>
        </dgm:presLayoutVars>
      </dgm:prSet>
      <dgm:spPr/>
    </dgm:pt>
    <dgm:pt modelId="{43E53EB7-BD5C-4504-8711-C8529E10BCAF}" type="pres">
      <dgm:prSet presAssocID="{DA95E057-EE3C-4BB3-937F-2F944FC2A726}" presName="rootConnector" presStyleLbl="node3" presStyleIdx="0" presStyleCnt="4"/>
      <dgm:spPr/>
    </dgm:pt>
    <dgm:pt modelId="{1763F82C-8807-441E-9B46-722FAC78D25F}" type="pres">
      <dgm:prSet presAssocID="{DA95E057-EE3C-4BB3-937F-2F944FC2A726}" presName="hierChild4" presStyleCnt="0"/>
      <dgm:spPr/>
    </dgm:pt>
    <dgm:pt modelId="{100AE494-B55C-4BAC-B738-1F415B2C961D}" type="pres">
      <dgm:prSet presAssocID="{DA95E057-EE3C-4BB3-937F-2F944FC2A726}" presName="hierChild5" presStyleCnt="0"/>
      <dgm:spPr/>
    </dgm:pt>
    <dgm:pt modelId="{C1DE15B9-4E96-4E81-922C-CD9BA16E017E}" type="pres">
      <dgm:prSet presAssocID="{27679E79-F60B-4DAE-AC20-6992AC793E7E}" presName="Name37" presStyleLbl="parChTrans1D3" presStyleIdx="1" presStyleCnt="4"/>
      <dgm:spPr/>
    </dgm:pt>
    <dgm:pt modelId="{9C1C55E1-AFDC-4073-A4B2-0AC4C1E06846}" type="pres">
      <dgm:prSet presAssocID="{784F6AD7-7792-4868-9ECF-59961020D669}" presName="hierRoot2" presStyleCnt="0">
        <dgm:presLayoutVars>
          <dgm:hierBranch val="init"/>
        </dgm:presLayoutVars>
      </dgm:prSet>
      <dgm:spPr/>
    </dgm:pt>
    <dgm:pt modelId="{5E96CF44-FF59-481A-BA48-BBB035B77214}" type="pres">
      <dgm:prSet presAssocID="{784F6AD7-7792-4868-9ECF-59961020D669}" presName="rootComposite" presStyleCnt="0"/>
      <dgm:spPr/>
    </dgm:pt>
    <dgm:pt modelId="{CFFEBD75-2D98-4729-A330-47E7BCF06575}" type="pres">
      <dgm:prSet presAssocID="{784F6AD7-7792-4868-9ECF-59961020D669}" presName="rootText" presStyleLbl="node3" presStyleIdx="1" presStyleCnt="4">
        <dgm:presLayoutVars>
          <dgm:chPref val="3"/>
        </dgm:presLayoutVars>
      </dgm:prSet>
      <dgm:spPr/>
    </dgm:pt>
    <dgm:pt modelId="{9D011EB7-2526-4E56-BF54-9423DCD3D994}" type="pres">
      <dgm:prSet presAssocID="{784F6AD7-7792-4868-9ECF-59961020D669}" presName="rootConnector" presStyleLbl="node3" presStyleIdx="1" presStyleCnt="4"/>
      <dgm:spPr/>
    </dgm:pt>
    <dgm:pt modelId="{DB015896-9B0E-4994-B5D8-2A36263B2FE0}" type="pres">
      <dgm:prSet presAssocID="{784F6AD7-7792-4868-9ECF-59961020D669}" presName="hierChild4" presStyleCnt="0"/>
      <dgm:spPr/>
    </dgm:pt>
    <dgm:pt modelId="{7DECEF10-3D20-45B1-9122-385BF7E40CB4}" type="pres">
      <dgm:prSet presAssocID="{784F6AD7-7792-4868-9ECF-59961020D669}" presName="hierChild5" presStyleCnt="0"/>
      <dgm:spPr/>
    </dgm:pt>
    <dgm:pt modelId="{CD3B6ADB-526B-4B72-AACB-8553BD6238E8}" type="pres">
      <dgm:prSet presAssocID="{12BD3D7A-9A6B-4696-BA9D-3C313F878C75}" presName="hierChild5" presStyleCnt="0"/>
      <dgm:spPr/>
    </dgm:pt>
    <dgm:pt modelId="{1F7E8AA3-8F3F-4082-AA80-5C30153C91D1}" type="pres">
      <dgm:prSet presAssocID="{4A26D56B-DEAE-4A7C-8177-49F9F3437103}" presName="Name37" presStyleLbl="parChTrans1D2" presStyleIdx="1" presStyleCnt="3"/>
      <dgm:spPr/>
    </dgm:pt>
    <dgm:pt modelId="{7071E99F-7196-42E1-9CAF-4D59B0353F99}" type="pres">
      <dgm:prSet presAssocID="{B53291E0-73B8-40D8-AEE0-AE0828C6FE0F}" presName="hierRoot2" presStyleCnt="0">
        <dgm:presLayoutVars>
          <dgm:hierBranch val="init"/>
        </dgm:presLayoutVars>
      </dgm:prSet>
      <dgm:spPr/>
    </dgm:pt>
    <dgm:pt modelId="{68937203-266B-41E4-A88D-7B55794C49F3}" type="pres">
      <dgm:prSet presAssocID="{B53291E0-73B8-40D8-AEE0-AE0828C6FE0F}" presName="rootComposite" presStyleCnt="0"/>
      <dgm:spPr/>
    </dgm:pt>
    <dgm:pt modelId="{BEC184D0-938C-47DD-8B27-B72374C3CFBA}" type="pres">
      <dgm:prSet presAssocID="{B53291E0-73B8-40D8-AEE0-AE0828C6FE0F}" presName="rootText" presStyleLbl="node2" presStyleIdx="1" presStyleCnt="3">
        <dgm:presLayoutVars>
          <dgm:chPref val="3"/>
        </dgm:presLayoutVars>
      </dgm:prSet>
      <dgm:spPr/>
    </dgm:pt>
    <dgm:pt modelId="{477EA6AC-0C6E-4896-8740-0474A3137CDA}" type="pres">
      <dgm:prSet presAssocID="{B53291E0-73B8-40D8-AEE0-AE0828C6FE0F}" presName="rootConnector" presStyleLbl="node2" presStyleIdx="1" presStyleCnt="3"/>
      <dgm:spPr/>
    </dgm:pt>
    <dgm:pt modelId="{02086696-F8CC-4272-8AE3-EC813623065F}" type="pres">
      <dgm:prSet presAssocID="{B53291E0-73B8-40D8-AEE0-AE0828C6FE0F}" presName="hierChild4" presStyleCnt="0"/>
      <dgm:spPr/>
    </dgm:pt>
    <dgm:pt modelId="{C55DC2E1-DF5E-4AB1-BAC7-675EC91FA88E}" type="pres">
      <dgm:prSet presAssocID="{A6A6E2D8-3377-4C7B-AB1E-5D22BBD1BFA4}" presName="Name37" presStyleLbl="parChTrans1D3" presStyleIdx="2" presStyleCnt="4"/>
      <dgm:spPr/>
    </dgm:pt>
    <dgm:pt modelId="{546E1B73-F6C9-4D27-A851-10E8EF35A368}" type="pres">
      <dgm:prSet presAssocID="{FD3C69BC-5273-483D-BEB6-22CDBCB47E26}" presName="hierRoot2" presStyleCnt="0">
        <dgm:presLayoutVars>
          <dgm:hierBranch val="init"/>
        </dgm:presLayoutVars>
      </dgm:prSet>
      <dgm:spPr/>
    </dgm:pt>
    <dgm:pt modelId="{E33DCF7C-E68C-437F-AC32-3ED80A3CB322}" type="pres">
      <dgm:prSet presAssocID="{FD3C69BC-5273-483D-BEB6-22CDBCB47E26}" presName="rootComposite" presStyleCnt="0"/>
      <dgm:spPr/>
    </dgm:pt>
    <dgm:pt modelId="{CA878466-179C-458F-B823-580C2FFD3F21}" type="pres">
      <dgm:prSet presAssocID="{FD3C69BC-5273-483D-BEB6-22CDBCB47E26}" presName="rootText" presStyleLbl="node3" presStyleIdx="2" presStyleCnt="4">
        <dgm:presLayoutVars>
          <dgm:chPref val="3"/>
        </dgm:presLayoutVars>
      </dgm:prSet>
      <dgm:spPr/>
    </dgm:pt>
    <dgm:pt modelId="{9A9CC083-150E-4FDF-A68B-AAC04BBD17E9}" type="pres">
      <dgm:prSet presAssocID="{FD3C69BC-5273-483D-BEB6-22CDBCB47E26}" presName="rootConnector" presStyleLbl="node3" presStyleIdx="2" presStyleCnt="4"/>
      <dgm:spPr/>
    </dgm:pt>
    <dgm:pt modelId="{B88268BB-FA0F-47D8-8D82-7B509FCC8264}" type="pres">
      <dgm:prSet presAssocID="{FD3C69BC-5273-483D-BEB6-22CDBCB47E26}" presName="hierChild4" presStyleCnt="0"/>
      <dgm:spPr/>
    </dgm:pt>
    <dgm:pt modelId="{BC833B57-2317-4185-AB7A-CE2E0733B0FC}" type="pres">
      <dgm:prSet presAssocID="{FD3C69BC-5273-483D-BEB6-22CDBCB47E26}" presName="hierChild5" presStyleCnt="0"/>
      <dgm:spPr/>
    </dgm:pt>
    <dgm:pt modelId="{7C584393-9069-483E-83A2-F5C409E559C4}" type="pres">
      <dgm:prSet presAssocID="{AB3EB025-3822-4F5A-90F6-46676A7D922F}" presName="Name37" presStyleLbl="parChTrans1D3" presStyleIdx="3" presStyleCnt="4"/>
      <dgm:spPr/>
    </dgm:pt>
    <dgm:pt modelId="{D5FED14C-659B-4E9D-AC9F-95AD746F21BE}" type="pres">
      <dgm:prSet presAssocID="{638CB2BF-5DA0-441E-893C-D90DCFEB1125}" presName="hierRoot2" presStyleCnt="0">
        <dgm:presLayoutVars>
          <dgm:hierBranch val="init"/>
        </dgm:presLayoutVars>
      </dgm:prSet>
      <dgm:spPr/>
    </dgm:pt>
    <dgm:pt modelId="{CF4AB35F-FEE7-4228-8806-EB433EB43AB9}" type="pres">
      <dgm:prSet presAssocID="{638CB2BF-5DA0-441E-893C-D90DCFEB1125}" presName="rootComposite" presStyleCnt="0"/>
      <dgm:spPr/>
    </dgm:pt>
    <dgm:pt modelId="{F26507A2-F08D-4DC5-B7A3-D1CACA4300A9}" type="pres">
      <dgm:prSet presAssocID="{638CB2BF-5DA0-441E-893C-D90DCFEB1125}" presName="rootText" presStyleLbl="node3" presStyleIdx="3" presStyleCnt="4">
        <dgm:presLayoutVars>
          <dgm:chPref val="3"/>
        </dgm:presLayoutVars>
      </dgm:prSet>
      <dgm:spPr/>
    </dgm:pt>
    <dgm:pt modelId="{1CA010CD-F5E0-48BA-899D-4A146842D0D0}" type="pres">
      <dgm:prSet presAssocID="{638CB2BF-5DA0-441E-893C-D90DCFEB1125}" presName="rootConnector" presStyleLbl="node3" presStyleIdx="3" presStyleCnt="4"/>
      <dgm:spPr/>
    </dgm:pt>
    <dgm:pt modelId="{ED016E7E-2434-4186-ABFA-503FC605FCF1}" type="pres">
      <dgm:prSet presAssocID="{638CB2BF-5DA0-441E-893C-D90DCFEB1125}" presName="hierChild4" presStyleCnt="0"/>
      <dgm:spPr/>
    </dgm:pt>
    <dgm:pt modelId="{750401E1-ADFC-4172-A840-7031AAD61B28}" type="pres">
      <dgm:prSet presAssocID="{638CB2BF-5DA0-441E-893C-D90DCFEB1125}" presName="hierChild5" presStyleCnt="0"/>
      <dgm:spPr/>
    </dgm:pt>
    <dgm:pt modelId="{C22E8B47-7A5A-4441-9356-2632ACA52907}" type="pres">
      <dgm:prSet presAssocID="{B53291E0-73B8-40D8-AEE0-AE0828C6FE0F}" presName="hierChild5" presStyleCnt="0"/>
      <dgm:spPr/>
    </dgm:pt>
    <dgm:pt modelId="{3510F4F5-24F8-4253-9363-F0CBE8FB1153}" type="pres">
      <dgm:prSet presAssocID="{16865809-C747-41C6-80CF-346549E27988}" presName="Name37" presStyleLbl="parChTrans1D2" presStyleIdx="2" presStyleCnt="3"/>
      <dgm:spPr/>
    </dgm:pt>
    <dgm:pt modelId="{18F47E2F-7ACC-42C0-97D7-6458E69FF90A}" type="pres">
      <dgm:prSet presAssocID="{FD9F04DC-817D-4A41-BE6D-1C316A4D73A8}" presName="hierRoot2" presStyleCnt="0">
        <dgm:presLayoutVars>
          <dgm:hierBranch val="init"/>
        </dgm:presLayoutVars>
      </dgm:prSet>
      <dgm:spPr/>
    </dgm:pt>
    <dgm:pt modelId="{D9803616-01AA-4FE5-BD62-B066F2B2B1A7}" type="pres">
      <dgm:prSet presAssocID="{FD9F04DC-817D-4A41-BE6D-1C316A4D73A8}" presName="rootComposite" presStyleCnt="0"/>
      <dgm:spPr/>
    </dgm:pt>
    <dgm:pt modelId="{19CA7750-8A2E-4464-A705-F138DF4690AA}" type="pres">
      <dgm:prSet presAssocID="{FD9F04DC-817D-4A41-BE6D-1C316A4D73A8}" presName="rootText" presStyleLbl="node2" presStyleIdx="2" presStyleCnt="3">
        <dgm:presLayoutVars>
          <dgm:chPref val="3"/>
        </dgm:presLayoutVars>
      </dgm:prSet>
      <dgm:spPr/>
    </dgm:pt>
    <dgm:pt modelId="{A7CCC5F0-7C64-43B0-89E4-B522FAEBBB07}" type="pres">
      <dgm:prSet presAssocID="{FD9F04DC-817D-4A41-BE6D-1C316A4D73A8}" presName="rootConnector" presStyleLbl="node2" presStyleIdx="2" presStyleCnt="3"/>
      <dgm:spPr/>
    </dgm:pt>
    <dgm:pt modelId="{3D77A503-9D4A-4729-B13E-B0014DEA8A68}" type="pres">
      <dgm:prSet presAssocID="{FD9F04DC-817D-4A41-BE6D-1C316A4D73A8}" presName="hierChild4" presStyleCnt="0"/>
      <dgm:spPr/>
    </dgm:pt>
    <dgm:pt modelId="{58BB0B57-5785-4912-9ACF-68FC14C8F7B1}" type="pres">
      <dgm:prSet presAssocID="{FD9F04DC-817D-4A41-BE6D-1C316A4D73A8}" presName="hierChild5" presStyleCnt="0"/>
      <dgm:spPr/>
    </dgm:pt>
    <dgm:pt modelId="{D1C4F761-EF50-4279-A41A-D2C15D2ABA26}" type="pres">
      <dgm:prSet presAssocID="{F3A2E6AF-98D5-49F9-987B-D9C20C4D1B9A}" presName="hierChild3" presStyleCnt="0"/>
      <dgm:spPr/>
    </dgm:pt>
  </dgm:ptLst>
  <dgm:cxnLst>
    <dgm:cxn modelId="{D79BBF11-8AF8-42D7-983D-75CCF603B352}" type="presOf" srcId="{16865809-C747-41C6-80CF-346549E27988}" destId="{3510F4F5-24F8-4253-9363-F0CBE8FB1153}" srcOrd="0" destOrd="0" presId="urn:microsoft.com/office/officeart/2005/8/layout/orgChart1"/>
    <dgm:cxn modelId="{3F7FDA15-66B1-4DD7-B58D-5FF7052BD8B3}" type="presOf" srcId="{DA95E057-EE3C-4BB3-937F-2F944FC2A726}" destId="{43E53EB7-BD5C-4504-8711-C8529E10BCAF}" srcOrd="1" destOrd="0" presId="urn:microsoft.com/office/officeart/2005/8/layout/orgChart1"/>
    <dgm:cxn modelId="{99521818-C313-4149-9DCA-E5F6E2406201}" type="presOf" srcId="{87887945-4B10-4081-8DC2-9B130581CE81}" destId="{1E283666-2AED-4A5D-9EBA-EF30053650A6}" srcOrd="0" destOrd="0" presId="urn:microsoft.com/office/officeart/2005/8/layout/orgChart1"/>
    <dgm:cxn modelId="{D460381D-37CF-424F-A671-BD8A7E66490B}" srcId="{F3A2E6AF-98D5-49F9-987B-D9C20C4D1B9A}" destId="{12BD3D7A-9A6B-4696-BA9D-3C313F878C75}" srcOrd="0" destOrd="0" parTransId="{87887945-4B10-4081-8DC2-9B130581CE81}" sibTransId="{C254FB39-FD44-40B2-A1F4-CEFF31B5D210}"/>
    <dgm:cxn modelId="{5A8BD11E-AF2D-45A8-B440-3DB3EC4ABE5E}" type="presOf" srcId="{FD9F04DC-817D-4A41-BE6D-1C316A4D73A8}" destId="{A7CCC5F0-7C64-43B0-89E4-B522FAEBBB07}" srcOrd="1" destOrd="0" presId="urn:microsoft.com/office/officeart/2005/8/layout/orgChart1"/>
    <dgm:cxn modelId="{70939626-F928-4882-B7C2-6003705F7830}" type="presOf" srcId="{784F6AD7-7792-4868-9ECF-59961020D669}" destId="{9D011EB7-2526-4E56-BF54-9423DCD3D994}" srcOrd="1" destOrd="0" presId="urn:microsoft.com/office/officeart/2005/8/layout/orgChart1"/>
    <dgm:cxn modelId="{6EC68A2D-01BF-4591-B240-D04672B9413D}" srcId="{12BD3D7A-9A6B-4696-BA9D-3C313F878C75}" destId="{DA95E057-EE3C-4BB3-937F-2F944FC2A726}" srcOrd="0" destOrd="0" parTransId="{65014494-F8F6-494F-870D-E9C962BF9A19}" sibTransId="{EB37C088-AA52-4800-8298-A248C83670A4}"/>
    <dgm:cxn modelId="{02C70F36-AFF0-4247-8E01-FE21CAA0E6FF}" type="presOf" srcId="{B53291E0-73B8-40D8-AEE0-AE0828C6FE0F}" destId="{477EA6AC-0C6E-4896-8740-0474A3137CDA}" srcOrd="1" destOrd="0" presId="urn:microsoft.com/office/officeart/2005/8/layout/orgChart1"/>
    <dgm:cxn modelId="{3853BB37-D35A-4F5B-B947-48D2A410DA85}" type="presOf" srcId="{65014494-F8F6-494F-870D-E9C962BF9A19}" destId="{D0EB5109-5D71-4FF5-9DE2-C348D98A10B2}" srcOrd="0" destOrd="0" presId="urn:microsoft.com/office/officeart/2005/8/layout/orgChart1"/>
    <dgm:cxn modelId="{D6A69261-D967-4F2B-A798-8E34A60D50C0}" type="presOf" srcId="{784F6AD7-7792-4868-9ECF-59961020D669}" destId="{CFFEBD75-2D98-4729-A330-47E7BCF06575}" srcOrd="0" destOrd="0" presId="urn:microsoft.com/office/officeart/2005/8/layout/orgChart1"/>
    <dgm:cxn modelId="{F47C8971-4F40-4FF8-B158-FC5DDC33250E}" type="presOf" srcId="{FD9F04DC-817D-4A41-BE6D-1C316A4D73A8}" destId="{19CA7750-8A2E-4464-A705-F138DF4690AA}" srcOrd="0" destOrd="0" presId="urn:microsoft.com/office/officeart/2005/8/layout/orgChart1"/>
    <dgm:cxn modelId="{8EA4A174-C57E-44EA-8503-B70EA2521836}" type="presOf" srcId="{27679E79-F60B-4DAE-AC20-6992AC793E7E}" destId="{C1DE15B9-4E96-4E81-922C-CD9BA16E017E}" srcOrd="0" destOrd="0" presId="urn:microsoft.com/office/officeart/2005/8/layout/orgChart1"/>
    <dgm:cxn modelId="{08F0D076-4452-4149-9808-DE675B4B47B1}" srcId="{F3A2E6AF-98D5-49F9-987B-D9C20C4D1B9A}" destId="{B53291E0-73B8-40D8-AEE0-AE0828C6FE0F}" srcOrd="1" destOrd="0" parTransId="{4A26D56B-DEAE-4A7C-8177-49F9F3437103}" sibTransId="{CEA8C655-AACE-462D-8E8D-794CCD0DE3FB}"/>
    <dgm:cxn modelId="{59516C87-9656-4515-A82E-E2B1786F7932}" srcId="{12BD3D7A-9A6B-4696-BA9D-3C313F878C75}" destId="{784F6AD7-7792-4868-9ECF-59961020D669}" srcOrd="1" destOrd="0" parTransId="{27679E79-F60B-4DAE-AC20-6992AC793E7E}" sibTransId="{2F221A50-1AD4-4E80-8A56-283407DE2D9C}"/>
    <dgm:cxn modelId="{A744DE8D-B422-4B60-86C6-455F63AA7961}" type="presOf" srcId="{F3A2E6AF-98D5-49F9-987B-D9C20C4D1B9A}" destId="{4F5C6F11-9C28-42AF-B9FA-2F54E7194509}" srcOrd="0" destOrd="0" presId="urn:microsoft.com/office/officeart/2005/8/layout/orgChart1"/>
    <dgm:cxn modelId="{1A3EC893-8E8A-4E89-A284-CAD2095A0C0C}" type="presOf" srcId="{A6A6E2D8-3377-4C7B-AB1E-5D22BBD1BFA4}" destId="{C55DC2E1-DF5E-4AB1-BAC7-675EC91FA88E}" srcOrd="0" destOrd="0" presId="urn:microsoft.com/office/officeart/2005/8/layout/orgChart1"/>
    <dgm:cxn modelId="{D704FC96-F33E-47D6-B14D-C38812D5FA2D}" type="presOf" srcId="{12BD3D7A-9A6B-4696-BA9D-3C313F878C75}" destId="{FDC979D3-B2BD-4D97-8CA8-FCB54D3C0772}" srcOrd="1" destOrd="0" presId="urn:microsoft.com/office/officeart/2005/8/layout/orgChart1"/>
    <dgm:cxn modelId="{AE540298-0ECD-4DCC-B2DA-BEE499B0CFCC}" srcId="{D9BFA1DC-76FD-4DB4-A60E-92AF3FD537FA}" destId="{F3A2E6AF-98D5-49F9-987B-D9C20C4D1B9A}" srcOrd="0" destOrd="0" parTransId="{AB4D21F5-8D62-46FD-8DBC-6E5D4878D231}" sibTransId="{CCE6BE37-5370-4848-9EB4-435719F34AF3}"/>
    <dgm:cxn modelId="{0B5980B9-A084-482A-8F00-242795EB5522}" srcId="{F3A2E6AF-98D5-49F9-987B-D9C20C4D1B9A}" destId="{FD9F04DC-817D-4A41-BE6D-1C316A4D73A8}" srcOrd="2" destOrd="0" parTransId="{16865809-C747-41C6-80CF-346549E27988}" sibTransId="{6E6BD71B-77F9-4AAA-A075-1C1AB429E59C}"/>
    <dgm:cxn modelId="{A9D98AC7-98A6-4EA8-9C96-900D2B6C9886}" type="presOf" srcId="{4A26D56B-DEAE-4A7C-8177-49F9F3437103}" destId="{1F7E8AA3-8F3F-4082-AA80-5C30153C91D1}" srcOrd="0" destOrd="0" presId="urn:microsoft.com/office/officeart/2005/8/layout/orgChart1"/>
    <dgm:cxn modelId="{D4E2C5CC-272E-404C-BD8B-37586BE6D3C2}" srcId="{B53291E0-73B8-40D8-AEE0-AE0828C6FE0F}" destId="{FD3C69BC-5273-483D-BEB6-22CDBCB47E26}" srcOrd="0" destOrd="0" parTransId="{A6A6E2D8-3377-4C7B-AB1E-5D22BBD1BFA4}" sibTransId="{D1A0BB04-3518-4989-A02C-133927EC89DC}"/>
    <dgm:cxn modelId="{7B70C3CF-4C0B-40D3-AA52-2C1ECABE61D6}" type="presOf" srcId="{DA95E057-EE3C-4BB3-937F-2F944FC2A726}" destId="{13090A8A-9E18-4588-A17C-AD51AD55A6B6}" srcOrd="0" destOrd="0" presId="urn:microsoft.com/office/officeart/2005/8/layout/orgChart1"/>
    <dgm:cxn modelId="{497735D0-2ACF-43DE-95E1-95E71A574B8A}" type="presOf" srcId="{B53291E0-73B8-40D8-AEE0-AE0828C6FE0F}" destId="{BEC184D0-938C-47DD-8B27-B72374C3CFBA}" srcOrd="0" destOrd="0" presId="urn:microsoft.com/office/officeart/2005/8/layout/orgChart1"/>
    <dgm:cxn modelId="{098710E1-C7B1-43E1-A724-D76BC0ECFF9C}" type="presOf" srcId="{FD3C69BC-5273-483D-BEB6-22CDBCB47E26}" destId="{9A9CC083-150E-4FDF-A68B-AAC04BBD17E9}" srcOrd="1" destOrd="0" presId="urn:microsoft.com/office/officeart/2005/8/layout/orgChart1"/>
    <dgm:cxn modelId="{B2451EE3-8C5A-43C1-A6A9-DCD54314420C}" type="presOf" srcId="{AB3EB025-3822-4F5A-90F6-46676A7D922F}" destId="{7C584393-9069-483E-83A2-F5C409E559C4}" srcOrd="0" destOrd="0" presId="urn:microsoft.com/office/officeart/2005/8/layout/orgChart1"/>
    <dgm:cxn modelId="{2EF163E7-2264-4F4D-AC86-CC1A19683333}" type="presOf" srcId="{D9BFA1DC-76FD-4DB4-A60E-92AF3FD537FA}" destId="{CF86A5C2-2814-431C-A4FE-B20166AED795}" srcOrd="0" destOrd="0" presId="urn:microsoft.com/office/officeart/2005/8/layout/orgChart1"/>
    <dgm:cxn modelId="{790061ED-1896-4D4E-9176-A043574ACFC2}" srcId="{B53291E0-73B8-40D8-AEE0-AE0828C6FE0F}" destId="{638CB2BF-5DA0-441E-893C-D90DCFEB1125}" srcOrd="1" destOrd="0" parTransId="{AB3EB025-3822-4F5A-90F6-46676A7D922F}" sibTransId="{8B2C0BF4-9A8F-4310-B49D-DF2E3EEBD148}"/>
    <dgm:cxn modelId="{64370EEF-BB77-401C-9437-67E61B65F387}" type="presOf" srcId="{638CB2BF-5DA0-441E-893C-D90DCFEB1125}" destId="{F26507A2-F08D-4DC5-B7A3-D1CACA4300A9}" srcOrd="0" destOrd="0" presId="urn:microsoft.com/office/officeart/2005/8/layout/orgChart1"/>
    <dgm:cxn modelId="{B20C4CF2-359E-425F-9E1C-141CC8232637}" type="presOf" srcId="{F3A2E6AF-98D5-49F9-987B-D9C20C4D1B9A}" destId="{EA3975CD-20D3-44EA-A005-0629B581A613}" srcOrd="1" destOrd="0" presId="urn:microsoft.com/office/officeart/2005/8/layout/orgChart1"/>
    <dgm:cxn modelId="{63486EF3-7261-4DBE-B24B-E22201D1770D}" type="presOf" srcId="{FD3C69BC-5273-483D-BEB6-22CDBCB47E26}" destId="{CA878466-179C-458F-B823-580C2FFD3F21}" srcOrd="0" destOrd="0" presId="urn:microsoft.com/office/officeart/2005/8/layout/orgChart1"/>
    <dgm:cxn modelId="{737F55F4-D854-4A20-805C-F0760F4C16A8}" type="presOf" srcId="{638CB2BF-5DA0-441E-893C-D90DCFEB1125}" destId="{1CA010CD-F5E0-48BA-899D-4A146842D0D0}" srcOrd="1" destOrd="0" presId="urn:microsoft.com/office/officeart/2005/8/layout/orgChart1"/>
    <dgm:cxn modelId="{7E6F1FFF-22E5-47CB-B9EC-BD614A8BC32F}" type="presOf" srcId="{12BD3D7A-9A6B-4696-BA9D-3C313F878C75}" destId="{75E4A15E-379F-4904-B958-EF8CD8EADC97}" srcOrd="0" destOrd="0" presId="urn:microsoft.com/office/officeart/2005/8/layout/orgChart1"/>
    <dgm:cxn modelId="{264B9285-68B4-41D9-83EC-FEA0D42EFFEA}" type="presParOf" srcId="{CF86A5C2-2814-431C-A4FE-B20166AED795}" destId="{BB4F1BA2-B6D3-4A4E-912B-FF8614F6D08F}" srcOrd="0" destOrd="0" presId="urn:microsoft.com/office/officeart/2005/8/layout/orgChart1"/>
    <dgm:cxn modelId="{5CA32107-F39B-4F52-A3A4-30BDF6C45DE2}" type="presParOf" srcId="{BB4F1BA2-B6D3-4A4E-912B-FF8614F6D08F}" destId="{CACD649A-E13A-4414-BF66-D9B99FF4EAEA}" srcOrd="0" destOrd="0" presId="urn:microsoft.com/office/officeart/2005/8/layout/orgChart1"/>
    <dgm:cxn modelId="{C3DE41C0-652D-4DCE-AE42-F47E25CAE05A}" type="presParOf" srcId="{CACD649A-E13A-4414-BF66-D9B99FF4EAEA}" destId="{4F5C6F11-9C28-42AF-B9FA-2F54E7194509}" srcOrd="0" destOrd="0" presId="urn:microsoft.com/office/officeart/2005/8/layout/orgChart1"/>
    <dgm:cxn modelId="{C64C5718-DBE1-440C-876A-869027CAFDDA}" type="presParOf" srcId="{CACD649A-E13A-4414-BF66-D9B99FF4EAEA}" destId="{EA3975CD-20D3-44EA-A005-0629B581A613}" srcOrd="1" destOrd="0" presId="urn:microsoft.com/office/officeart/2005/8/layout/orgChart1"/>
    <dgm:cxn modelId="{A134F2B9-ED28-49C3-A109-DBD5F94EE710}" type="presParOf" srcId="{BB4F1BA2-B6D3-4A4E-912B-FF8614F6D08F}" destId="{4D4BCA44-F636-446F-B18E-8F70A4C90B83}" srcOrd="1" destOrd="0" presId="urn:microsoft.com/office/officeart/2005/8/layout/orgChart1"/>
    <dgm:cxn modelId="{A4C78030-0CAF-4B19-8C21-DCD8BAE7CD67}" type="presParOf" srcId="{4D4BCA44-F636-446F-B18E-8F70A4C90B83}" destId="{1E283666-2AED-4A5D-9EBA-EF30053650A6}" srcOrd="0" destOrd="0" presId="urn:microsoft.com/office/officeart/2005/8/layout/orgChart1"/>
    <dgm:cxn modelId="{9C3E4190-84DF-4401-B9FC-134E01CD524A}" type="presParOf" srcId="{4D4BCA44-F636-446F-B18E-8F70A4C90B83}" destId="{D4F6B6D7-DDA6-4443-BC77-A7D9C255C395}" srcOrd="1" destOrd="0" presId="urn:microsoft.com/office/officeart/2005/8/layout/orgChart1"/>
    <dgm:cxn modelId="{826C76B2-5C16-4009-BF53-5898237701F4}" type="presParOf" srcId="{D4F6B6D7-DDA6-4443-BC77-A7D9C255C395}" destId="{88C39E40-2D86-4157-A02A-51434627D163}" srcOrd="0" destOrd="0" presId="urn:microsoft.com/office/officeart/2005/8/layout/orgChart1"/>
    <dgm:cxn modelId="{07410AE4-A886-46EE-BE78-B1DD41607D1D}" type="presParOf" srcId="{88C39E40-2D86-4157-A02A-51434627D163}" destId="{75E4A15E-379F-4904-B958-EF8CD8EADC97}" srcOrd="0" destOrd="0" presId="urn:microsoft.com/office/officeart/2005/8/layout/orgChart1"/>
    <dgm:cxn modelId="{33FD27DC-294A-469D-BDBC-CFAC97CC7506}" type="presParOf" srcId="{88C39E40-2D86-4157-A02A-51434627D163}" destId="{FDC979D3-B2BD-4D97-8CA8-FCB54D3C0772}" srcOrd="1" destOrd="0" presId="urn:microsoft.com/office/officeart/2005/8/layout/orgChart1"/>
    <dgm:cxn modelId="{13B38775-D780-44FE-B336-408013419185}" type="presParOf" srcId="{D4F6B6D7-DDA6-4443-BC77-A7D9C255C395}" destId="{AEE57FDD-81E3-4CD1-B0FA-C39C97E80D07}" srcOrd="1" destOrd="0" presId="urn:microsoft.com/office/officeart/2005/8/layout/orgChart1"/>
    <dgm:cxn modelId="{3FC34406-6477-4B53-BCD8-E37D74FD6CFB}" type="presParOf" srcId="{AEE57FDD-81E3-4CD1-B0FA-C39C97E80D07}" destId="{D0EB5109-5D71-4FF5-9DE2-C348D98A10B2}" srcOrd="0" destOrd="0" presId="urn:microsoft.com/office/officeart/2005/8/layout/orgChart1"/>
    <dgm:cxn modelId="{D3E0331B-9C7A-462B-9AAE-4E180824471B}" type="presParOf" srcId="{AEE57FDD-81E3-4CD1-B0FA-C39C97E80D07}" destId="{8BC1F672-1244-4951-8F54-0F5065E81B4F}" srcOrd="1" destOrd="0" presId="urn:microsoft.com/office/officeart/2005/8/layout/orgChart1"/>
    <dgm:cxn modelId="{D3F2EB7A-2D6D-4F10-9A43-074F7027560B}" type="presParOf" srcId="{8BC1F672-1244-4951-8F54-0F5065E81B4F}" destId="{4752FFC2-48F4-45A1-ABE8-B374DC74AB21}" srcOrd="0" destOrd="0" presId="urn:microsoft.com/office/officeart/2005/8/layout/orgChart1"/>
    <dgm:cxn modelId="{61F67151-2D9B-4109-BC7E-C8E9E8EA5799}" type="presParOf" srcId="{4752FFC2-48F4-45A1-ABE8-B374DC74AB21}" destId="{13090A8A-9E18-4588-A17C-AD51AD55A6B6}" srcOrd="0" destOrd="0" presId="urn:microsoft.com/office/officeart/2005/8/layout/orgChart1"/>
    <dgm:cxn modelId="{C4CD53CB-94E3-4399-9883-722C355FDA4C}" type="presParOf" srcId="{4752FFC2-48F4-45A1-ABE8-B374DC74AB21}" destId="{43E53EB7-BD5C-4504-8711-C8529E10BCAF}" srcOrd="1" destOrd="0" presId="urn:microsoft.com/office/officeart/2005/8/layout/orgChart1"/>
    <dgm:cxn modelId="{A1551B37-DBD3-4E10-865C-34D6D100C3A1}" type="presParOf" srcId="{8BC1F672-1244-4951-8F54-0F5065E81B4F}" destId="{1763F82C-8807-441E-9B46-722FAC78D25F}" srcOrd="1" destOrd="0" presId="urn:microsoft.com/office/officeart/2005/8/layout/orgChart1"/>
    <dgm:cxn modelId="{FE97AC56-7850-4DCE-9F1B-1698CEBC16E4}" type="presParOf" srcId="{8BC1F672-1244-4951-8F54-0F5065E81B4F}" destId="{100AE494-B55C-4BAC-B738-1F415B2C961D}" srcOrd="2" destOrd="0" presId="urn:microsoft.com/office/officeart/2005/8/layout/orgChart1"/>
    <dgm:cxn modelId="{A39E7A53-95BC-4EC4-A221-63B3CC92E00E}" type="presParOf" srcId="{AEE57FDD-81E3-4CD1-B0FA-C39C97E80D07}" destId="{C1DE15B9-4E96-4E81-922C-CD9BA16E017E}" srcOrd="2" destOrd="0" presId="urn:microsoft.com/office/officeart/2005/8/layout/orgChart1"/>
    <dgm:cxn modelId="{5000D276-431A-448B-8AB2-50929EBCFC8A}" type="presParOf" srcId="{AEE57FDD-81E3-4CD1-B0FA-C39C97E80D07}" destId="{9C1C55E1-AFDC-4073-A4B2-0AC4C1E06846}" srcOrd="3" destOrd="0" presId="urn:microsoft.com/office/officeart/2005/8/layout/orgChart1"/>
    <dgm:cxn modelId="{03F1ECFF-84DF-458F-9094-F9B6FC6E15E6}" type="presParOf" srcId="{9C1C55E1-AFDC-4073-A4B2-0AC4C1E06846}" destId="{5E96CF44-FF59-481A-BA48-BBB035B77214}" srcOrd="0" destOrd="0" presId="urn:microsoft.com/office/officeart/2005/8/layout/orgChart1"/>
    <dgm:cxn modelId="{F9F610B5-221A-4E69-95F3-A1F6B33E9523}" type="presParOf" srcId="{5E96CF44-FF59-481A-BA48-BBB035B77214}" destId="{CFFEBD75-2D98-4729-A330-47E7BCF06575}" srcOrd="0" destOrd="0" presId="urn:microsoft.com/office/officeart/2005/8/layout/orgChart1"/>
    <dgm:cxn modelId="{3D1E72D9-8C31-4401-9E8C-793C406A3BD6}" type="presParOf" srcId="{5E96CF44-FF59-481A-BA48-BBB035B77214}" destId="{9D011EB7-2526-4E56-BF54-9423DCD3D994}" srcOrd="1" destOrd="0" presId="urn:microsoft.com/office/officeart/2005/8/layout/orgChart1"/>
    <dgm:cxn modelId="{85DF5A8D-0514-4C15-B5B4-7AFFAC0C99C3}" type="presParOf" srcId="{9C1C55E1-AFDC-4073-A4B2-0AC4C1E06846}" destId="{DB015896-9B0E-4994-B5D8-2A36263B2FE0}" srcOrd="1" destOrd="0" presId="urn:microsoft.com/office/officeart/2005/8/layout/orgChart1"/>
    <dgm:cxn modelId="{7E5A4EE8-DFF5-4FBB-8962-709F6A081B81}" type="presParOf" srcId="{9C1C55E1-AFDC-4073-A4B2-0AC4C1E06846}" destId="{7DECEF10-3D20-45B1-9122-385BF7E40CB4}" srcOrd="2" destOrd="0" presId="urn:microsoft.com/office/officeart/2005/8/layout/orgChart1"/>
    <dgm:cxn modelId="{67B8F719-D9BA-41BE-B94E-BD67A1E96E10}" type="presParOf" srcId="{D4F6B6D7-DDA6-4443-BC77-A7D9C255C395}" destId="{CD3B6ADB-526B-4B72-AACB-8553BD6238E8}" srcOrd="2" destOrd="0" presId="urn:microsoft.com/office/officeart/2005/8/layout/orgChart1"/>
    <dgm:cxn modelId="{A2D3C024-E4A6-44E9-AE8F-B73FC18F87AF}" type="presParOf" srcId="{4D4BCA44-F636-446F-B18E-8F70A4C90B83}" destId="{1F7E8AA3-8F3F-4082-AA80-5C30153C91D1}" srcOrd="2" destOrd="0" presId="urn:microsoft.com/office/officeart/2005/8/layout/orgChart1"/>
    <dgm:cxn modelId="{F6027564-2A66-42A9-8601-E6965406D173}" type="presParOf" srcId="{4D4BCA44-F636-446F-B18E-8F70A4C90B83}" destId="{7071E99F-7196-42E1-9CAF-4D59B0353F99}" srcOrd="3" destOrd="0" presId="urn:microsoft.com/office/officeart/2005/8/layout/orgChart1"/>
    <dgm:cxn modelId="{D1EE2C89-8B92-4B91-BD7E-33EE37D73890}" type="presParOf" srcId="{7071E99F-7196-42E1-9CAF-4D59B0353F99}" destId="{68937203-266B-41E4-A88D-7B55794C49F3}" srcOrd="0" destOrd="0" presId="urn:microsoft.com/office/officeart/2005/8/layout/orgChart1"/>
    <dgm:cxn modelId="{07156E59-B865-4F1A-821F-D668DE4FD34D}" type="presParOf" srcId="{68937203-266B-41E4-A88D-7B55794C49F3}" destId="{BEC184D0-938C-47DD-8B27-B72374C3CFBA}" srcOrd="0" destOrd="0" presId="urn:microsoft.com/office/officeart/2005/8/layout/orgChart1"/>
    <dgm:cxn modelId="{1CAD0542-4EFD-4A2F-9190-4F475CB7E5AC}" type="presParOf" srcId="{68937203-266B-41E4-A88D-7B55794C49F3}" destId="{477EA6AC-0C6E-4896-8740-0474A3137CDA}" srcOrd="1" destOrd="0" presId="urn:microsoft.com/office/officeart/2005/8/layout/orgChart1"/>
    <dgm:cxn modelId="{A4C0C036-6F27-4FB9-BE1F-6CC6CC552D3A}" type="presParOf" srcId="{7071E99F-7196-42E1-9CAF-4D59B0353F99}" destId="{02086696-F8CC-4272-8AE3-EC813623065F}" srcOrd="1" destOrd="0" presId="urn:microsoft.com/office/officeart/2005/8/layout/orgChart1"/>
    <dgm:cxn modelId="{7D05AC32-08AC-4CD2-B9B0-4F0EBB739D5F}" type="presParOf" srcId="{02086696-F8CC-4272-8AE3-EC813623065F}" destId="{C55DC2E1-DF5E-4AB1-BAC7-675EC91FA88E}" srcOrd="0" destOrd="0" presId="urn:microsoft.com/office/officeart/2005/8/layout/orgChart1"/>
    <dgm:cxn modelId="{06920C0D-BF36-4EBE-BF34-125F37CA5ADF}" type="presParOf" srcId="{02086696-F8CC-4272-8AE3-EC813623065F}" destId="{546E1B73-F6C9-4D27-A851-10E8EF35A368}" srcOrd="1" destOrd="0" presId="urn:microsoft.com/office/officeart/2005/8/layout/orgChart1"/>
    <dgm:cxn modelId="{9E20484B-B531-4000-A252-BCEDF17F7A62}" type="presParOf" srcId="{546E1B73-F6C9-4D27-A851-10E8EF35A368}" destId="{E33DCF7C-E68C-437F-AC32-3ED80A3CB322}" srcOrd="0" destOrd="0" presId="urn:microsoft.com/office/officeart/2005/8/layout/orgChart1"/>
    <dgm:cxn modelId="{99F88F0D-617D-4FFA-AA67-676974F63495}" type="presParOf" srcId="{E33DCF7C-E68C-437F-AC32-3ED80A3CB322}" destId="{CA878466-179C-458F-B823-580C2FFD3F21}" srcOrd="0" destOrd="0" presId="urn:microsoft.com/office/officeart/2005/8/layout/orgChart1"/>
    <dgm:cxn modelId="{6E85300A-6DF9-4CC1-B037-EEB7D0691DC4}" type="presParOf" srcId="{E33DCF7C-E68C-437F-AC32-3ED80A3CB322}" destId="{9A9CC083-150E-4FDF-A68B-AAC04BBD17E9}" srcOrd="1" destOrd="0" presId="urn:microsoft.com/office/officeart/2005/8/layout/orgChart1"/>
    <dgm:cxn modelId="{2FE46FEA-8BFB-452D-88C2-125C1205B20C}" type="presParOf" srcId="{546E1B73-F6C9-4D27-A851-10E8EF35A368}" destId="{B88268BB-FA0F-47D8-8D82-7B509FCC8264}" srcOrd="1" destOrd="0" presId="urn:microsoft.com/office/officeart/2005/8/layout/orgChart1"/>
    <dgm:cxn modelId="{847F1C17-9265-4382-B5E9-8CB675086D8B}" type="presParOf" srcId="{546E1B73-F6C9-4D27-A851-10E8EF35A368}" destId="{BC833B57-2317-4185-AB7A-CE2E0733B0FC}" srcOrd="2" destOrd="0" presId="urn:microsoft.com/office/officeart/2005/8/layout/orgChart1"/>
    <dgm:cxn modelId="{6C760A41-FAA4-452B-B8BF-250225EB5D85}" type="presParOf" srcId="{02086696-F8CC-4272-8AE3-EC813623065F}" destId="{7C584393-9069-483E-83A2-F5C409E559C4}" srcOrd="2" destOrd="0" presId="urn:microsoft.com/office/officeart/2005/8/layout/orgChart1"/>
    <dgm:cxn modelId="{B7132795-83D1-4684-B9EE-3A287F7F5FAB}" type="presParOf" srcId="{02086696-F8CC-4272-8AE3-EC813623065F}" destId="{D5FED14C-659B-4E9D-AC9F-95AD746F21BE}" srcOrd="3" destOrd="0" presId="urn:microsoft.com/office/officeart/2005/8/layout/orgChart1"/>
    <dgm:cxn modelId="{C2879C0F-6A5E-4753-BE25-77E1D421FB2D}" type="presParOf" srcId="{D5FED14C-659B-4E9D-AC9F-95AD746F21BE}" destId="{CF4AB35F-FEE7-4228-8806-EB433EB43AB9}" srcOrd="0" destOrd="0" presId="urn:microsoft.com/office/officeart/2005/8/layout/orgChart1"/>
    <dgm:cxn modelId="{16DD0BBC-1358-473B-B98F-3F4E14C83685}" type="presParOf" srcId="{CF4AB35F-FEE7-4228-8806-EB433EB43AB9}" destId="{F26507A2-F08D-4DC5-B7A3-D1CACA4300A9}" srcOrd="0" destOrd="0" presId="urn:microsoft.com/office/officeart/2005/8/layout/orgChart1"/>
    <dgm:cxn modelId="{5F9335B3-A9BE-4F6C-A88F-8D4CD455BB23}" type="presParOf" srcId="{CF4AB35F-FEE7-4228-8806-EB433EB43AB9}" destId="{1CA010CD-F5E0-48BA-899D-4A146842D0D0}" srcOrd="1" destOrd="0" presId="urn:microsoft.com/office/officeart/2005/8/layout/orgChart1"/>
    <dgm:cxn modelId="{58CD53A0-F675-4A3D-9051-87AC9E14CF1C}" type="presParOf" srcId="{D5FED14C-659B-4E9D-AC9F-95AD746F21BE}" destId="{ED016E7E-2434-4186-ABFA-503FC605FCF1}" srcOrd="1" destOrd="0" presId="urn:microsoft.com/office/officeart/2005/8/layout/orgChart1"/>
    <dgm:cxn modelId="{C5A989EA-EE6C-43EE-8805-B1D9C5F25094}" type="presParOf" srcId="{D5FED14C-659B-4E9D-AC9F-95AD746F21BE}" destId="{750401E1-ADFC-4172-A840-7031AAD61B28}" srcOrd="2" destOrd="0" presId="urn:microsoft.com/office/officeart/2005/8/layout/orgChart1"/>
    <dgm:cxn modelId="{B7936D5A-C4C6-4779-B652-8EB62EDD408F}" type="presParOf" srcId="{7071E99F-7196-42E1-9CAF-4D59B0353F99}" destId="{C22E8B47-7A5A-4441-9356-2632ACA52907}" srcOrd="2" destOrd="0" presId="urn:microsoft.com/office/officeart/2005/8/layout/orgChart1"/>
    <dgm:cxn modelId="{D106437A-2D31-4AC9-A998-1E5457F09B3D}" type="presParOf" srcId="{4D4BCA44-F636-446F-B18E-8F70A4C90B83}" destId="{3510F4F5-24F8-4253-9363-F0CBE8FB1153}" srcOrd="4" destOrd="0" presId="urn:microsoft.com/office/officeart/2005/8/layout/orgChart1"/>
    <dgm:cxn modelId="{F6020391-7960-4B10-8ACD-624D9B6D9DD4}" type="presParOf" srcId="{4D4BCA44-F636-446F-B18E-8F70A4C90B83}" destId="{18F47E2F-7ACC-42C0-97D7-6458E69FF90A}" srcOrd="5" destOrd="0" presId="urn:microsoft.com/office/officeart/2005/8/layout/orgChart1"/>
    <dgm:cxn modelId="{E7905655-9232-48DF-9F57-1CC484F8C7C3}" type="presParOf" srcId="{18F47E2F-7ACC-42C0-97D7-6458E69FF90A}" destId="{D9803616-01AA-4FE5-BD62-B066F2B2B1A7}" srcOrd="0" destOrd="0" presId="urn:microsoft.com/office/officeart/2005/8/layout/orgChart1"/>
    <dgm:cxn modelId="{B00BACD1-356E-4CC2-8105-737BF0B37455}" type="presParOf" srcId="{D9803616-01AA-4FE5-BD62-B066F2B2B1A7}" destId="{19CA7750-8A2E-4464-A705-F138DF4690AA}" srcOrd="0" destOrd="0" presId="urn:microsoft.com/office/officeart/2005/8/layout/orgChart1"/>
    <dgm:cxn modelId="{0BEB94D9-2C5C-4667-878E-5BC52F43FAB3}" type="presParOf" srcId="{D9803616-01AA-4FE5-BD62-B066F2B2B1A7}" destId="{A7CCC5F0-7C64-43B0-89E4-B522FAEBBB07}" srcOrd="1" destOrd="0" presId="urn:microsoft.com/office/officeart/2005/8/layout/orgChart1"/>
    <dgm:cxn modelId="{C08631D5-F9B6-44BD-9916-F5B5DABBA81A}" type="presParOf" srcId="{18F47E2F-7ACC-42C0-97D7-6458E69FF90A}" destId="{3D77A503-9D4A-4729-B13E-B0014DEA8A68}" srcOrd="1" destOrd="0" presId="urn:microsoft.com/office/officeart/2005/8/layout/orgChart1"/>
    <dgm:cxn modelId="{06F23A77-8673-4048-972D-AAD9212CE7FC}" type="presParOf" srcId="{18F47E2F-7ACC-42C0-97D7-6458E69FF90A}" destId="{58BB0B57-5785-4912-9ACF-68FC14C8F7B1}" srcOrd="2" destOrd="0" presId="urn:microsoft.com/office/officeart/2005/8/layout/orgChart1"/>
    <dgm:cxn modelId="{0BB2538C-C322-41F9-A04B-CE77EB416E99}" type="presParOf" srcId="{BB4F1BA2-B6D3-4A4E-912B-FF8614F6D08F}" destId="{D1C4F761-EF50-4279-A41A-D2C15D2ABA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072FF22-7E5C-4B23-B852-06882876CC4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3A5021-F79A-49B8-A3F1-DB6BDA41557C}">
      <dgm:prSet/>
      <dgm:spPr/>
      <dgm:t>
        <a:bodyPr/>
        <a:lstStyle/>
        <a:p>
          <a:r>
            <a:rPr lang="cs-CZ"/>
            <a:t>Zákazník si chce hrát</a:t>
          </a:r>
          <a:endParaRPr lang="en-US"/>
        </a:p>
      </dgm:t>
    </dgm:pt>
    <dgm:pt modelId="{CFD77778-B103-4EF8-9732-3C46E1984D3C}" type="parTrans" cxnId="{B3C9E1C0-6B58-4DBC-BEAF-2B2144F82E6B}">
      <dgm:prSet/>
      <dgm:spPr/>
      <dgm:t>
        <a:bodyPr/>
        <a:lstStyle/>
        <a:p>
          <a:endParaRPr lang="en-US"/>
        </a:p>
      </dgm:t>
    </dgm:pt>
    <dgm:pt modelId="{98B90CCF-737F-411A-BF14-52BD98B84981}" type="sibTrans" cxnId="{B3C9E1C0-6B58-4DBC-BEAF-2B2144F82E6B}">
      <dgm:prSet/>
      <dgm:spPr/>
      <dgm:t>
        <a:bodyPr/>
        <a:lstStyle/>
        <a:p>
          <a:endParaRPr lang="en-US"/>
        </a:p>
      </dgm:t>
    </dgm:pt>
    <dgm:pt modelId="{FB6B7F56-C970-4D93-9FA6-4EF48521CEF7}">
      <dgm:prSet/>
      <dgm:spPr/>
      <dgm:t>
        <a:bodyPr/>
        <a:lstStyle/>
        <a:p>
          <a:r>
            <a:rPr lang="cs-CZ"/>
            <a:t>Zákazník chce být baven</a:t>
          </a:r>
          <a:endParaRPr lang="en-US"/>
        </a:p>
      </dgm:t>
    </dgm:pt>
    <dgm:pt modelId="{B930F6B7-D059-45EC-AFDB-69A3A1CA2493}" type="parTrans" cxnId="{71999CA5-38AD-40EF-9FB9-2E916EF9DCBE}">
      <dgm:prSet/>
      <dgm:spPr/>
      <dgm:t>
        <a:bodyPr/>
        <a:lstStyle/>
        <a:p>
          <a:endParaRPr lang="en-US"/>
        </a:p>
      </dgm:t>
    </dgm:pt>
    <dgm:pt modelId="{7E5B4E4F-B0E5-4141-9E9A-16A2B75ED0F7}" type="sibTrans" cxnId="{71999CA5-38AD-40EF-9FB9-2E916EF9DCBE}">
      <dgm:prSet/>
      <dgm:spPr/>
      <dgm:t>
        <a:bodyPr/>
        <a:lstStyle/>
        <a:p>
          <a:endParaRPr lang="en-US"/>
        </a:p>
      </dgm:t>
    </dgm:pt>
    <dgm:pt modelId="{0BE499BD-64FA-472C-B2DE-2870E829CEDA}">
      <dgm:prSet/>
      <dgm:spPr/>
      <dgm:t>
        <a:bodyPr/>
        <a:lstStyle/>
        <a:p>
          <a:r>
            <a:rPr lang="cs-CZ"/>
            <a:t>Zákazník chce být slyšen</a:t>
          </a:r>
          <a:endParaRPr lang="en-US"/>
        </a:p>
      </dgm:t>
    </dgm:pt>
    <dgm:pt modelId="{72372663-FB6A-4F58-94F3-59EDCEEEAE3A}" type="parTrans" cxnId="{9297B6B2-6C9C-43CF-A3F4-D32622F38BB6}">
      <dgm:prSet/>
      <dgm:spPr/>
      <dgm:t>
        <a:bodyPr/>
        <a:lstStyle/>
        <a:p>
          <a:endParaRPr lang="en-US"/>
        </a:p>
      </dgm:t>
    </dgm:pt>
    <dgm:pt modelId="{39B679F0-D116-4879-871E-CD143E012E24}" type="sibTrans" cxnId="{9297B6B2-6C9C-43CF-A3F4-D32622F38BB6}">
      <dgm:prSet/>
      <dgm:spPr/>
      <dgm:t>
        <a:bodyPr/>
        <a:lstStyle/>
        <a:p>
          <a:endParaRPr lang="en-US"/>
        </a:p>
      </dgm:t>
    </dgm:pt>
    <dgm:pt modelId="{048150AF-2746-4C70-8230-71B0082429C1}">
      <dgm:prSet/>
      <dgm:spPr/>
      <dgm:t>
        <a:bodyPr/>
        <a:lstStyle/>
        <a:p>
          <a:r>
            <a:rPr lang="cs-CZ"/>
            <a:t>Zákazník chce vytvářet obsah</a:t>
          </a:r>
          <a:endParaRPr lang="en-US"/>
        </a:p>
      </dgm:t>
    </dgm:pt>
    <dgm:pt modelId="{37C0F92A-259D-4ED8-B721-407C869D3AE4}" type="parTrans" cxnId="{CBE63BAD-4D26-4A93-9776-1BCD4E592ED1}">
      <dgm:prSet/>
      <dgm:spPr/>
      <dgm:t>
        <a:bodyPr/>
        <a:lstStyle/>
        <a:p>
          <a:endParaRPr lang="en-US"/>
        </a:p>
      </dgm:t>
    </dgm:pt>
    <dgm:pt modelId="{3CA2CC83-A8F6-4216-9BA4-6BFD51F541B2}" type="sibTrans" cxnId="{CBE63BAD-4D26-4A93-9776-1BCD4E592ED1}">
      <dgm:prSet/>
      <dgm:spPr/>
      <dgm:t>
        <a:bodyPr/>
        <a:lstStyle/>
        <a:p>
          <a:endParaRPr lang="en-US"/>
        </a:p>
      </dgm:t>
    </dgm:pt>
    <dgm:pt modelId="{E7691BDE-A2BE-4FE0-927D-D94FCADED0BC}">
      <dgm:prSet/>
      <dgm:spPr/>
      <dgm:t>
        <a:bodyPr/>
        <a:lstStyle/>
        <a:p>
          <a:r>
            <a:rPr lang="cs-CZ"/>
            <a:t>Zákazník je osobnost</a:t>
          </a:r>
          <a:endParaRPr lang="en-US"/>
        </a:p>
      </dgm:t>
    </dgm:pt>
    <dgm:pt modelId="{2FF6F628-55E4-4CC5-BD68-C84EF0C67C7D}" type="parTrans" cxnId="{7800E885-76C3-4F5B-BED2-06E59E019CEC}">
      <dgm:prSet/>
      <dgm:spPr/>
      <dgm:t>
        <a:bodyPr/>
        <a:lstStyle/>
        <a:p>
          <a:endParaRPr lang="en-US"/>
        </a:p>
      </dgm:t>
    </dgm:pt>
    <dgm:pt modelId="{8B3A746A-C3AC-44B0-9BBE-5290D6C31D9D}" type="sibTrans" cxnId="{7800E885-76C3-4F5B-BED2-06E59E019CEC}">
      <dgm:prSet/>
      <dgm:spPr/>
      <dgm:t>
        <a:bodyPr/>
        <a:lstStyle/>
        <a:p>
          <a:endParaRPr lang="en-US"/>
        </a:p>
      </dgm:t>
    </dgm:pt>
    <dgm:pt modelId="{A4290EF4-9FE8-4F8D-859C-86C7E7D4EDA4}" type="pres">
      <dgm:prSet presAssocID="{6072FF22-7E5C-4B23-B852-06882876CC4B}" presName="linear" presStyleCnt="0">
        <dgm:presLayoutVars>
          <dgm:animLvl val="lvl"/>
          <dgm:resizeHandles val="exact"/>
        </dgm:presLayoutVars>
      </dgm:prSet>
      <dgm:spPr/>
    </dgm:pt>
    <dgm:pt modelId="{BECAD5B1-EF69-4E61-8482-A595F00F289C}" type="pres">
      <dgm:prSet presAssocID="{C93A5021-F79A-49B8-A3F1-DB6BDA41557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DC04045-3ACE-44F2-BE25-586537D1FE6D}" type="pres">
      <dgm:prSet presAssocID="{98B90CCF-737F-411A-BF14-52BD98B84981}" presName="spacer" presStyleCnt="0"/>
      <dgm:spPr/>
    </dgm:pt>
    <dgm:pt modelId="{615B604B-C66A-497F-A9A1-DD13CE1E2F97}" type="pres">
      <dgm:prSet presAssocID="{FB6B7F56-C970-4D93-9FA6-4EF48521CEF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5B63CD1-E2C5-4BC5-887D-DCEBB7E39B63}" type="pres">
      <dgm:prSet presAssocID="{7E5B4E4F-B0E5-4141-9E9A-16A2B75ED0F7}" presName="spacer" presStyleCnt="0"/>
      <dgm:spPr/>
    </dgm:pt>
    <dgm:pt modelId="{966500D6-EB4F-497B-8BAF-6F946790D6E4}" type="pres">
      <dgm:prSet presAssocID="{0BE499BD-64FA-472C-B2DE-2870E829CED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1775CF5-825A-4F3F-B005-7102F20B3883}" type="pres">
      <dgm:prSet presAssocID="{39B679F0-D116-4879-871E-CD143E012E24}" presName="spacer" presStyleCnt="0"/>
      <dgm:spPr/>
    </dgm:pt>
    <dgm:pt modelId="{9C846E20-010C-4A51-9A82-5F3CECBB428B}" type="pres">
      <dgm:prSet presAssocID="{048150AF-2746-4C70-8230-71B0082429C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870C338-B414-4509-B615-179BAD211280}" type="pres">
      <dgm:prSet presAssocID="{3CA2CC83-A8F6-4216-9BA4-6BFD51F541B2}" presName="spacer" presStyleCnt="0"/>
      <dgm:spPr/>
    </dgm:pt>
    <dgm:pt modelId="{BEDBD6F0-E676-457F-ADF2-DF730DF8306E}" type="pres">
      <dgm:prSet presAssocID="{E7691BDE-A2BE-4FE0-927D-D94FCADED0B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326B01B-2C14-416D-8AE5-F41C75BC20F1}" type="presOf" srcId="{FB6B7F56-C970-4D93-9FA6-4EF48521CEF7}" destId="{615B604B-C66A-497F-A9A1-DD13CE1E2F97}" srcOrd="0" destOrd="0" presId="urn:microsoft.com/office/officeart/2005/8/layout/vList2"/>
    <dgm:cxn modelId="{04C7082B-FAA1-4FAD-BBEF-3DDDD72C29EE}" type="presOf" srcId="{C93A5021-F79A-49B8-A3F1-DB6BDA41557C}" destId="{BECAD5B1-EF69-4E61-8482-A595F00F289C}" srcOrd="0" destOrd="0" presId="urn:microsoft.com/office/officeart/2005/8/layout/vList2"/>
    <dgm:cxn modelId="{AF49D32E-48DC-4DBC-9760-109987A5BB1F}" type="presOf" srcId="{6072FF22-7E5C-4B23-B852-06882876CC4B}" destId="{A4290EF4-9FE8-4F8D-859C-86C7E7D4EDA4}" srcOrd="0" destOrd="0" presId="urn:microsoft.com/office/officeart/2005/8/layout/vList2"/>
    <dgm:cxn modelId="{4F6BF550-6CAA-4424-8ECA-360C34C6C391}" type="presOf" srcId="{0BE499BD-64FA-472C-B2DE-2870E829CEDA}" destId="{966500D6-EB4F-497B-8BAF-6F946790D6E4}" srcOrd="0" destOrd="0" presId="urn:microsoft.com/office/officeart/2005/8/layout/vList2"/>
    <dgm:cxn modelId="{7800E885-76C3-4F5B-BED2-06E59E019CEC}" srcId="{6072FF22-7E5C-4B23-B852-06882876CC4B}" destId="{E7691BDE-A2BE-4FE0-927D-D94FCADED0BC}" srcOrd="4" destOrd="0" parTransId="{2FF6F628-55E4-4CC5-BD68-C84EF0C67C7D}" sibTransId="{8B3A746A-C3AC-44B0-9BBE-5290D6C31D9D}"/>
    <dgm:cxn modelId="{71999CA5-38AD-40EF-9FB9-2E916EF9DCBE}" srcId="{6072FF22-7E5C-4B23-B852-06882876CC4B}" destId="{FB6B7F56-C970-4D93-9FA6-4EF48521CEF7}" srcOrd="1" destOrd="0" parTransId="{B930F6B7-D059-45EC-AFDB-69A3A1CA2493}" sibTransId="{7E5B4E4F-B0E5-4141-9E9A-16A2B75ED0F7}"/>
    <dgm:cxn modelId="{CBE63BAD-4D26-4A93-9776-1BCD4E592ED1}" srcId="{6072FF22-7E5C-4B23-B852-06882876CC4B}" destId="{048150AF-2746-4C70-8230-71B0082429C1}" srcOrd="3" destOrd="0" parTransId="{37C0F92A-259D-4ED8-B721-407C869D3AE4}" sibTransId="{3CA2CC83-A8F6-4216-9BA4-6BFD51F541B2}"/>
    <dgm:cxn modelId="{9297B6B2-6C9C-43CF-A3F4-D32622F38BB6}" srcId="{6072FF22-7E5C-4B23-B852-06882876CC4B}" destId="{0BE499BD-64FA-472C-B2DE-2870E829CEDA}" srcOrd="2" destOrd="0" parTransId="{72372663-FB6A-4F58-94F3-59EDCEEEAE3A}" sibTransId="{39B679F0-D116-4879-871E-CD143E012E24}"/>
    <dgm:cxn modelId="{B3C9E1C0-6B58-4DBC-BEAF-2B2144F82E6B}" srcId="{6072FF22-7E5C-4B23-B852-06882876CC4B}" destId="{C93A5021-F79A-49B8-A3F1-DB6BDA41557C}" srcOrd="0" destOrd="0" parTransId="{CFD77778-B103-4EF8-9732-3C46E1984D3C}" sibTransId="{98B90CCF-737F-411A-BF14-52BD98B84981}"/>
    <dgm:cxn modelId="{A31943C2-D4F9-4CCA-A18C-0709202518B1}" type="presOf" srcId="{048150AF-2746-4C70-8230-71B0082429C1}" destId="{9C846E20-010C-4A51-9A82-5F3CECBB428B}" srcOrd="0" destOrd="0" presId="urn:microsoft.com/office/officeart/2005/8/layout/vList2"/>
    <dgm:cxn modelId="{35DC50E8-491B-4884-991F-2B293E836B5F}" type="presOf" srcId="{E7691BDE-A2BE-4FE0-927D-D94FCADED0BC}" destId="{BEDBD6F0-E676-457F-ADF2-DF730DF8306E}" srcOrd="0" destOrd="0" presId="urn:microsoft.com/office/officeart/2005/8/layout/vList2"/>
    <dgm:cxn modelId="{260C3C5A-3B4B-4C3E-B90C-75677A0C2267}" type="presParOf" srcId="{A4290EF4-9FE8-4F8D-859C-86C7E7D4EDA4}" destId="{BECAD5B1-EF69-4E61-8482-A595F00F289C}" srcOrd="0" destOrd="0" presId="urn:microsoft.com/office/officeart/2005/8/layout/vList2"/>
    <dgm:cxn modelId="{22BE14FC-93BC-42F9-ABB1-96E7FCDE70F8}" type="presParOf" srcId="{A4290EF4-9FE8-4F8D-859C-86C7E7D4EDA4}" destId="{5DC04045-3ACE-44F2-BE25-586537D1FE6D}" srcOrd="1" destOrd="0" presId="urn:microsoft.com/office/officeart/2005/8/layout/vList2"/>
    <dgm:cxn modelId="{CAB8D182-E69E-4B3B-A730-AA39B072A09B}" type="presParOf" srcId="{A4290EF4-9FE8-4F8D-859C-86C7E7D4EDA4}" destId="{615B604B-C66A-497F-A9A1-DD13CE1E2F97}" srcOrd="2" destOrd="0" presId="urn:microsoft.com/office/officeart/2005/8/layout/vList2"/>
    <dgm:cxn modelId="{0B58D48B-3A9E-4AF1-AB36-E8BE7844345C}" type="presParOf" srcId="{A4290EF4-9FE8-4F8D-859C-86C7E7D4EDA4}" destId="{85B63CD1-E2C5-4BC5-887D-DCEBB7E39B63}" srcOrd="3" destOrd="0" presId="urn:microsoft.com/office/officeart/2005/8/layout/vList2"/>
    <dgm:cxn modelId="{27F30E86-2625-456E-BA31-BF02F290C646}" type="presParOf" srcId="{A4290EF4-9FE8-4F8D-859C-86C7E7D4EDA4}" destId="{966500D6-EB4F-497B-8BAF-6F946790D6E4}" srcOrd="4" destOrd="0" presId="urn:microsoft.com/office/officeart/2005/8/layout/vList2"/>
    <dgm:cxn modelId="{8C64DB47-4A67-4C41-BBA9-1D88C1248E6D}" type="presParOf" srcId="{A4290EF4-9FE8-4F8D-859C-86C7E7D4EDA4}" destId="{E1775CF5-825A-4F3F-B005-7102F20B3883}" srcOrd="5" destOrd="0" presId="urn:microsoft.com/office/officeart/2005/8/layout/vList2"/>
    <dgm:cxn modelId="{D8871526-8522-4DB1-ACFF-5E201BE2436B}" type="presParOf" srcId="{A4290EF4-9FE8-4F8D-859C-86C7E7D4EDA4}" destId="{9C846E20-010C-4A51-9A82-5F3CECBB428B}" srcOrd="6" destOrd="0" presId="urn:microsoft.com/office/officeart/2005/8/layout/vList2"/>
    <dgm:cxn modelId="{102CAF00-56C6-47F3-AC92-CC6D950A165F}" type="presParOf" srcId="{A4290EF4-9FE8-4F8D-859C-86C7E7D4EDA4}" destId="{3870C338-B414-4509-B615-179BAD211280}" srcOrd="7" destOrd="0" presId="urn:microsoft.com/office/officeart/2005/8/layout/vList2"/>
    <dgm:cxn modelId="{5479BDA0-63FA-4C91-9AE1-B9856F3AE2A7}" type="presParOf" srcId="{A4290EF4-9FE8-4F8D-859C-86C7E7D4EDA4}" destId="{BEDBD6F0-E676-457F-ADF2-DF730DF830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1DCB4B2-3FCF-4130-B949-785AD83B29F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30F2940-8953-4024-8722-2B7166C770F0}">
      <dgm:prSet/>
      <dgm:spPr/>
      <dgm:t>
        <a:bodyPr/>
        <a:lstStyle/>
        <a:p>
          <a:r>
            <a:rPr lang="cs-CZ"/>
            <a:t>Mise</a:t>
          </a:r>
          <a:endParaRPr lang="en-US"/>
        </a:p>
      </dgm:t>
    </dgm:pt>
    <dgm:pt modelId="{97083CED-F280-490F-A283-3933A2AD2460}" type="parTrans" cxnId="{1E45DAC1-ADFF-4DD3-AFD0-1574E933DAEB}">
      <dgm:prSet/>
      <dgm:spPr/>
      <dgm:t>
        <a:bodyPr/>
        <a:lstStyle/>
        <a:p>
          <a:endParaRPr lang="en-US"/>
        </a:p>
      </dgm:t>
    </dgm:pt>
    <dgm:pt modelId="{56A55F56-0539-4893-B8EA-DABC21D2ED67}" type="sibTrans" cxnId="{1E45DAC1-ADFF-4DD3-AFD0-1574E933DAEB}">
      <dgm:prSet/>
      <dgm:spPr/>
      <dgm:t>
        <a:bodyPr/>
        <a:lstStyle/>
        <a:p>
          <a:endParaRPr lang="en-US"/>
        </a:p>
      </dgm:t>
    </dgm:pt>
    <dgm:pt modelId="{34FFE0BE-CA99-4954-A99C-3DBD41423A59}">
      <dgm:prSet/>
      <dgm:spPr/>
      <dgm:t>
        <a:bodyPr/>
        <a:lstStyle/>
        <a:p>
          <a:r>
            <a:rPr lang="cs-CZ"/>
            <a:t>Hodnoty</a:t>
          </a:r>
          <a:endParaRPr lang="en-US"/>
        </a:p>
      </dgm:t>
    </dgm:pt>
    <dgm:pt modelId="{0516A243-8048-40F8-A12F-3480F9D4F51E}" type="parTrans" cxnId="{12A78B59-79DA-4714-8659-AA0CF634676C}">
      <dgm:prSet/>
      <dgm:spPr/>
      <dgm:t>
        <a:bodyPr/>
        <a:lstStyle/>
        <a:p>
          <a:endParaRPr lang="en-US"/>
        </a:p>
      </dgm:t>
    </dgm:pt>
    <dgm:pt modelId="{EB3AEC1D-EE2E-430D-846B-B507F03D26C1}" type="sibTrans" cxnId="{12A78B59-79DA-4714-8659-AA0CF634676C}">
      <dgm:prSet/>
      <dgm:spPr/>
      <dgm:t>
        <a:bodyPr/>
        <a:lstStyle/>
        <a:p>
          <a:endParaRPr lang="en-US"/>
        </a:p>
      </dgm:t>
    </dgm:pt>
    <dgm:pt modelId="{C86E9327-DCE2-4DF1-B013-A87D0373D8BB}">
      <dgm:prSet/>
      <dgm:spPr/>
      <dgm:t>
        <a:bodyPr/>
        <a:lstStyle/>
        <a:p>
          <a:r>
            <a:rPr lang="cs-CZ"/>
            <a:t>Vize </a:t>
          </a:r>
          <a:endParaRPr lang="en-US"/>
        </a:p>
      </dgm:t>
    </dgm:pt>
    <dgm:pt modelId="{A272EF4F-5AD0-433D-8EAD-17C86DF9B66B}" type="parTrans" cxnId="{54AC6A3F-E21A-4583-B099-A8F75B095057}">
      <dgm:prSet/>
      <dgm:spPr/>
      <dgm:t>
        <a:bodyPr/>
        <a:lstStyle/>
        <a:p>
          <a:endParaRPr lang="en-US"/>
        </a:p>
      </dgm:t>
    </dgm:pt>
    <dgm:pt modelId="{E810FF0A-08DD-437D-BD9E-A2508D85FADE}" type="sibTrans" cxnId="{54AC6A3F-E21A-4583-B099-A8F75B095057}">
      <dgm:prSet/>
      <dgm:spPr/>
      <dgm:t>
        <a:bodyPr/>
        <a:lstStyle/>
        <a:p>
          <a:endParaRPr lang="en-US"/>
        </a:p>
      </dgm:t>
    </dgm:pt>
    <dgm:pt modelId="{2E835129-6A6B-4FF9-99A4-D2C5A4FA40A1}">
      <dgm:prSet/>
      <dgm:spPr/>
      <dgm:t>
        <a:bodyPr/>
        <a:lstStyle/>
        <a:p>
          <a:r>
            <a:rPr lang="cs-CZ"/>
            <a:t>Něco jako firemní kultura a filozofie </a:t>
          </a:r>
          <a:r>
            <a:rPr lang="cs-CZ">
              <a:sym typeface="Wingdings" panose="05000000000000000000" pitchFamily="2" charset="2"/>
            </a:rPr>
            <a:t></a:t>
          </a:r>
          <a:endParaRPr lang="en-US"/>
        </a:p>
      </dgm:t>
    </dgm:pt>
    <dgm:pt modelId="{D05C0976-C471-426A-AA54-66541D54BD73}" type="parTrans" cxnId="{4FE96F01-81AD-4131-A671-5C0656CC6580}">
      <dgm:prSet/>
      <dgm:spPr/>
      <dgm:t>
        <a:bodyPr/>
        <a:lstStyle/>
        <a:p>
          <a:endParaRPr lang="en-US"/>
        </a:p>
      </dgm:t>
    </dgm:pt>
    <dgm:pt modelId="{43D65288-2DE0-4725-93E4-018C709C414B}" type="sibTrans" cxnId="{4FE96F01-81AD-4131-A671-5C0656CC6580}">
      <dgm:prSet/>
      <dgm:spPr/>
      <dgm:t>
        <a:bodyPr/>
        <a:lstStyle/>
        <a:p>
          <a:endParaRPr lang="en-US"/>
        </a:p>
      </dgm:t>
    </dgm:pt>
    <dgm:pt modelId="{73867060-3F33-4811-9728-B3DBC66CB397}">
      <dgm:prSet/>
      <dgm:spPr/>
      <dgm:t>
        <a:bodyPr/>
        <a:lstStyle/>
        <a:p>
          <a:r>
            <a:rPr lang="cs-CZ"/>
            <a:t>Zapojení zaměstnanců do našeho týmu a boje </a:t>
          </a:r>
          <a:endParaRPr lang="en-US"/>
        </a:p>
      </dgm:t>
    </dgm:pt>
    <dgm:pt modelId="{FE161CAE-89F0-4D1A-B570-EAF49C3934F0}" type="parTrans" cxnId="{E845EEC9-9C29-40F3-9CDE-6C9E5D782D88}">
      <dgm:prSet/>
      <dgm:spPr/>
      <dgm:t>
        <a:bodyPr/>
        <a:lstStyle/>
        <a:p>
          <a:endParaRPr lang="en-US"/>
        </a:p>
      </dgm:t>
    </dgm:pt>
    <dgm:pt modelId="{FDEFB0FF-7CFE-4E22-9E55-3CA7F2A1089A}" type="sibTrans" cxnId="{E845EEC9-9C29-40F3-9CDE-6C9E5D782D88}">
      <dgm:prSet/>
      <dgm:spPr/>
      <dgm:t>
        <a:bodyPr/>
        <a:lstStyle/>
        <a:p>
          <a:endParaRPr lang="en-US"/>
        </a:p>
      </dgm:t>
    </dgm:pt>
    <dgm:pt modelId="{BA111FC3-C41F-4226-8941-2E508A1B7AFE}" type="pres">
      <dgm:prSet presAssocID="{51DCB4B2-3FCF-4130-B949-785AD83B29F0}" presName="linear" presStyleCnt="0">
        <dgm:presLayoutVars>
          <dgm:animLvl val="lvl"/>
          <dgm:resizeHandles val="exact"/>
        </dgm:presLayoutVars>
      </dgm:prSet>
      <dgm:spPr/>
    </dgm:pt>
    <dgm:pt modelId="{DBA5219C-A14D-4A02-85BE-2F7BA8263B9F}" type="pres">
      <dgm:prSet presAssocID="{C30F2940-8953-4024-8722-2B7166C770F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B09D7F5-0A3B-4793-B516-1559A2863FBA}" type="pres">
      <dgm:prSet presAssocID="{56A55F56-0539-4893-B8EA-DABC21D2ED67}" presName="spacer" presStyleCnt="0"/>
      <dgm:spPr/>
    </dgm:pt>
    <dgm:pt modelId="{0B87F0C2-DF4D-4284-B5F9-6AF7339D165A}" type="pres">
      <dgm:prSet presAssocID="{34FFE0BE-CA99-4954-A99C-3DBD41423A5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E244402-62C3-46E4-85D0-80EEEB1BB967}" type="pres">
      <dgm:prSet presAssocID="{EB3AEC1D-EE2E-430D-846B-B507F03D26C1}" presName="spacer" presStyleCnt="0"/>
      <dgm:spPr/>
    </dgm:pt>
    <dgm:pt modelId="{C9771644-05B6-45FC-A69F-792A0034798C}" type="pres">
      <dgm:prSet presAssocID="{C86E9327-DCE2-4DF1-B013-A87D0373D8B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AB39042-5B69-47CF-9DC0-A9AB208A65DC}" type="pres">
      <dgm:prSet presAssocID="{E810FF0A-08DD-437D-BD9E-A2508D85FADE}" presName="spacer" presStyleCnt="0"/>
      <dgm:spPr/>
    </dgm:pt>
    <dgm:pt modelId="{C9D64A22-72A1-4D39-AB02-AE9E7F5C995D}" type="pres">
      <dgm:prSet presAssocID="{2E835129-6A6B-4FF9-99A4-D2C5A4FA40A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60C0F32-A154-48A8-9EF4-2C9840F858B6}" type="pres">
      <dgm:prSet presAssocID="{43D65288-2DE0-4725-93E4-018C709C414B}" presName="spacer" presStyleCnt="0"/>
      <dgm:spPr/>
    </dgm:pt>
    <dgm:pt modelId="{149959BB-D90D-485F-A802-26D5A2C4F637}" type="pres">
      <dgm:prSet presAssocID="{73867060-3F33-4811-9728-B3DBC66CB39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FE96F01-81AD-4131-A671-5C0656CC6580}" srcId="{51DCB4B2-3FCF-4130-B949-785AD83B29F0}" destId="{2E835129-6A6B-4FF9-99A4-D2C5A4FA40A1}" srcOrd="3" destOrd="0" parTransId="{D05C0976-C471-426A-AA54-66541D54BD73}" sibTransId="{43D65288-2DE0-4725-93E4-018C709C414B}"/>
    <dgm:cxn modelId="{54AC6A3F-E21A-4583-B099-A8F75B095057}" srcId="{51DCB4B2-3FCF-4130-B949-785AD83B29F0}" destId="{C86E9327-DCE2-4DF1-B013-A87D0373D8BB}" srcOrd="2" destOrd="0" parTransId="{A272EF4F-5AD0-433D-8EAD-17C86DF9B66B}" sibTransId="{E810FF0A-08DD-437D-BD9E-A2508D85FADE}"/>
    <dgm:cxn modelId="{C0F1A95C-7B26-47F2-9786-A53A732BE9EF}" type="presOf" srcId="{51DCB4B2-3FCF-4130-B949-785AD83B29F0}" destId="{BA111FC3-C41F-4226-8941-2E508A1B7AFE}" srcOrd="0" destOrd="0" presId="urn:microsoft.com/office/officeart/2005/8/layout/vList2"/>
    <dgm:cxn modelId="{378BA76F-1D3C-4FDF-81BF-9F87DDD74905}" type="presOf" srcId="{73867060-3F33-4811-9728-B3DBC66CB397}" destId="{149959BB-D90D-485F-A802-26D5A2C4F637}" srcOrd="0" destOrd="0" presId="urn:microsoft.com/office/officeart/2005/8/layout/vList2"/>
    <dgm:cxn modelId="{12A78B59-79DA-4714-8659-AA0CF634676C}" srcId="{51DCB4B2-3FCF-4130-B949-785AD83B29F0}" destId="{34FFE0BE-CA99-4954-A99C-3DBD41423A59}" srcOrd="1" destOrd="0" parTransId="{0516A243-8048-40F8-A12F-3480F9D4F51E}" sibTransId="{EB3AEC1D-EE2E-430D-846B-B507F03D26C1}"/>
    <dgm:cxn modelId="{BFE7738E-AC29-4877-A680-0E50E2E74D4A}" type="presOf" srcId="{2E835129-6A6B-4FF9-99A4-D2C5A4FA40A1}" destId="{C9D64A22-72A1-4D39-AB02-AE9E7F5C995D}" srcOrd="0" destOrd="0" presId="urn:microsoft.com/office/officeart/2005/8/layout/vList2"/>
    <dgm:cxn modelId="{43BF94B0-9925-4A67-8EB5-004351C2A6BB}" type="presOf" srcId="{C30F2940-8953-4024-8722-2B7166C770F0}" destId="{DBA5219C-A14D-4A02-85BE-2F7BA8263B9F}" srcOrd="0" destOrd="0" presId="urn:microsoft.com/office/officeart/2005/8/layout/vList2"/>
    <dgm:cxn modelId="{1E45DAC1-ADFF-4DD3-AFD0-1574E933DAEB}" srcId="{51DCB4B2-3FCF-4130-B949-785AD83B29F0}" destId="{C30F2940-8953-4024-8722-2B7166C770F0}" srcOrd="0" destOrd="0" parTransId="{97083CED-F280-490F-A283-3933A2AD2460}" sibTransId="{56A55F56-0539-4893-B8EA-DABC21D2ED67}"/>
    <dgm:cxn modelId="{E845EEC9-9C29-40F3-9CDE-6C9E5D782D88}" srcId="{51DCB4B2-3FCF-4130-B949-785AD83B29F0}" destId="{73867060-3F33-4811-9728-B3DBC66CB397}" srcOrd="4" destOrd="0" parTransId="{FE161CAE-89F0-4D1A-B570-EAF49C3934F0}" sibTransId="{FDEFB0FF-7CFE-4E22-9E55-3CA7F2A1089A}"/>
    <dgm:cxn modelId="{BFD69FCE-B180-4282-BBD7-C6CC1BEB5625}" type="presOf" srcId="{C86E9327-DCE2-4DF1-B013-A87D0373D8BB}" destId="{C9771644-05B6-45FC-A69F-792A0034798C}" srcOrd="0" destOrd="0" presId="urn:microsoft.com/office/officeart/2005/8/layout/vList2"/>
    <dgm:cxn modelId="{9B9BFACE-E2B3-4D42-B181-36F050C02434}" type="presOf" srcId="{34FFE0BE-CA99-4954-A99C-3DBD41423A59}" destId="{0B87F0C2-DF4D-4284-B5F9-6AF7339D165A}" srcOrd="0" destOrd="0" presId="urn:microsoft.com/office/officeart/2005/8/layout/vList2"/>
    <dgm:cxn modelId="{A98D0496-8DBA-4E76-B18A-AB5DB0931F6D}" type="presParOf" srcId="{BA111FC3-C41F-4226-8941-2E508A1B7AFE}" destId="{DBA5219C-A14D-4A02-85BE-2F7BA8263B9F}" srcOrd="0" destOrd="0" presId="urn:microsoft.com/office/officeart/2005/8/layout/vList2"/>
    <dgm:cxn modelId="{EF5362CB-FE92-415F-83FE-82ECCA166B6C}" type="presParOf" srcId="{BA111FC3-C41F-4226-8941-2E508A1B7AFE}" destId="{3B09D7F5-0A3B-4793-B516-1559A2863FBA}" srcOrd="1" destOrd="0" presId="urn:microsoft.com/office/officeart/2005/8/layout/vList2"/>
    <dgm:cxn modelId="{E91ED4EA-201C-4F5C-8167-66CBE7022718}" type="presParOf" srcId="{BA111FC3-C41F-4226-8941-2E508A1B7AFE}" destId="{0B87F0C2-DF4D-4284-B5F9-6AF7339D165A}" srcOrd="2" destOrd="0" presId="urn:microsoft.com/office/officeart/2005/8/layout/vList2"/>
    <dgm:cxn modelId="{AAE6EEFB-219A-439D-8EA6-AA21E3B90C15}" type="presParOf" srcId="{BA111FC3-C41F-4226-8941-2E508A1B7AFE}" destId="{1E244402-62C3-46E4-85D0-80EEEB1BB967}" srcOrd="3" destOrd="0" presId="urn:microsoft.com/office/officeart/2005/8/layout/vList2"/>
    <dgm:cxn modelId="{D1EBA9CB-63F7-44EE-9C66-578A2A6B5D3B}" type="presParOf" srcId="{BA111FC3-C41F-4226-8941-2E508A1B7AFE}" destId="{C9771644-05B6-45FC-A69F-792A0034798C}" srcOrd="4" destOrd="0" presId="urn:microsoft.com/office/officeart/2005/8/layout/vList2"/>
    <dgm:cxn modelId="{FD93D589-0194-4CD6-B1C0-BB9F056F5B31}" type="presParOf" srcId="{BA111FC3-C41F-4226-8941-2E508A1B7AFE}" destId="{9AB39042-5B69-47CF-9DC0-A9AB208A65DC}" srcOrd="5" destOrd="0" presId="urn:microsoft.com/office/officeart/2005/8/layout/vList2"/>
    <dgm:cxn modelId="{8EA3BC04-BA16-43C8-B995-995AB32A4048}" type="presParOf" srcId="{BA111FC3-C41F-4226-8941-2E508A1B7AFE}" destId="{C9D64A22-72A1-4D39-AB02-AE9E7F5C995D}" srcOrd="6" destOrd="0" presId="urn:microsoft.com/office/officeart/2005/8/layout/vList2"/>
    <dgm:cxn modelId="{3FC7CD70-DCFE-4688-AD41-9F925F8EFBF4}" type="presParOf" srcId="{BA111FC3-C41F-4226-8941-2E508A1B7AFE}" destId="{460C0F32-A154-48A8-9EF4-2C9840F858B6}" srcOrd="7" destOrd="0" presId="urn:microsoft.com/office/officeart/2005/8/layout/vList2"/>
    <dgm:cxn modelId="{3C71B313-B299-40E6-919F-6E35794FE420}" type="presParOf" srcId="{BA111FC3-C41F-4226-8941-2E508A1B7AFE}" destId="{149959BB-D90D-485F-A802-26D5A2C4F63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0CA30DC-A3BC-40B8-B51E-146BFD84015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C7432B-A646-483C-B134-E8099BEFA60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Ručně vyráběné šperky z přírodních materiálů s důrazem na kvalitu zpracování. </a:t>
          </a:r>
          <a:endParaRPr lang="en-US"/>
        </a:p>
      </dgm:t>
    </dgm:pt>
    <dgm:pt modelId="{BBEACBC2-0E57-4135-9119-8CDEF8A6CD94}" type="parTrans" cxnId="{0A3578FE-C38E-42FF-BCF8-429DFCC3193C}">
      <dgm:prSet/>
      <dgm:spPr/>
      <dgm:t>
        <a:bodyPr/>
        <a:lstStyle/>
        <a:p>
          <a:endParaRPr lang="en-US"/>
        </a:p>
      </dgm:t>
    </dgm:pt>
    <dgm:pt modelId="{51796AA2-E403-441A-B1AD-63CBA74CB831}" type="sibTrans" cxnId="{0A3578FE-C38E-42FF-BCF8-429DFCC3193C}">
      <dgm:prSet/>
      <dgm:spPr/>
      <dgm:t>
        <a:bodyPr/>
        <a:lstStyle/>
        <a:p>
          <a:endParaRPr lang="en-US"/>
        </a:p>
      </dgm:t>
    </dgm:pt>
    <dgm:pt modelId="{4CAEA7C5-34AC-4FE0-807B-5D165443AEE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Náš program byl vymyšlen s důrazem na efektivní využití času klienta.</a:t>
          </a:r>
          <a:endParaRPr lang="en-US"/>
        </a:p>
      </dgm:t>
    </dgm:pt>
    <dgm:pt modelId="{8503CF77-9D7F-490A-89EF-67D681E4622C}" type="parTrans" cxnId="{EC098C51-ACB2-4FFC-ACAE-A5AE8AB9263A}">
      <dgm:prSet/>
      <dgm:spPr/>
      <dgm:t>
        <a:bodyPr/>
        <a:lstStyle/>
        <a:p>
          <a:endParaRPr lang="en-US"/>
        </a:p>
      </dgm:t>
    </dgm:pt>
    <dgm:pt modelId="{15945A4B-8C6B-4BEF-A4CE-9344BAA55446}" type="sibTrans" cxnId="{EC098C51-ACB2-4FFC-ACAE-A5AE8AB9263A}">
      <dgm:prSet/>
      <dgm:spPr/>
      <dgm:t>
        <a:bodyPr/>
        <a:lstStyle/>
        <a:p>
          <a:endParaRPr lang="en-US"/>
        </a:p>
      </dgm:t>
    </dgm:pt>
    <dgm:pt modelId="{B4233F2C-52C2-4FAB-999D-7D1D810A9B8D}" type="pres">
      <dgm:prSet presAssocID="{A0CA30DC-A3BC-40B8-B51E-146BFD840152}" presName="root" presStyleCnt="0">
        <dgm:presLayoutVars>
          <dgm:dir/>
          <dgm:resizeHandles val="exact"/>
        </dgm:presLayoutVars>
      </dgm:prSet>
      <dgm:spPr/>
    </dgm:pt>
    <dgm:pt modelId="{7099A7E2-B1C4-4A57-8BAB-E8DE3B085A4A}" type="pres">
      <dgm:prSet presAssocID="{4BC7432B-A646-483C-B134-E8099BEFA60B}" presName="compNode" presStyleCnt="0"/>
      <dgm:spPr/>
    </dgm:pt>
    <dgm:pt modelId="{3F598E64-9F4B-4119-9E13-B1CF2FD645E8}" type="pres">
      <dgm:prSet presAssocID="{4BC7432B-A646-483C-B134-E8099BEFA60B}" presName="bgRect" presStyleLbl="bgShp" presStyleIdx="0" presStyleCnt="2"/>
      <dgm:spPr/>
    </dgm:pt>
    <dgm:pt modelId="{98DFE470-0758-480F-9025-D8B41BCA4FB9}" type="pres">
      <dgm:prSet presAssocID="{4BC7432B-A646-483C-B134-E8099BEFA60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amant"/>
        </a:ext>
      </dgm:extLst>
    </dgm:pt>
    <dgm:pt modelId="{6C8D7D84-BCD5-4654-B675-BC229A797BF3}" type="pres">
      <dgm:prSet presAssocID="{4BC7432B-A646-483C-B134-E8099BEFA60B}" presName="spaceRect" presStyleCnt="0"/>
      <dgm:spPr/>
    </dgm:pt>
    <dgm:pt modelId="{08BBB2CC-A970-4B8D-8F79-A8D7CE406CE5}" type="pres">
      <dgm:prSet presAssocID="{4BC7432B-A646-483C-B134-E8099BEFA60B}" presName="parTx" presStyleLbl="revTx" presStyleIdx="0" presStyleCnt="2">
        <dgm:presLayoutVars>
          <dgm:chMax val="0"/>
          <dgm:chPref val="0"/>
        </dgm:presLayoutVars>
      </dgm:prSet>
      <dgm:spPr/>
    </dgm:pt>
    <dgm:pt modelId="{99DD18C5-C065-49C4-B143-860B43EEAEB8}" type="pres">
      <dgm:prSet presAssocID="{51796AA2-E403-441A-B1AD-63CBA74CB831}" presName="sibTrans" presStyleCnt="0"/>
      <dgm:spPr/>
    </dgm:pt>
    <dgm:pt modelId="{1AE4FFF6-FF06-4C9E-96F1-06E4B87932FC}" type="pres">
      <dgm:prSet presAssocID="{4CAEA7C5-34AC-4FE0-807B-5D165443AEE1}" presName="compNode" presStyleCnt="0"/>
      <dgm:spPr/>
    </dgm:pt>
    <dgm:pt modelId="{DDB1752C-A4FB-4C1F-A3DE-02BE411DECDA}" type="pres">
      <dgm:prSet presAssocID="{4CAEA7C5-34AC-4FE0-807B-5D165443AEE1}" presName="bgRect" presStyleLbl="bgShp" presStyleIdx="1" presStyleCnt="2"/>
      <dgm:spPr/>
    </dgm:pt>
    <dgm:pt modelId="{7BE9EFA7-4B03-4A3D-8AB0-E6EF6CD313F0}" type="pres">
      <dgm:prSet presAssocID="{4CAEA7C5-34AC-4FE0-807B-5D165443AEE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434912DD-1D0C-4545-9ACF-BB2A99F513B1}" type="pres">
      <dgm:prSet presAssocID="{4CAEA7C5-34AC-4FE0-807B-5D165443AEE1}" presName="spaceRect" presStyleCnt="0"/>
      <dgm:spPr/>
    </dgm:pt>
    <dgm:pt modelId="{6A71DAB8-7394-40A2-B630-6964FFF2615B}" type="pres">
      <dgm:prSet presAssocID="{4CAEA7C5-34AC-4FE0-807B-5D165443AEE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6251D11-D9D7-49B7-98EC-3E7E5660A962}" type="presOf" srcId="{4CAEA7C5-34AC-4FE0-807B-5D165443AEE1}" destId="{6A71DAB8-7394-40A2-B630-6964FFF2615B}" srcOrd="0" destOrd="0" presId="urn:microsoft.com/office/officeart/2018/2/layout/IconVerticalSolidList"/>
    <dgm:cxn modelId="{EC098C51-ACB2-4FFC-ACAE-A5AE8AB9263A}" srcId="{A0CA30DC-A3BC-40B8-B51E-146BFD840152}" destId="{4CAEA7C5-34AC-4FE0-807B-5D165443AEE1}" srcOrd="1" destOrd="0" parTransId="{8503CF77-9D7F-490A-89EF-67D681E4622C}" sibTransId="{15945A4B-8C6B-4BEF-A4CE-9344BAA55446}"/>
    <dgm:cxn modelId="{18B60ED5-8DA9-4E07-94AF-B3490E99DFA6}" type="presOf" srcId="{4BC7432B-A646-483C-B134-E8099BEFA60B}" destId="{08BBB2CC-A970-4B8D-8F79-A8D7CE406CE5}" srcOrd="0" destOrd="0" presId="urn:microsoft.com/office/officeart/2018/2/layout/IconVerticalSolidList"/>
    <dgm:cxn modelId="{441599DA-57B9-4824-8A6F-5FB75AA08F5B}" type="presOf" srcId="{A0CA30DC-A3BC-40B8-B51E-146BFD840152}" destId="{B4233F2C-52C2-4FAB-999D-7D1D810A9B8D}" srcOrd="0" destOrd="0" presId="urn:microsoft.com/office/officeart/2018/2/layout/IconVerticalSolidList"/>
    <dgm:cxn modelId="{0A3578FE-C38E-42FF-BCF8-429DFCC3193C}" srcId="{A0CA30DC-A3BC-40B8-B51E-146BFD840152}" destId="{4BC7432B-A646-483C-B134-E8099BEFA60B}" srcOrd="0" destOrd="0" parTransId="{BBEACBC2-0E57-4135-9119-8CDEF8A6CD94}" sibTransId="{51796AA2-E403-441A-B1AD-63CBA74CB831}"/>
    <dgm:cxn modelId="{47E3C6EC-C84A-46B4-A131-C1C63F05F98D}" type="presParOf" srcId="{B4233F2C-52C2-4FAB-999D-7D1D810A9B8D}" destId="{7099A7E2-B1C4-4A57-8BAB-E8DE3B085A4A}" srcOrd="0" destOrd="0" presId="urn:microsoft.com/office/officeart/2018/2/layout/IconVerticalSolidList"/>
    <dgm:cxn modelId="{8430DDEE-8401-4CDA-B528-CBF97F8BACCA}" type="presParOf" srcId="{7099A7E2-B1C4-4A57-8BAB-E8DE3B085A4A}" destId="{3F598E64-9F4B-4119-9E13-B1CF2FD645E8}" srcOrd="0" destOrd="0" presId="urn:microsoft.com/office/officeart/2018/2/layout/IconVerticalSolidList"/>
    <dgm:cxn modelId="{7E126DBF-0448-4807-8CAC-9D841820C811}" type="presParOf" srcId="{7099A7E2-B1C4-4A57-8BAB-E8DE3B085A4A}" destId="{98DFE470-0758-480F-9025-D8B41BCA4FB9}" srcOrd="1" destOrd="0" presId="urn:microsoft.com/office/officeart/2018/2/layout/IconVerticalSolidList"/>
    <dgm:cxn modelId="{67219321-51B7-492B-A879-FE25F31264E4}" type="presParOf" srcId="{7099A7E2-B1C4-4A57-8BAB-E8DE3B085A4A}" destId="{6C8D7D84-BCD5-4654-B675-BC229A797BF3}" srcOrd="2" destOrd="0" presId="urn:microsoft.com/office/officeart/2018/2/layout/IconVerticalSolidList"/>
    <dgm:cxn modelId="{B6260D3B-7A2F-4112-B477-8BA0A76D5098}" type="presParOf" srcId="{7099A7E2-B1C4-4A57-8BAB-E8DE3B085A4A}" destId="{08BBB2CC-A970-4B8D-8F79-A8D7CE406CE5}" srcOrd="3" destOrd="0" presId="urn:microsoft.com/office/officeart/2018/2/layout/IconVerticalSolidList"/>
    <dgm:cxn modelId="{A9DC4AB5-AE63-4F11-A33E-AFE84FD1F4DF}" type="presParOf" srcId="{B4233F2C-52C2-4FAB-999D-7D1D810A9B8D}" destId="{99DD18C5-C065-49C4-B143-860B43EEAEB8}" srcOrd="1" destOrd="0" presId="urn:microsoft.com/office/officeart/2018/2/layout/IconVerticalSolidList"/>
    <dgm:cxn modelId="{6DD8B99F-8CBB-43A5-939D-FA8CCD9AF78E}" type="presParOf" srcId="{B4233F2C-52C2-4FAB-999D-7D1D810A9B8D}" destId="{1AE4FFF6-FF06-4C9E-96F1-06E4B87932FC}" srcOrd="2" destOrd="0" presId="urn:microsoft.com/office/officeart/2018/2/layout/IconVerticalSolidList"/>
    <dgm:cxn modelId="{36554CC5-1A4D-4C74-87D6-9687CC62C82D}" type="presParOf" srcId="{1AE4FFF6-FF06-4C9E-96F1-06E4B87932FC}" destId="{DDB1752C-A4FB-4C1F-A3DE-02BE411DECDA}" srcOrd="0" destOrd="0" presId="urn:microsoft.com/office/officeart/2018/2/layout/IconVerticalSolidList"/>
    <dgm:cxn modelId="{C2F92AA4-1A5B-460E-8CA6-AD6A09352EAE}" type="presParOf" srcId="{1AE4FFF6-FF06-4C9E-96F1-06E4B87932FC}" destId="{7BE9EFA7-4B03-4A3D-8AB0-E6EF6CD313F0}" srcOrd="1" destOrd="0" presId="urn:microsoft.com/office/officeart/2018/2/layout/IconVerticalSolidList"/>
    <dgm:cxn modelId="{ED0757FC-9DE2-420B-9ECC-8C2B387DD43E}" type="presParOf" srcId="{1AE4FFF6-FF06-4C9E-96F1-06E4B87932FC}" destId="{434912DD-1D0C-4545-9ACF-BB2A99F513B1}" srcOrd="2" destOrd="0" presId="urn:microsoft.com/office/officeart/2018/2/layout/IconVerticalSolidList"/>
    <dgm:cxn modelId="{4D373DFD-00FB-4812-AA15-E02440A887B4}" type="presParOf" srcId="{1AE4FFF6-FF06-4C9E-96F1-06E4B87932FC}" destId="{6A71DAB8-7394-40A2-B630-6964FFF2615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D8AAB5-E9B1-4734-9618-0B0E75462FA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D34096-3A03-492B-9A3E-540D11F34984}">
      <dgm:prSet/>
      <dgm:spPr/>
      <dgm:t>
        <a:bodyPr/>
        <a:lstStyle/>
        <a:p>
          <a:pPr>
            <a:defRPr cap="all"/>
          </a:pPr>
          <a:r>
            <a:rPr lang="cs-CZ" b="1"/>
            <a:t>Strategie tahu: </a:t>
          </a:r>
          <a:r>
            <a:rPr lang="cs-CZ"/>
            <a:t>má vytvořit poptávku na straně spotřebitelů</a:t>
          </a:r>
          <a:endParaRPr lang="en-US"/>
        </a:p>
      </dgm:t>
    </dgm:pt>
    <dgm:pt modelId="{E244AE3B-834F-4577-AEB9-4D31CE5697E2}" type="parTrans" cxnId="{B1CB4E31-1999-47CF-AD79-64CF7D8E6C8E}">
      <dgm:prSet/>
      <dgm:spPr/>
      <dgm:t>
        <a:bodyPr/>
        <a:lstStyle/>
        <a:p>
          <a:endParaRPr lang="en-US"/>
        </a:p>
      </dgm:t>
    </dgm:pt>
    <dgm:pt modelId="{33289063-A06E-4349-8173-9B1750F89B07}" type="sibTrans" cxnId="{B1CB4E31-1999-47CF-AD79-64CF7D8E6C8E}">
      <dgm:prSet/>
      <dgm:spPr/>
      <dgm:t>
        <a:bodyPr/>
        <a:lstStyle/>
        <a:p>
          <a:endParaRPr lang="en-US"/>
        </a:p>
      </dgm:t>
    </dgm:pt>
    <dgm:pt modelId="{44EEF644-17D8-4D36-B081-23211CC2155D}">
      <dgm:prSet/>
      <dgm:spPr/>
      <dgm:t>
        <a:bodyPr/>
        <a:lstStyle/>
        <a:p>
          <a:pPr>
            <a:defRPr cap="all"/>
          </a:pPr>
          <a:r>
            <a:rPr lang="cs-CZ" b="1"/>
            <a:t>Strategie tlaku: </a:t>
          </a:r>
          <a:r>
            <a:rPr lang="cs-CZ"/>
            <a:t>přenechává odpovědnost za prodej na distribučním řetězci</a:t>
          </a:r>
          <a:endParaRPr lang="en-US"/>
        </a:p>
      </dgm:t>
    </dgm:pt>
    <dgm:pt modelId="{8B221E52-8491-420B-87C6-048CC444A598}" type="parTrans" cxnId="{C70CAE01-54BB-4F80-87E1-9C3326765175}">
      <dgm:prSet/>
      <dgm:spPr/>
      <dgm:t>
        <a:bodyPr/>
        <a:lstStyle/>
        <a:p>
          <a:endParaRPr lang="en-US"/>
        </a:p>
      </dgm:t>
    </dgm:pt>
    <dgm:pt modelId="{B9DA63C7-3A33-48DA-85D8-7BCDDA9958EA}" type="sibTrans" cxnId="{C70CAE01-54BB-4F80-87E1-9C3326765175}">
      <dgm:prSet/>
      <dgm:spPr/>
      <dgm:t>
        <a:bodyPr/>
        <a:lstStyle/>
        <a:p>
          <a:endParaRPr lang="en-US"/>
        </a:p>
      </dgm:t>
    </dgm:pt>
    <dgm:pt modelId="{11C318CA-9861-4FE9-9E03-988F7278B6DA}">
      <dgm:prSet/>
      <dgm:spPr/>
      <dgm:t>
        <a:bodyPr/>
        <a:lstStyle/>
        <a:p>
          <a:pPr>
            <a:defRPr cap="all"/>
          </a:pPr>
          <a:r>
            <a:rPr lang="cs-CZ" i="1"/>
            <a:t>Účinná komunikace předpokládá pochopení motivace zákazníka</a:t>
          </a:r>
          <a:endParaRPr lang="en-US"/>
        </a:p>
      </dgm:t>
    </dgm:pt>
    <dgm:pt modelId="{7CAE75D0-2E31-4103-A2CE-FC14F776E701}" type="parTrans" cxnId="{8506F092-C3F4-49A7-9299-B51C9955F99C}">
      <dgm:prSet/>
      <dgm:spPr/>
      <dgm:t>
        <a:bodyPr/>
        <a:lstStyle/>
        <a:p>
          <a:endParaRPr lang="en-US"/>
        </a:p>
      </dgm:t>
    </dgm:pt>
    <dgm:pt modelId="{761FD372-D897-4B8F-980E-E5D51BF9F7F1}" type="sibTrans" cxnId="{8506F092-C3F4-49A7-9299-B51C9955F99C}">
      <dgm:prSet/>
      <dgm:spPr/>
      <dgm:t>
        <a:bodyPr/>
        <a:lstStyle/>
        <a:p>
          <a:endParaRPr lang="en-US"/>
        </a:p>
      </dgm:t>
    </dgm:pt>
    <dgm:pt modelId="{E0B98227-82F6-41DA-994F-BDFE991E6BC9}" type="pres">
      <dgm:prSet presAssocID="{13D8AAB5-E9B1-4734-9618-0B0E75462FA5}" presName="diagram" presStyleCnt="0">
        <dgm:presLayoutVars>
          <dgm:dir/>
          <dgm:resizeHandles val="exact"/>
        </dgm:presLayoutVars>
      </dgm:prSet>
      <dgm:spPr/>
    </dgm:pt>
    <dgm:pt modelId="{D4A81F96-1DA0-45A4-B37C-96A9873B5EDC}" type="pres">
      <dgm:prSet presAssocID="{8BD34096-3A03-492B-9A3E-540D11F34984}" presName="node" presStyleLbl="node1" presStyleIdx="0" presStyleCnt="3">
        <dgm:presLayoutVars>
          <dgm:bulletEnabled val="1"/>
        </dgm:presLayoutVars>
      </dgm:prSet>
      <dgm:spPr/>
    </dgm:pt>
    <dgm:pt modelId="{4BB54046-D5D0-4652-920F-9BA092BC27E2}" type="pres">
      <dgm:prSet presAssocID="{33289063-A06E-4349-8173-9B1750F89B07}" presName="sibTrans" presStyleCnt="0"/>
      <dgm:spPr/>
    </dgm:pt>
    <dgm:pt modelId="{C61D0735-D5F7-4604-A057-6906FD753125}" type="pres">
      <dgm:prSet presAssocID="{44EEF644-17D8-4D36-B081-23211CC2155D}" presName="node" presStyleLbl="node1" presStyleIdx="1" presStyleCnt="3">
        <dgm:presLayoutVars>
          <dgm:bulletEnabled val="1"/>
        </dgm:presLayoutVars>
      </dgm:prSet>
      <dgm:spPr/>
    </dgm:pt>
    <dgm:pt modelId="{FDA15729-748D-4180-9083-FA47B0994165}" type="pres">
      <dgm:prSet presAssocID="{B9DA63C7-3A33-48DA-85D8-7BCDDA9958EA}" presName="sibTrans" presStyleCnt="0"/>
      <dgm:spPr/>
    </dgm:pt>
    <dgm:pt modelId="{A978B25C-BEB0-4854-BAE8-5445E0647D9F}" type="pres">
      <dgm:prSet presAssocID="{11C318CA-9861-4FE9-9E03-988F7278B6DA}" presName="node" presStyleLbl="node1" presStyleIdx="2" presStyleCnt="3">
        <dgm:presLayoutVars>
          <dgm:bulletEnabled val="1"/>
        </dgm:presLayoutVars>
      </dgm:prSet>
      <dgm:spPr/>
    </dgm:pt>
  </dgm:ptLst>
  <dgm:cxnLst>
    <dgm:cxn modelId="{C70CAE01-54BB-4F80-87E1-9C3326765175}" srcId="{13D8AAB5-E9B1-4734-9618-0B0E75462FA5}" destId="{44EEF644-17D8-4D36-B081-23211CC2155D}" srcOrd="1" destOrd="0" parTransId="{8B221E52-8491-420B-87C6-048CC444A598}" sibTransId="{B9DA63C7-3A33-48DA-85D8-7BCDDA9958EA}"/>
    <dgm:cxn modelId="{B1CB4E31-1999-47CF-AD79-64CF7D8E6C8E}" srcId="{13D8AAB5-E9B1-4734-9618-0B0E75462FA5}" destId="{8BD34096-3A03-492B-9A3E-540D11F34984}" srcOrd="0" destOrd="0" parTransId="{E244AE3B-834F-4577-AEB9-4D31CE5697E2}" sibTransId="{33289063-A06E-4349-8173-9B1750F89B07}"/>
    <dgm:cxn modelId="{BE6AED5A-C3C5-4537-A1C9-B03D77632F86}" type="presOf" srcId="{44EEF644-17D8-4D36-B081-23211CC2155D}" destId="{C61D0735-D5F7-4604-A057-6906FD753125}" srcOrd="0" destOrd="0" presId="urn:microsoft.com/office/officeart/2005/8/layout/default"/>
    <dgm:cxn modelId="{8506F092-C3F4-49A7-9299-B51C9955F99C}" srcId="{13D8AAB5-E9B1-4734-9618-0B0E75462FA5}" destId="{11C318CA-9861-4FE9-9E03-988F7278B6DA}" srcOrd="2" destOrd="0" parTransId="{7CAE75D0-2E31-4103-A2CE-FC14F776E701}" sibTransId="{761FD372-D897-4B8F-980E-E5D51BF9F7F1}"/>
    <dgm:cxn modelId="{9262EA9B-804D-4796-A64E-4D5D2B433DA0}" type="presOf" srcId="{11C318CA-9861-4FE9-9E03-988F7278B6DA}" destId="{A978B25C-BEB0-4854-BAE8-5445E0647D9F}" srcOrd="0" destOrd="0" presId="urn:microsoft.com/office/officeart/2005/8/layout/default"/>
    <dgm:cxn modelId="{420E4CBA-764D-4245-A66C-FF339DC3F5C1}" type="presOf" srcId="{13D8AAB5-E9B1-4734-9618-0B0E75462FA5}" destId="{E0B98227-82F6-41DA-994F-BDFE991E6BC9}" srcOrd="0" destOrd="0" presId="urn:microsoft.com/office/officeart/2005/8/layout/default"/>
    <dgm:cxn modelId="{7E06DDD1-8546-4A3F-870D-237B34F823FB}" type="presOf" srcId="{8BD34096-3A03-492B-9A3E-540D11F34984}" destId="{D4A81F96-1DA0-45A4-B37C-96A9873B5EDC}" srcOrd="0" destOrd="0" presId="urn:microsoft.com/office/officeart/2005/8/layout/default"/>
    <dgm:cxn modelId="{02BC2E10-C212-4836-9D81-B2DF671518B6}" type="presParOf" srcId="{E0B98227-82F6-41DA-994F-BDFE991E6BC9}" destId="{D4A81F96-1DA0-45A4-B37C-96A9873B5EDC}" srcOrd="0" destOrd="0" presId="urn:microsoft.com/office/officeart/2005/8/layout/default"/>
    <dgm:cxn modelId="{1C11C1F5-D8F6-45F7-A9D8-8694AE767134}" type="presParOf" srcId="{E0B98227-82F6-41DA-994F-BDFE991E6BC9}" destId="{4BB54046-D5D0-4652-920F-9BA092BC27E2}" srcOrd="1" destOrd="0" presId="urn:microsoft.com/office/officeart/2005/8/layout/default"/>
    <dgm:cxn modelId="{6402493C-C3A5-4C2D-B6C8-CAD5CA9DB03A}" type="presParOf" srcId="{E0B98227-82F6-41DA-994F-BDFE991E6BC9}" destId="{C61D0735-D5F7-4604-A057-6906FD753125}" srcOrd="2" destOrd="0" presId="urn:microsoft.com/office/officeart/2005/8/layout/default"/>
    <dgm:cxn modelId="{E147B972-0A4E-4EFB-AD6F-E3ECC395D612}" type="presParOf" srcId="{E0B98227-82F6-41DA-994F-BDFE991E6BC9}" destId="{FDA15729-748D-4180-9083-FA47B0994165}" srcOrd="3" destOrd="0" presId="urn:microsoft.com/office/officeart/2005/8/layout/default"/>
    <dgm:cxn modelId="{884AA762-17FA-4A9B-B874-01DEC47DACE0}" type="presParOf" srcId="{E0B98227-82F6-41DA-994F-BDFE991E6BC9}" destId="{A978B25C-BEB0-4854-BAE8-5445E0647D9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D24973-9A3F-4B3E-ABFD-C89B2B4D6A04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1A5516D-9E8F-4019-B425-445C9C8220D4}">
      <dgm:prSet/>
      <dgm:spPr/>
      <dgm:t>
        <a:bodyPr/>
        <a:lstStyle/>
        <a:p>
          <a:r>
            <a:rPr lang="cs-CZ" dirty="0"/>
            <a:t>Individuální zákazník a nástroje komunikace s ním:</a:t>
          </a:r>
          <a:endParaRPr lang="en-US" dirty="0"/>
        </a:p>
      </dgm:t>
    </dgm:pt>
    <dgm:pt modelId="{817E9A55-ED9B-408D-83E3-7C13F19A0630}" type="parTrans" cxnId="{D4046F67-8C5B-45AB-9149-C2D8D427A3C3}">
      <dgm:prSet/>
      <dgm:spPr/>
      <dgm:t>
        <a:bodyPr/>
        <a:lstStyle/>
        <a:p>
          <a:endParaRPr lang="en-US"/>
        </a:p>
      </dgm:t>
    </dgm:pt>
    <dgm:pt modelId="{2AE06B67-D71D-4697-A8F5-214152653CEA}" type="sibTrans" cxnId="{D4046F67-8C5B-45AB-9149-C2D8D427A3C3}">
      <dgm:prSet/>
      <dgm:spPr/>
      <dgm:t>
        <a:bodyPr/>
        <a:lstStyle/>
        <a:p>
          <a:endParaRPr lang="en-US"/>
        </a:p>
      </dgm:t>
    </dgm:pt>
    <dgm:pt modelId="{BE062C01-F921-4DE5-B5D5-867145C6307A}">
      <dgm:prSet/>
      <dgm:spPr/>
      <dgm:t>
        <a:bodyPr/>
        <a:lstStyle/>
        <a:p>
          <a:r>
            <a:rPr lang="cs-CZ"/>
            <a:t>Reklama</a:t>
          </a:r>
          <a:endParaRPr lang="en-US"/>
        </a:p>
      </dgm:t>
    </dgm:pt>
    <dgm:pt modelId="{6DA84480-0886-4FD2-AB02-650293BD2897}" type="parTrans" cxnId="{3DC3F3E9-7F0E-484C-8640-2EBD86A0A515}">
      <dgm:prSet/>
      <dgm:spPr/>
      <dgm:t>
        <a:bodyPr/>
        <a:lstStyle/>
        <a:p>
          <a:endParaRPr lang="en-US"/>
        </a:p>
      </dgm:t>
    </dgm:pt>
    <dgm:pt modelId="{76476B96-FEBC-4845-A9D2-4FD593AC3E7D}" type="sibTrans" cxnId="{3DC3F3E9-7F0E-484C-8640-2EBD86A0A515}">
      <dgm:prSet/>
      <dgm:spPr/>
      <dgm:t>
        <a:bodyPr/>
        <a:lstStyle/>
        <a:p>
          <a:endParaRPr lang="en-US"/>
        </a:p>
      </dgm:t>
    </dgm:pt>
    <dgm:pt modelId="{A65D4894-8B19-45CC-9C66-BCDE19E12ADB}">
      <dgm:prSet/>
      <dgm:spPr/>
      <dgm:t>
        <a:bodyPr/>
        <a:lstStyle/>
        <a:p>
          <a:r>
            <a:rPr lang="cs-CZ"/>
            <a:t>Podpora prodeje</a:t>
          </a:r>
          <a:endParaRPr lang="en-US"/>
        </a:p>
      </dgm:t>
    </dgm:pt>
    <dgm:pt modelId="{A393DFD0-90B4-4DFD-9ACC-E1FE0E8849BF}" type="parTrans" cxnId="{1334B20F-99A1-45D9-BC88-24B70AF0298C}">
      <dgm:prSet/>
      <dgm:spPr/>
      <dgm:t>
        <a:bodyPr/>
        <a:lstStyle/>
        <a:p>
          <a:endParaRPr lang="en-US"/>
        </a:p>
      </dgm:t>
    </dgm:pt>
    <dgm:pt modelId="{8BFEA69C-CDE0-439F-9F2B-40F05AFA17DE}" type="sibTrans" cxnId="{1334B20F-99A1-45D9-BC88-24B70AF0298C}">
      <dgm:prSet/>
      <dgm:spPr/>
      <dgm:t>
        <a:bodyPr/>
        <a:lstStyle/>
        <a:p>
          <a:endParaRPr lang="en-US"/>
        </a:p>
      </dgm:t>
    </dgm:pt>
    <dgm:pt modelId="{1BF707E6-9A75-496A-9375-8856D3D479DB}">
      <dgm:prSet/>
      <dgm:spPr/>
      <dgm:t>
        <a:bodyPr/>
        <a:lstStyle/>
        <a:p>
          <a:r>
            <a:rPr lang="cs-CZ" dirty="0"/>
            <a:t>Přímý marketing</a:t>
          </a:r>
          <a:endParaRPr lang="en-US" dirty="0"/>
        </a:p>
      </dgm:t>
    </dgm:pt>
    <dgm:pt modelId="{185D2C05-5D24-4F04-87BC-CDF933A3126A}" type="parTrans" cxnId="{361FC697-32D6-4AE2-B0F8-C49AE6BAD04F}">
      <dgm:prSet/>
      <dgm:spPr/>
      <dgm:t>
        <a:bodyPr/>
        <a:lstStyle/>
        <a:p>
          <a:endParaRPr lang="en-US"/>
        </a:p>
      </dgm:t>
    </dgm:pt>
    <dgm:pt modelId="{CF7D8D49-E7A1-464E-9DB4-C614B7FF7F42}" type="sibTrans" cxnId="{361FC697-32D6-4AE2-B0F8-C49AE6BAD04F}">
      <dgm:prSet/>
      <dgm:spPr/>
      <dgm:t>
        <a:bodyPr/>
        <a:lstStyle/>
        <a:p>
          <a:endParaRPr lang="en-US"/>
        </a:p>
      </dgm:t>
    </dgm:pt>
    <dgm:pt modelId="{63852F02-7DFC-4C73-9E4B-7EC4A9BB8935}">
      <dgm:prSet/>
      <dgm:spPr/>
      <dgm:t>
        <a:bodyPr/>
        <a:lstStyle/>
        <a:p>
          <a:r>
            <a:rPr lang="cs-CZ"/>
            <a:t>PR</a:t>
          </a:r>
          <a:endParaRPr lang="en-US"/>
        </a:p>
      </dgm:t>
    </dgm:pt>
    <dgm:pt modelId="{641EF223-3DB1-4DD9-9BDA-CA3109D62B9B}" type="parTrans" cxnId="{F43E867C-E979-4D17-8451-550B2B2B6C48}">
      <dgm:prSet/>
      <dgm:spPr/>
      <dgm:t>
        <a:bodyPr/>
        <a:lstStyle/>
        <a:p>
          <a:endParaRPr lang="en-US"/>
        </a:p>
      </dgm:t>
    </dgm:pt>
    <dgm:pt modelId="{711CE8BF-6AF1-49AD-AA05-C6B1F98A8467}" type="sibTrans" cxnId="{F43E867C-E979-4D17-8451-550B2B2B6C48}">
      <dgm:prSet/>
      <dgm:spPr/>
      <dgm:t>
        <a:bodyPr/>
        <a:lstStyle/>
        <a:p>
          <a:endParaRPr lang="en-US"/>
        </a:p>
      </dgm:t>
    </dgm:pt>
    <dgm:pt modelId="{8736461E-69F7-4EEF-8368-72E6BCCFDF32}">
      <dgm:prSet/>
      <dgm:spPr/>
      <dgm:t>
        <a:bodyPr/>
        <a:lstStyle/>
        <a:p>
          <a:r>
            <a:rPr lang="cs-CZ"/>
            <a:t>Dvoustupňová komunikace(názorové autority)</a:t>
          </a:r>
          <a:endParaRPr lang="en-US"/>
        </a:p>
      </dgm:t>
    </dgm:pt>
    <dgm:pt modelId="{C08E3E15-ED75-49DF-A556-8F4AC5D2DD9B}" type="parTrans" cxnId="{4A98A69E-FDDB-4395-A3A7-C76599D09587}">
      <dgm:prSet/>
      <dgm:spPr/>
      <dgm:t>
        <a:bodyPr/>
        <a:lstStyle/>
        <a:p>
          <a:endParaRPr lang="en-US"/>
        </a:p>
      </dgm:t>
    </dgm:pt>
    <dgm:pt modelId="{3CCFD196-0F33-42CC-8DB1-D54C477736B8}" type="sibTrans" cxnId="{4A98A69E-FDDB-4395-A3A7-C76599D09587}">
      <dgm:prSet/>
      <dgm:spPr/>
      <dgm:t>
        <a:bodyPr/>
        <a:lstStyle/>
        <a:p>
          <a:endParaRPr lang="en-US"/>
        </a:p>
      </dgm:t>
    </dgm:pt>
    <dgm:pt modelId="{A0F4FFF0-1A99-4FA3-9181-33D9B9928AEB}">
      <dgm:prSet/>
      <dgm:spPr/>
      <dgm:t>
        <a:bodyPr/>
        <a:lstStyle/>
        <a:p>
          <a:r>
            <a:rPr lang="cs-CZ"/>
            <a:t>Komunikace mezi firmami (B2B sektor)</a:t>
          </a:r>
          <a:endParaRPr lang="en-US"/>
        </a:p>
      </dgm:t>
    </dgm:pt>
    <dgm:pt modelId="{635714B3-926E-4FF6-BEF1-CDFE4AF4E339}" type="parTrans" cxnId="{4FA1C046-A0E5-4D39-9590-12FAA5954DA9}">
      <dgm:prSet/>
      <dgm:spPr/>
      <dgm:t>
        <a:bodyPr/>
        <a:lstStyle/>
        <a:p>
          <a:endParaRPr lang="en-US"/>
        </a:p>
      </dgm:t>
    </dgm:pt>
    <dgm:pt modelId="{E3F0D32D-92A1-4339-B3A6-88B952D10248}" type="sibTrans" cxnId="{4FA1C046-A0E5-4D39-9590-12FAA5954DA9}">
      <dgm:prSet/>
      <dgm:spPr/>
      <dgm:t>
        <a:bodyPr/>
        <a:lstStyle/>
        <a:p>
          <a:endParaRPr lang="en-US"/>
        </a:p>
      </dgm:t>
    </dgm:pt>
    <dgm:pt modelId="{45B390BE-1CE1-4DF5-82C0-26E2CFA824A5}">
      <dgm:prSet/>
      <dgm:spPr/>
      <dgm:t>
        <a:bodyPr/>
        <a:lstStyle/>
        <a:p>
          <a:r>
            <a:rPr lang="cs-CZ"/>
            <a:t>Navíc: osobní prodej, podniková a produktová reklama, podpora prodeje na mezipodnikových trzích</a:t>
          </a:r>
          <a:endParaRPr lang="en-US"/>
        </a:p>
      </dgm:t>
    </dgm:pt>
    <dgm:pt modelId="{37885F8F-5311-4FA0-9EA8-009CA0C69799}" type="parTrans" cxnId="{A8ED318D-D264-4943-BE67-1A905EB9546B}">
      <dgm:prSet/>
      <dgm:spPr/>
      <dgm:t>
        <a:bodyPr/>
        <a:lstStyle/>
        <a:p>
          <a:endParaRPr lang="en-US"/>
        </a:p>
      </dgm:t>
    </dgm:pt>
    <dgm:pt modelId="{25F9F5F8-5302-4762-8BDC-77EDA56CFB6F}" type="sibTrans" cxnId="{A8ED318D-D264-4943-BE67-1A905EB9546B}">
      <dgm:prSet/>
      <dgm:spPr/>
      <dgm:t>
        <a:bodyPr/>
        <a:lstStyle/>
        <a:p>
          <a:endParaRPr lang="en-US"/>
        </a:p>
      </dgm:t>
    </dgm:pt>
    <dgm:pt modelId="{B3B182B7-2BCC-4A59-9672-868691D216F5}" type="pres">
      <dgm:prSet presAssocID="{33D24973-9A3F-4B3E-ABFD-C89B2B4D6A04}" presName="linear" presStyleCnt="0">
        <dgm:presLayoutVars>
          <dgm:dir/>
          <dgm:animLvl val="lvl"/>
          <dgm:resizeHandles val="exact"/>
        </dgm:presLayoutVars>
      </dgm:prSet>
      <dgm:spPr/>
    </dgm:pt>
    <dgm:pt modelId="{1A82A7B0-EE30-4254-A637-5132C6750653}" type="pres">
      <dgm:prSet presAssocID="{A1A5516D-9E8F-4019-B425-445C9C8220D4}" presName="parentLin" presStyleCnt="0"/>
      <dgm:spPr/>
    </dgm:pt>
    <dgm:pt modelId="{293A80C7-B7BB-4616-854E-CB62CC77F903}" type="pres">
      <dgm:prSet presAssocID="{A1A5516D-9E8F-4019-B425-445C9C8220D4}" presName="parentLeftMargin" presStyleLbl="node1" presStyleIdx="0" presStyleCnt="2"/>
      <dgm:spPr/>
    </dgm:pt>
    <dgm:pt modelId="{F6A731AF-F8E9-45B3-B249-975BDBA556D5}" type="pres">
      <dgm:prSet presAssocID="{A1A5516D-9E8F-4019-B425-445C9C8220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2C65EBE-A052-4F30-810A-A3910EDA7CA0}" type="pres">
      <dgm:prSet presAssocID="{A1A5516D-9E8F-4019-B425-445C9C8220D4}" presName="negativeSpace" presStyleCnt="0"/>
      <dgm:spPr/>
    </dgm:pt>
    <dgm:pt modelId="{2CD966FA-11EE-41F9-9EC3-C77FB48DCEAA}" type="pres">
      <dgm:prSet presAssocID="{A1A5516D-9E8F-4019-B425-445C9C8220D4}" presName="childText" presStyleLbl="conFgAcc1" presStyleIdx="0" presStyleCnt="2">
        <dgm:presLayoutVars>
          <dgm:bulletEnabled val="1"/>
        </dgm:presLayoutVars>
      </dgm:prSet>
      <dgm:spPr/>
    </dgm:pt>
    <dgm:pt modelId="{2A43CF28-AD01-4966-8D70-C291EE6C0A1A}" type="pres">
      <dgm:prSet presAssocID="{2AE06B67-D71D-4697-A8F5-214152653CEA}" presName="spaceBetweenRectangles" presStyleCnt="0"/>
      <dgm:spPr/>
    </dgm:pt>
    <dgm:pt modelId="{DF85B034-E325-47F4-B5FC-E72503B097E4}" type="pres">
      <dgm:prSet presAssocID="{A0F4FFF0-1A99-4FA3-9181-33D9B9928AEB}" presName="parentLin" presStyleCnt="0"/>
      <dgm:spPr/>
    </dgm:pt>
    <dgm:pt modelId="{D23CD304-5C26-45FD-84DF-DC92FF3D6D6F}" type="pres">
      <dgm:prSet presAssocID="{A0F4FFF0-1A99-4FA3-9181-33D9B9928AEB}" presName="parentLeftMargin" presStyleLbl="node1" presStyleIdx="0" presStyleCnt="2"/>
      <dgm:spPr/>
    </dgm:pt>
    <dgm:pt modelId="{AC3E9E66-2ABD-4F76-A1F0-38E4A827A911}" type="pres">
      <dgm:prSet presAssocID="{A0F4FFF0-1A99-4FA3-9181-33D9B9928AE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699CDBB-DC62-4C70-8433-4485E7561AA4}" type="pres">
      <dgm:prSet presAssocID="{A0F4FFF0-1A99-4FA3-9181-33D9B9928AEB}" presName="negativeSpace" presStyleCnt="0"/>
      <dgm:spPr/>
    </dgm:pt>
    <dgm:pt modelId="{538AC090-96AD-4556-B0C4-946ABFEC899D}" type="pres">
      <dgm:prSet presAssocID="{A0F4FFF0-1A99-4FA3-9181-33D9B9928AE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6A07104-73C8-48D7-BFFA-78627503A8BB}" type="presOf" srcId="{63852F02-7DFC-4C73-9E4B-7EC4A9BB8935}" destId="{2CD966FA-11EE-41F9-9EC3-C77FB48DCEAA}" srcOrd="0" destOrd="3" presId="urn:microsoft.com/office/officeart/2005/8/layout/list1"/>
    <dgm:cxn modelId="{1334B20F-99A1-45D9-BC88-24B70AF0298C}" srcId="{A1A5516D-9E8F-4019-B425-445C9C8220D4}" destId="{A65D4894-8B19-45CC-9C66-BCDE19E12ADB}" srcOrd="1" destOrd="0" parTransId="{A393DFD0-90B4-4DFD-9ACC-E1FE0E8849BF}" sibTransId="{8BFEA69C-CDE0-439F-9F2B-40F05AFA17DE}"/>
    <dgm:cxn modelId="{85772C11-02CE-4B6E-80BA-46B27CD80D76}" type="presOf" srcId="{45B390BE-1CE1-4DF5-82C0-26E2CFA824A5}" destId="{538AC090-96AD-4556-B0C4-946ABFEC899D}" srcOrd="0" destOrd="0" presId="urn:microsoft.com/office/officeart/2005/8/layout/list1"/>
    <dgm:cxn modelId="{723A2D3E-1748-4C1C-ABF1-5721D0F2B961}" type="presOf" srcId="{BE062C01-F921-4DE5-B5D5-867145C6307A}" destId="{2CD966FA-11EE-41F9-9EC3-C77FB48DCEAA}" srcOrd="0" destOrd="0" presId="urn:microsoft.com/office/officeart/2005/8/layout/list1"/>
    <dgm:cxn modelId="{4091B662-6085-465F-8A93-0BD9DF510A92}" type="presOf" srcId="{A1A5516D-9E8F-4019-B425-445C9C8220D4}" destId="{293A80C7-B7BB-4616-854E-CB62CC77F903}" srcOrd="0" destOrd="0" presId="urn:microsoft.com/office/officeart/2005/8/layout/list1"/>
    <dgm:cxn modelId="{0E4FC062-80A2-4088-9829-CC5158DDE1A4}" type="presOf" srcId="{A1A5516D-9E8F-4019-B425-445C9C8220D4}" destId="{F6A731AF-F8E9-45B3-B249-975BDBA556D5}" srcOrd="1" destOrd="0" presId="urn:microsoft.com/office/officeart/2005/8/layout/list1"/>
    <dgm:cxn modelId="{4FA1C046-A0E5-4D39-9590-12FAA5954DA9}" srcId="{33D24973-9A3F-4B3E-ABFD-C89B2B4D6A04}" destId="{A0F4FFF0-1A99-4FA3-9181-33D9B9928AEB}" srcOrd="1" destOrd="0" parTransId="{635714B3-926E-4FF6-BEF1-CDFE4AF4E339}" sibTransId="{E3F0D32D-92A1-4339-B3A6-88B952D10248}"/>
    <dgm:cxn modelId="{D4046F67-8C5B-45AB-9149-C2D8D427A3C3}" srcId="{33D24973-9A3F-4B3E-ABFD-C89B2B4D6A04}" destId="{A1A5516D-9E8F-4019-B425-445C9C8220D4}" srcOrd="0" destOrd="0" parTransId="{817E9A55-ED9B-408D-83E3-7C13F19A0630}" sibTransId="{2AE06B67-D71D-4697-A8F5-214152653CEA}"/>
    <dgm:cxn modelId="{D0C9154C-B715-4D68-A7EA-B530D64DD47E}" type="presOf" srcId="{A65D4894-8B19-45CC-9C66-BCDE19E12ADB}" destId="{2CD966FA-11EE-41F9-9EC3-C77FB48DCEAA}" srcOrd="0" destOrd="1" presId="urn:microsoft.com/office/officeart/2005/8/layout/list1"/>
    <dgm:cxn modelId="{B16A7652-C481-4C75-AF67-38B59AA21F24}" type="presOf" srcId="{8736461E-69F7-4EEF-8368-72E6BCCFDF32}" destId="{2CD966FA-11EE-41F9-9EC3-C77FB48DCEAA}" srcOrd="0" destOrd="4" presId="urn:microsoft.com/office/officeart/2005/8/layout/list1"/>
    <dgm:cxn modelId="{F43E867C-E979-4D17-8451-550B2B2B6C48}" srcId="{A1A5516D-9E8F-4019-B425-445C9C8220D4}" destId="{63852F02-7DFC-4C73-9E4B-7EC4A9BB8935}" srcOrd="3" destOrd="0" parTransId="{641EF223-3DB1-4DD9-9BDA-CA3109D62B9B}" sibTransId="{711CE8BF-6AF1-49AD-AA05-C6B1F98A8467}"/>
    <dgm:cxn modelId="{A8ED318D-D264-4943-BE67-1A905EB9546B}" srcId="{A0F4FFF0-1A99-4FA3-9181-33D9B9928AEB}" destId="{45B390BE-1CE1-4DF5-82C0-26E2CFA824A5}" srcOrd="0" destOrd="0" parTransId="{37885F8F-5311-4FA0-9EA8-009CA0C69799}" sibTransId="{25F9F5F8-5302-4762-8BDC-77EDA56CFB6F}"/>
    <dgm:cxn modelId="{361FC697-32D6-4AE2-B0F8-C49AE6BAD04F}" srcId="{A1A5516D-9E8F-4019-B425-445C9C8220D4}" destId="{1BF707E6-9A75-496A-9375-8856D3D479DB}" srcOrd="2" destOrd="0" parTransId="{185D2C05-5D24-4F04-87BC-CDF933A3126A}" sibTransId="{CF7D8D49-E7A1-464E-9DB4-C614B7FF7F42}"/>
    <dgm:cxn modelId="{05937E9B-0602-4ED2-A173-0ADCB25F7616}" type="presOf" srcId="{A0F4FFF0-1A99-4FA3-9181-33D9B9928AEB}" destId="{D23CD304-5C26-45FD-84DF-DC92FF3D6D6F}" srcOrd="0" destOrd="0" presId="urn:microsoft.com/office/officeart/2005/8/layout/list1"/>
    <dgm:cxn modelId="{C677199C-AEF6-47A1-A548-8DDC18626AF8}" type="presOf" srcId="{1BF707E6-9A75-496A-9375-8856D3D479DB}" destId="{2CD966FA-11EE-41F9-9EC3-C77FB48DCEAA}" srcOrd="0" destOrd="2" presId="urn:microsoft.com/office/officeart/2005/8/layout/list1"/>
    <dgm:cxn modelId="{4A98A69E-FDDB-4395-A3A7-C76599D09587}" srcId="{A1A5516D-9E8F-4019-B425-445C9C8220D4}" destId="{8736461E-69F7-4EEF-8368-72E6BCCFDF32}" srcOrd="4" destOrd="0" parTransId="{C08E3E15-ED75-49DF-A556-8F4AC5D2DD9B}" sibTransId="{3CCFD196-0F33-42CC-8DB1-D54C477736B8}"/>
    <dgm:cxn modelId="{595C7FCA-C7BC-4519-A041-E161003875F4}" type="presOf" srcId="{A0F4FFF0-1A99-4FA3-9181-33D9B9928AEB}" destId="{AC3E9E66-2ABD-4F76-A1F0-38E4A827A911}" srcOrd="1" destOrd="0" presId="urn:microsoft.com/office/officeart/2005/8/layout/list1"/>
    <dgm:cxn modelId="{3DC3F3E9-7F0E-484C-8640-2EBD86A0A515}" srcId="{A1A5516D-9E8F-4019-B425-445C9C8220D4}" destId="{BE062C01-F921-4DE5-B5D5-867145C6307A}" srcOrd="0" destOrd="0" parTransId="{6DA84480-0886-4FD2-AB02-650293BD2897}" sibTransId="{76476B96-FEBC-4845-A9D2-4FD593AC3E7D}"/>
    <dgm:cxn modelId="{CBBEF0F1-76C4-41F5-9AD6-EB9630FBEBB4}" type="presOf" srcId="{33D24973-9A3F-4B3E-ABFD-C89B2B4D6A04}" destId="{B3B182B7-2BCC-4A59-9672-868691D216F5}" srcOrd="0" destOrd="0" presId="urn:microsoft.com/office/officeart/2005/8/layout/list1"/>
    <dgm:cxn modelId="{971F6C9D-EEF3-4EC3-93CB-C21036DD36F6}" type="presParOf" srcId="{B3B182B7-2BCC-4A59-9672-868691D216F5}" destId="{1A82A7B0-EE30-4254-A637-5132C6750653}" srcOrd="0" destOrd="0" presId="urn:microsoft.com/office/officeart/2005/8/layout/list1"/>
    <dgm:cxn modelId="{5A653589-EE27-4105-9B0E-AE1FB2337E2D}" type="presParOf" srcId="{1A82A7B0-EE30-4254-A637-5132C6750653}" destId="{293A80C7-B7BB-4616-854E-CB62CC77F903}" srcOrd="0" destOrd="0" presId="urn:microsoft.com/office/officeart/2005/8/layout/list1"/>
    <dgm:cxn modelId="{B0F10B6D-3362-4FD1-8494-8D4F1C9FB9E6}" type="presParOf" srcId="{1A82A7B0-EE30-4254-A637-5132C6750653}" destId="{F6A731AF-F8E9-45B3-B249-975BDBA556D5}" srcOrd="1" destOrd="0" presId="urn:microsoft.com/office/officeart/2005/8/layout/list1"/>
    <dgm:cxn modelId="{DD29F87F-9109-47F4-B4D6-46EDCA8F6A5F}" type="presParOf" srcId="{B3B182B7-2BCC-4A59-9672-868691D216F5}" destId="{52C65EBE-A052-4F30-810A-A3910EDA7CA0}" srcOrd="1" destOrd="0" presId="urn:microsoft.com/office/officeart/2005/8/layout/list1"/>
    <dgm:cxn modelId="{E401F061-F49C-4215-9889-9DFF212FF547}" type="presParOf" srcId="{B3B182B7-2BCC-4A59-9672-868691D216F5}" destId="{2CD966FA-11EE-41F9-9EC3-C77FB48DCEAA}" srcOrd="2" destOrd="0" presId="urn:microsoft.com/office/officeart/2005/8/layout/list1"/>
    <dgm:cxn modelId="{D2991913-BDAF-4F9B-AE45-90C671FFB4E0}" type="presParOf" srcId="{B3B182B7-2BCC-4A59-9672-868691D216F5}" destId="{2A43CF28-AD01-4966-8D70-C291EE6C0A1A}" srcOrd="3" destOrd="0" presId="urn:microsoft.com/office/officeart/2005/8/layout/list1"/>
    <dgm:cxn modelId="{B67DEB6E-23DA-4619-BD2B-3481CC73874A}" type="presParOf" srcId="{B3B182B7-2BCC-4A59-9672-868691D216F5}" destId="{DF85B034-E325-47F4-B5FC-E72503B097E4}" srcOrd="4" destOrd="0" presId="urn:microsoft.com/office/officeart/2005/8/layout/list1"/>
    <dgm:cxn modelId="{9EEC6FC0-7E05-482B-BFCE-B08241ECBE29}" type="presParOf" srcId="{DF85B034-E325-47F4-B5FC-E72503B097E4}" destId="{D23CD304-5C26-45FD-84DF-DC92FF3D6D6F}" srcOrd="0" destOrd="0" presId="urn:microsoft.com/office/officeart/2005/8/layout/list1"/>
    <dgm:cxn modelId="{990C80B3-05EE-4189-B269-90E7C273B411}" type="presParOf" srcId="{DF85B034-E325-47F4-B5FC-E72503B097E4}" destId="{AC3E9E66-2ABD-4F76-A1F0-38E4A827A911}" srcOrd="1" destOrd="0" presId="urn:microsoft.com/office/officeart/2005/8/layout/list1"/>
    <dgm:cxn modelId="{9B2F9D25-A72C-423C-BC11-ED39D93E45AE}" type="presParOf" srcId="{B3B182B7-2BCC-4A59-9672-868691D216F5}" destId="{6699CDBB-DC62-4C70-8433-4485E7561AA4}" srcOrd="5" destOrd="0" presId="urn:microsoft.com/office/officeart/2005/8/layout/list1"/>
    <dgm:cxn modelId="{16483518-5B33-4C21-AC4D-EBB3658300B5}" type="presParOf" srcId="{B3B182B7-2BCC-4A59-9672-868691D216F5}" destId="{538AC090-96AD-4556-B0C4-946ABFEC89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B33173-DEF6-450C-8510-18C83BCC5F2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080D9F-9D67-48CB-A5F6-5680247E5675}">
      <dgm:prSet/>
      <dgm:spPr/>
      <dgm:t>
        <a:bodyPr/>
        <a:lstStyle/>
        <a:p>
          <a:r>
            <a:rPr lang="cs-CZ"/>
            <a:t>Spadají do skupiny interní komunikace</a:t>
          </a:r>
          <a:endParaRPr lang="en-US"/>
        </a:p>
      </dgm:t>
    </dgm:pt>
    <dgm:pt modelId="{91487DED-B3E4-49FE-AB28-D87A96D4293D}" type="parTrans" cxnId="{C44A70B1-4366-4204-8A72-AC39E33D08A5}">
      <dgm:prSet/>
      <dgm:spPr/>
      <dgm:t>
        <a:bodyPr/>
        <a:lstStyle/>
        <a:p>
          <a:endParaRPr lang="en-US"/>
        </a:p>
      </dgm:t>
    </dgm:pt>
    <dgm:pt modelId="{A23431A3-1D90-4C50-9B55-D9444EBB6338}" type="sibTrans" cxnId="{C44A70B1-4366-4204-8A72-AC39E33D08A5}">
      <dgm:prSet/>
      <dgm:spPr/>
      <dgm:t>
        <a:bodyPr/>
        <a:lstStyle/>
        <a:p>
          <a:endParaRPr lang="en-US"/>
        </a:p>
      </dgm:t>
    </dgm:pt>
    <dgm:pt modelId="{FFB0CE9D-C3F8-4F74-BC28-899A996027ED}">
      <dgm:prSet/>
      <dgm:spPr/>
      <dgm:t>
        <a:bodyPr/>
        <a:lstStyle/>
        <a:p>
          <a:r>
            <a:rPr lang="cs-CZ" dirty="0"/>
            <a:t>Opakování z minulé lekce</a:t>
          </a:r>
          <a:endParaRPr lang="en-US" dirty="0"/>
        </a:p>
      </dgm:t>
    </dgm:pt>
    <dgm:pt modelId="{1FC0C768-D976-4AEC-B190-1683BF668D60}" type="parTrans" cxnId="{490C7D17-93D5-4BF9-8F09-906C48D8F825}">
      <dgm:prSet/>
      <dgm:spPr/>
      <dgm:t>
        <a:bodyPr/>
        <a:lstStyle/>
        <a:p>
          <a:endParaRPr lang="en-US"/>
        </a:p>
      </dgm:t>
    </dgm:pt>
    <dgm:pt modelId="{BC4807CF-D9EF-48C9-BC88-8BA19E6D7421}" type="sibTrans" cxnId="{490C7D17-93D5-4BF9-8F09-906C48D8F825}">
      <dgm:prSet/>
      <dgm:spPr/>
      <dgm:t>
        <a:bodyPr/>
        <a:lstStyle/>
        <a:p>
          <a:endParaRPr lang="en-US"/>
        </a:p>
      </dgm:t>
    </dgm:pt>
    <dgm:pt modelId="{CB105EF0-A1D0-4EA9-9E03-454EC82808A8}" type="pres">
      <dgm:prSet presAssocID="{F7B33173-DEF6-450C-8510-18C83BCC5F22}" presName="diagram" presStyleCnt="0">
        <dgm:presLayoutVars>
          <dgm:dir/>
          <dgm:resizeHandles val="exact"/>
        </dgm:presLayoutVars>
      </dgm:prSet>
      <dgm:spPr/>
    </dgm:pt>
    <dgm:pt modelId="{6CCACD88-66A9-4FB7-896D-F1CA68680617}" type="pres">
      <dgm:prSet presAssocID="{25080D9F-9D67-48CB-A5F6-5680247E5675}" presName="node" presStyleLbl="node1" presStyleIdx="0" presStyleCnt="2">
        <dgm:presLayoutVars>
          <dgm:bulletEnabled val="1"/>
        </dgm:presLayoutVars>
      </dgm:prSet>
      <dgm:spPr/>
    </dgm:pt>
    <dgm:pt modelId="{BAAEA6FE-2436-41F1-AFAE-D4808F918FD5}" type="pres">
      <dgm:prSet presAssocID="{A23431A3-1D90-4C50-9B55-D9444EBB6338}" presName="sibTrans" presStyleCnt="0"/>
      <dgm:spPr/>
    </dgm:pt>
    <dgm:pt modelId="{73881D56-3715-422A-B6F6-1D3453D654C4}" type="pres">
      <dgm:prSet presAssocID="{FFB0CE9D-C3F8-4F74-BC28-899A996027ED}" presName="node" presStyleLbl="node1" presStyleIdx="1" presStyleCnt="2">
        <dgm:presLayoutVars>
          <dgm:bulletEnabled val="1"/>
        </dgm:presLayoutVars>
      </dgm:prSet>
      <dgm:spPr/>
    </dgm:pt>
  </dgm:ptLst>
  <dgm:cxnLst>
    <dgm:cxn modelId="{490C7D17-93D5-4BF9-8F09-906C48D8F825}" srcId="{F7B33173-DEF6-450C-8510-18C83BCC5F22}" destId="{FFB0CE9D-C3F8-4F74-BC28-899A996027ED}" srcOrd="1" destOrd="0" parTransId="{1FC0C768-D976-4AEC-B190-1683BF668D60}" sibTransId="{BC4807CF-D9EF-48C9-BC88-8BA19E6D7421}"/>
    <dgm:cxn modelId="{C4B3D519-78E4-4764-9E4A-8F6D0F1BC6B1}" type="presOf" srcId="{F7B33173-DEF6-450C-8510-18C83BCC5F22}" destId="{CB105EF0-A1D0-4EA9-9E03-454EC82808A8}" srcOrd="0" destOrd="0" presId="urn:microsoft.com/office/officeart/2005/8/layout/default"/>
    <dgm:cxn modelId="{2E22611C-671E-460A-8DAA-ECB6FE3141D5}" type="presOf" srcId="{FFB0CE9D-C3F8-4F74-BC28-899A996027ED}" destId="{73881D56-3715-422A-B6F6-1D3453D654C4}" srcOrd="0" destOrd="0" presId="urn:microsoft.com/office/officeart/2005/8/layout/default"/>
    <dgm:cxn modelId="{6CFC04A1-ECEB-4E59-BDAA-632F6A34C395}" type="presOf" srcId="{25080D9F-9D67-48CB-A5F6-5680247E5675}" destId="{6CCACD88-66A9-4FB7-896D-F1CA68680617}" srcOrd="0" destOrd="0" presId="urn:microsoft.com/office/officeart/2005/8/layout/default"/>
    <dgm:cxn modelId="{C44A70B1-4366-4204-8A72-AC39E33D08A5}" srcId="{F7B33173-DEF6-450C-8510-18C83BCC5F22}" destId="{25080D9F-9D67-48CB-A5F6-5680247E5675}" srcOrd="0" destOrd="0" parTransId="{91487DED-B3E4-49FE-AB28-D87A96D4293D}" sibTransId="{A23431A3-1D90-4C50-9B55-D9444EBB6338}"/>
    <dgm:cxn modelId="{5C6822B2-0F52-4BEA-9D44-6F7A3DAA321B}" type="presParOf" srcId="{CB105EF0-A1D0-4EA9-9E03-454EC82808A8}" destId="{6CCACD88-66A9-4FB7-896D-F1CA68680617}" srcOrd="0" destOrd="0" presId="urn:microsoft.com/office/officeart/2005/8/layout/default"/>
    <dgm:cxn modelId="{9D78171B-3EB0-49FC-B25C-5D7397E4330F}" type="presParOf" srcId="{CB105EF0-A1D0-4EA9-9E03-454EC82808A8}" destId="{BAAEA6FE-2436-41F1-AFAE-D4808F918FD5}" srcOrd="1" destOrd="0" presId="urn:microsoft.com/office/officeart/2005/8/layout/default"/>
    <dgm:cxn modelId="{7C41FDF7-5B8E-4BBC-A8A2-2620FC828A26}" type="presParOf" srcId="{CB105EF0-A1D0-4EA9-9E03-454EC82808A8}" destId="{73881D56-3715-422A-B6F6-1D3453D654C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CC7452-793C-4389-83AA-FA70E5E906F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5824ABA-DD30-4B9E-BD6E-A80FC82DC038}">
      <dgm:prSet/>
      <dgm:spPr/>
      <dgm:t>
        <a:bodyPr/>
        <a:lstStyle/>
        <a:p>
          <a:r>
            <a:rPr lang="cs-CZ"/>
            <a:t>Prohlášení</a:t>
          </a:r>
          <a:endParaRPr lang="en-US"/>
        </a:p>
      </dgm:t>
    </dgm:pt>
    <dgm:pt modelId="{7C07F2DF-FF7F-4431-B161-4B95458B1BEE}" type="parTrans" cxnId="{29A5C597-820A-4B09-BB80-72FDC8BB44DE}">
      <dgm:prSet/>
      <dgm:spPr/>
      <dgm:t>
        <a:bodyPr/>
        <a:lstStyle/>
        <a:p>
          <a:endParaRPr lang="en-US"/>
        </a:p>
      </dgm:t>
    </dgm:pt>
    <dgm:pt modelId="{5B555637-AA33-4B23-9D24-6CC2CFA36E3D}" type="sibTrans" cxnId="{29A5C597-820A-4B09-BB80-72FDC8BB44DE}">
      <dgm:prSet/>
      <dgm:spPr/>
      <dgm:t>
        <a:bodyPr/>
        <a:lstStyle/>
        <a:p>
          <a:endParaRPr lang="en-US"/>
        </a:p>
      </dgm:t>
    </dgm:pt>
    <dgm:pt modelId="{D7E07D2C-73B8-4D06-8364-F789A4C47A2C}">
      <dgm:prSet/>
      <dgm:spPr/>
      <dgm:t>
        <a:bodyPr/>
        <a:lstStyle/>
        <a:p>
          <a:r>
            <a:rPr lang="cs-CZ"/>
            <a:t>Tiskové zprávy (video, audio aj.)</a:t>
          </a:r>
          <a:endParaRPr lang="en-US"/>
        </a:p>
      </dgm:t>
    </dgm:pt>
    <dgm:pt modelId="{095729BD-8689-4EB4-9B70-6871EE34CCF3}" type="parTrans" cxnId="{8465030E-2E98-4724-88DE-CA1225D13B8B}">
      <dgm:prSet/>
      <dgm:spPr/>
      <dgm:t>
        <a:bodyPr/>
        <a:lstStyle/>
        <a:p>
          <a:endParaRPr lang="en-US"/>
        </a:p>
      </dgm:t>
    </dgm:pt>
    <dgm:pt modelId="{A64DAA2F-D170-48B4-A7E4-6C4940B886D4}" type="sibTrans" cxnId="{8465030E-2E98-4724-88DE-CA1225D13B8B}">
      <dgm:prSet/>
      <dgm:spPr/>
      <dgm:t>
        <a:bodyPr/>
        <a:lstStyle/>
        <a:p>
          <a:endParaRPr lang="en-US"/>
        </a:p>
      </dgm:t>
    </dgm:pt>
    <dgm:pt modelId="{838364A2-2A96-4E93-85A3-24AB4E75713D}">
      <dgm:prSet/>
      <dgm:spPr/>
      <dgm:t>
        <a:bodyPr/>
        <a:lstStyle/>
        <a:p>
          <a:r>
            <a:rPr lang="cs-CZ"/>
            <a:t>Foto a videozáznamy</a:t>
          </a:r>
          <a:endParaRPr lang="en-US"/>
        </a:p>
      </dgm:t>
    </dgm:pt>
    <dgm:pt modelId="{815E7132-FC72-4EC8-9E56-DA547B38044C}" type="parTrans" cxnId="{88E348D3-851A-473F-AF2E-3BCA41DA5142}">
      <dgm:prSet/>
      <dgm:spPr/>
      <dgm:t>
        <a:bodyPr/>
        <a:lstStyle/>
        <a:p>
          <a:endParaRPr lang="en-US"/>
        </a:p>
      </dgm:t>
    </dgm:pt>
    <dgm:pt modelId="{4DC9D80E-1416-4A2F-877B-D34E978EE2C7}" type="sibTrans" cxnId="{88E348D3-851A-473F-AF2E-3BCA41DA5142}">
      <dgm:prSet/>
      <dgm:spPr/>
      <dgm:t>
        <a:bodyPr/>
        <a:lstStyle/>
        <a:p>
          <a:endParaRPr lang="en-US"/>
        </a:p>
      </dgm:t>
    </dgm:pt>
    <dgm:pt modelId="{214F829B-80CE-49DF-A783-E801A06436B3}">
      <dgm:prSet/>
      <dgm:spPr/>
      <dgm:t>
        <a:bodyPr/>
        <a:lstStyle/>
        <a:p>
          <a:r>
            <a:rPr lang="cs-CZ"/>
            <a:t>Autorské články, komentáře</a:t>
          </a:r>
          <a:endParaRPr lang="en-US"/>
        </a:p>
      </dgm:t>
    </dgm:pt>
    <dgm:pt modelId="{403A1179-BB61-4E1B-A097-8C973E06903B}" type="parTrans" cxnId="{6CE02C95-DA5B-4ED1-8CEA-1DB5BA1A366B}">
      <dgm:prSet/>
      <dgm:spPr/>
      <dgm:t>
        <a:bodyPr/>
        <a:lstStyle/>
        <a:p>
          <a:endParaRPr lang="en-US"/>
        </a:p>
      </dgm:t>
    </dgm:pt>
    <dgm:pt modelId="{3C420EF9-0418-432B-BB3A-EA0DF2DED477}" type="sibTrans" cxnId="{6CE02C95-DA5B-4ED1-8CEA-1DB5BA1A366B}">
      <dgm:prSet/>
      <dgm:spPr/>
      <dgm:t>
        <a:bodyPr/>
        <a:lstStyle/>
        <a:p>
          <a:endParaRPr lang="en-US"/>
        </a:p>
      </dgm:t>
    </dgm:pt>
    <dgm:pt modelId="{12C48E4A-2BA2-4D98-A87B-6F2A4735D30C}">
      <dgm:prSet/>
      <dgm:spPr/>
      <dgm:t>
        <a:bodyPr/>
        <a:lstStyle/>
        <a:p>
          <a:r>
            <a:rPr lang="cs-CZ"/>
            <a:t>Oborové analýzy</a:t>
          </a:r>
          <a:endParaRPr lang="en-US"/>
        </a:p>
      </dgm:t>
    </dgm:pt>
    <dgm:pt modelId="{21563B95-3AE8-454E-97FB-560A1F7467C6}" type="parTrans" cxnId="{AD7D2D4D-1269-48E4-B23C-F8C121F59A01}">
      <dgm:prSet/>
      <dgm:spPr/>
      <dgm:t>
        <a:bodyPr/>
        <a:lstStyle/>
        <a:p>
          <a:endParaRPr lang="en-US"/>
        </a:p>
      </dgm:t>
    </dgm:pt>
    <dgm:pt modelId="{94B5759A-4719-4CA2-A691-4E02FECB1820}" type="sibTrans" cxnId="{AD7D2D4D-1269-48E4-B23C-F8C121F59A01}">
      <dgm:prSet/>
      <dgm:spPr/>
      <dgm:t>
        <a:bodyPr/>
        <a:lstStyle/>
        <a:p>
          <a:endParaRPr lang="en-US"/>
        </a:p>
      </dgm:t>
    </dgm:pt>
    <dgm:pt modelId="{3ECF65AB-F1F5-42CF-9430-4081B6F9B96E}">
      <dgm:prSet/>
      <dgm:spPr/>
      <dgm:t>
        <a:bodyPr/>
        <a:lstStyle/>
        <a:p>
          <a:r>
            <a:rPr lang="cs-CZ"/>
            <a:t>Press kity, press packy</a:t>
          </a:r>
          <a:endParaRPr lang="en-US"/>
        </a:p>
      </dgm:t>
    </dgm:pt>
    <dgm:pt modelId="{3A4221A5-091D-49CF-915E-24EBD7BC0D90}" type="parTrans" cxnId="{065C8A35-1750-4E89-A347-928339C938F6}">
      <dgm:prSet/>
      <dgm:spPr/>
      <dgm:t>
        <a:bodyPr/>
        <a:lstStyle/>
        <a:p>
          <a:endParaRPr lang="en-US"/>
        </a:p>
      </dgm:t>
    </dgm:pt>
    <dgm:pt modelId="{16D78F15-A0E3-49C7-9491-EE07FF3EB96A}" type="sibTrans" cxnId="{065C8A35-1750-4E89-A347-928339C938F6}">
      <dgm:prSet/>
      <dgm:spPr/>
      <dgm:t>
        <a:bodyPr/>
        <a:lstStyle/>
        <a:p>
          <a:endParaRPr lang="en-US"/>
        </a:p>
      </dgm:t>
    </dgm:pt>
    <dgm:pt modelId="{FDABE453-6689-409C-AF27-3C9C35295E24}">
      <dgm:prSet/>
      <dgm:spPr/>
      <dgm:t>
        <a:bodyPr/>
        <a:lstStyle/>
        <a:p>
          <a:r>
            <a:rPr lang="cs-CZ"/>
            <a:t>Internetové stránky</a:t>
          </a:r>
          <a:endParaRPr lang="en-US"/>
        </a:p>
      </dgm:t>
    </dgm:pt>
    <dgm:pt modelId="{45860AB5-718C-402E-95C5-E4DEF6E9F5E8}" type="parTrans" cxnId="{F70D429D-E53C-4C62-9CD8-8DC9741CE3DE}">
      <dgm:prSet/>
      <dgm:spPr/>
      <dgm:t>
        <a:bodyPr/>
        <a:lstStyle/>
        <a:p>
          <a:endParaRPr lang="en-US"/>
        </a:p>
      </dgm:t>
    </dgm:pt>
    <dgm:pt modelId="{B48B57EA-C4C6-45A1-B91B-7CBA96203EDB}" type="sibTrans" cxnId="{F70D429D-E53C-4C62-9CD8-8DC9741CE3DE}">
      <dgm:prSet/>
      <dgm:spPr/>
      <dgm:t>
        <a:bodyPr/>
        <a:lstStyle/>
        <a:p>
          <a:endParaRPr lang="en-US"/>
        </a:p>
      </dgm:t>
    </dgm:pt>
    <dgm:pt modelId="{F1164CD1-B784-463F-9D77-155EF7855846}">
      <dgm:prSet/>
      <dgm:spPr/>
      <dgm:t>
        <a:bodyPr/>
        <a:lstStyle/>
        <a:p>
          <a:r>
            <a:rPr lang="cs-CZ"/>
            <a:t>Video a e-konference</a:t>
          </a:r>
          <a:endParaRPr lang="en-US"/>
        </a:p>
      </dgm:t>
    </dgm:pt>
    <dgm:pt modelId="{78C3CBA7-6023-4BF3-8E98-531E931BB52E}" type="parTrans" cxnId="{BE8884B7-6763-455E-9BC1-2F1FBD4486AA}">
      <dgm:prSet/>
      <dgm:spPr/>
      <dgm:t>
        <a:bodyPr/>
        <a:lstStyle/>
        <a:p>
          <a:endParaRPr lang="en-US"/>
        </a:p>
      </dgm:t>
    </dgm:pt>
    <dgm:pt modelId="{5FE1339D-0D6D-4489-B282-3EBA6ADC5328}" type="sibTrans" cxnId="{BE8884B7-6763-455E-9BC1-2F1FBD4486AA}">
      <dgm:prSet/>
      <dgm:spPr/>
      <dgm:t>
        <a:bodyPr/>
        <a:lstStyle/>
        <a:p>
          <a:endParaRPr lang="en-US"/>
        </a:p>
      </dgm:t>
    </dgm:pt>
    <dgm:pt modelId="{3F98CB58-B62C-4A95-9AA5-7C0CCED35480}">
      <dgm:prSet/>
      <dgm:spPr/>
      <dgm:t>
        <a:bodyPr/>
        <a:lstStyle/>
        <a:p>
          <a:r>
            <a:rPr lang="cs-CZ"/>
            <a:t>Firemní blogy</a:t>
          </a:r>
          <a:endParaRPr lang="en-US"/>
        </a:p>
      </dgm:t>
    </dgm:pt>
    <dgm:pt modelId="{87EC2C46-FD8E-4D9B-8674-6AE272DC1CD1}" type="parTrans" cxnId="{83A43B05-D0EC-465E-A7AC-0620BA031D44}">
      <dgm:prSet/>
      <dgm:spPr/>
      <dgm:t>
        <a:bodyPr/>
        <a:lstStyle/>
        <a:p>
          <a:endParaRPr lang="en-US"/>
        </a:p>
      </dgm:t>
    </dgm:pt>
    <dgm:pt modelId="{8C32FA6E-8762-455D-B9CB-D918D6A8279F}" type="sibTrans" cxnId="{83A43B05-D0EC-465E-A7AC-0620BA031D44}">
      <dgm:prSet/>
      <dgm:spPr/>
      <dgm:t>
        <a:bodyPr/>
        <a:lstStyle/>
        <a:p>
          <a:endParaRPr lang="en-US"/>
        </a:p>
      </dgm:t>
    </dgm:pt>
    <dgm:pt modelId="{1E74DDF3-5701-4FC4-8BDA-AA85A8129EB4}">
      <dgm:prSet/>
      <dgm:spPr/>
      <dgm:t>
        <a:bodyPr/>
        <a:lstStyle/>
        <a:p>
          <a:r>
            <a:rPr lang="cs-CZ"/>
            <a:t>Bulletin, firemní časopis</a:t>
          </a:r>
          <a:endParaRPr lang="en-US"/>
        </a:p>
      </dgm:t>
    </dgm:pt>
    <dgm:pt modelId="{FC67A6AF-FC56-4D3C-9605-0BF96CC1A71E}" type="parTrans" cxnId="{125D213E-5752-43E0-9602-1BF4AB6B6A76}">
      <dgm:prSet/>
      <dgm:spPr/>
      <dgm:t>
        <a:bodyPr/>
        <a:lstStyle/>
        <a:p>
          <a:endParaRPr lang="en-US"/>
        </a:p>
      </dgm:t>
    </dgm:pt>
    <dgm:pt modelId="{F9EAEE73-540C-46A5-B4ED-B5D5B89C6F10}" type="sibTrans" cxnId="{125D213E-5752-43E0-9602-1BF4AB6B6A76}">
      <dgm:prSet/>
      <dgm:spPr/>
      <dgm:t>
        <a:bodyPr/>
        <a:lstStyle/>
        <a:p>
          <a:endParaRPr lang="en-US"/>
        </a:p>
      </dgm:t>
    </dgm:pt>
    <dgm:pt modelId="{E5868091-D0F2-4AA5-8905-E8BFC1CE25D6}">
      <dgm:prSet/>
      <dgm:spPr/>
      <dgm:t>
        <a:bodyPr/>
        <a:lstStyle/>
        <a:p>
          <a:r>
            <a:rPr lang="cs-CZ"/>
            <a:t>Výroční zpráva</a:t>
          </a:r>
          <a:endParaRPr lang="en-US"/>
        </a:p>
      </dgm:t>
    </dgm:pt>
    <dgm:pt modelId="{D3348202-5B5F-4467-A51A-44E33DA1F5A9}" type="parTrans" cxnId="{3F45B996-19D6-4CF3-AA3A-AAD03D7B2730}">
      <dgm:prSet/>
      <dgm:spPr/>
      <dgm:t>
        <a:bodyPr/>
        <a:lstStyle/>
        <a:p>
          <a:endParaRPr lang="en-US"/>
        </a:p>
      </dgm:t>
    </dgm:pt>
    <dgm:pt modelId="{EE16FB55-ED20-442B-BFA6-158009CA2C2B}" type="sibTrans" cxnId="{3F45B996-19D6-4CF3-AA3A-AAD03D7B2730}">
      <dgm:prSet/>
      <dgm:spPr/>
      <dgm:t>
        <a:bodyPr/>
        <a:lstStyle/>
        <a:p>
          <a:endParaRPr lang="en-US"/>
        </a:p>
      </dgm:t>
    </dgm:pt>
    <dgm:pt modelId="{6ED32A89-1819-409E-82D9-AF3DBBCE95DE}" type="pres">
      <dgm:prSet presAssocID="{94CC7452-793C-4389-83AA-FA70E5E906F4}" presName="diagram" presStyleCnt="0">
        <dgm:presLayoutVars>
          <dgm:dir/>
          <dgm:resizeHandles val="exact"/>
        </dgm:presLayoutVars>
      </dgm:prSet>
      <dgm:spPr/>
    </dgm:pt>
    <dgm:pt modelId="{9C8B8319-F25B-4388-9E46-85C85203A31F}" type="pres">
      <dgm:prSet presAssocID="{A5824ABA-DD30-4B9E-BD6E-A80FC82DC038}" presName="node" presStyleLbl="node1" presStyleIdx="0" presStyleCnt="11">
        <dgm:presLayoutVars>
          <dgm:bulletEnabled val="1"/>
        </dgm:presLayoutVars>
      </dgm:prSet>
      <dgm:spPr/>
    </dgm:pt>
    <dgm:pt modelId="{34CDAAEE-B7B7-46BE-BEFC-FCE406FDFE93}" type="pres">
      <dgm:prSet presAssocID="{5B555637-AA33-4B23-9D24-6CC2CFA36E3D}" presName="sibTrans" presStyleCnt="0"/>
      <dgm:spPr/>
    </dgm:pt>
    <dgm:pt modelId="{626B6CFC-DCC9-4B87-9682-D3D53547845A}" type="pres">
      <dgm:prSet presAssocID="{D7E07D2C-73B8-4D06-8364-F789A4C47A2C}" presName="node" presStyleLbl="node1" presStyleIdx="1" presStyleCnt="11">
        <dgm:presLayoutVars>
          <dgm:bulletEnabled val="1"/>
        </dgm:presLayoutVars>
      </dgm:prSet>
      <dgm:spPr/>
    </dgm:pt>
    <dgm:pt modelId="{9CD2A7F2-1806-4501-874C-C5F8BCB03D15}" type="pres">
      <dgm:prSet presAssocID="{A64DAA2F-D170-48B4-A7E4-6C4940B886D4}" presName="sibTrans" presStyleCnt="0"/>
      <dgm:spPr/>
    </dgm:pt>
    <dgm:pt modelId="{BCA7CFD4-3302-47C3-8A61-74A7177DEAF4}" type="pres">
      <dgm:prSet presAssocID="{838364A2-2A96-4E93-85A3-24AB4E75713D}" presName="node" presStyleLbl="node1" presStyleIdx="2" presStyleCnt="11">
        <dgm:presLayoutVars>
          <dgm:bulletEnabled val="1"/>
        </dgm:presLayoutVars>
      </dgm:prSet>
      <dgm:spPr/>
    </dgm:pt>
    <dgm:pt modelId="{1A9676B8-179A-4C07-BB6B-57064D21142D}" type="pres">
      <dgm:prSet presAssocID="{4DC9D80E-1416-4A2F-877B-D34E978EE2C7}" presName="sibTrans" presStyleCnt="0"/>
      <dgm:spPr/>
    </dgm:pt>
    <dgm:pt modelId="{E5DD6EA0-2006-450F-93B0-0D823E1B72D1}" type="pres">
      <dgm:prSet presAssocID="{214F829B-80CE-49DF-A783-E801A06436B3}" presName="node" presStyleLbl="node1" presStyleIdx="3" presStyleCnt="11">
        <dgm:presLayoutVars>
          <dgm:bulletEnabled val="1"/>
        </dgm:presLayoutVars>
      </dgm:prSet>
      <dgm:spPr/>
    </dgm:pt>
    <dgm:pt modelId="{B741E651-F880-48CB-B0F8-168C3D9A646B}" type="pres">
      <dgm:prSet presAssocID="{3C420EF9-0418-432B-BB3A-EA0DF2DED477}" presName="sibTrans" presStyleCnt="0"/>
      <dgm:spPr/>
    </dgm:pt>
    <dgm:pt modelId="{28093607-6D95-4C1E-91B4-8D0A504E464C}" type="pres">
      <dgm:prSet presAssocID="{12C48E4A-2BA2-4D98-A87B-6F2A4735D30C}" presName="node" presStyleLbl="node1" presStyleIdx="4" presStyleCnt="11">
        <dgm:presLayoutVars>
          <dgm:bulletEnabled val="1"/>
        </dgm:presLayoutVars>
      </dgm:prSet>
      <dgm:spPr/>
    </dgm:pt>
    <dgm:pt modelId="{5EECCE47-4D0F-441C-ADEA-4EBFB7539ACE}" type="pres">
      <dgm:prSet presAssocID="{94B5759A-4719-4CA2-A691-4E02FECB1820}" presName="sibTrans" presStyleCnt="0"/>
      <dgm:spPr/>
    </dgm:pt>
    <dgm:pt modelId="{22F43108-F340-4D6C-9626-CA672185D95C}" type="pres">
      <dgm:prSet presAssocID="{3ECF65AB-F1F5-42CF-9430-4081B6F9B96E}" presName="node" presStyleLbl="node1" presStyleIdx="5" presStyleCnt="11">
        <dgm:presLayoutVars>
          <dgm:bulletEnabled val="1"/>
        </dgm:presLayoutVars>
      </dgm:prSet>
      <dgm:spPr/>
    </dgm:pt>
    <dgm:pt modelId="{FD69A905-08A2-4917-BFE7-AD73FD159E9E}" type="pres">
      <dgm:prSet presAssocID="{16D78F15-A0E3-49C7-9491-EE07FF3EB96A}" presName="sibTrans" presStyleCnt="0"/>
      <dgm:spPr/>
    </dgm:pt>
    <dgm:pt modelId="{E78D6AA7-7E3E-4C6E-9406-700B539468E6}" type="pres">
      <dgm:prSet presAssocID="{FDABE453-6689-409C-AF27-3C9C35295E24}" presName="node" presStyleLbl="node1" presStyleIdx="6" presStyleCnt="11">
        <dgm:presLayoutVars>
          <dgm:bulletEnabled val="1"/>
        </dgm:presLayoutVars>
      </dgm:prSet>
      <dgm:spPr/>
    </dgm:pt>
    <dgm:pt modelId="{4FBD6354-1CD9-4F45-9590-A21415F9BDE5}" type="pres">
      <dgm:prSet presAssocID="{B48B57EA-C4C6-45A1-B91B-7CBA96203EDB}" presName="sibTrans" presStyleCnt="0"/>
      <dgm:spPr/>
    </dgm:pt>
    <dgm:pt modelId="{FEE90508-678D-48ED-A69B-BD9A4B0F824F}" type="pres">
      <dgm:prSet presAssocID="{F1164CD1-B784-463F-9D77-155EF7855846}" presName="node" presStyleLbl="node1" presStyleIdx="7" presStyleCnt="11">
        <dgm:presLayoutVars>
          <dgm:bulletEnabled val="1"/>
        </dgm:presLayoutVars>
      </dgm:prSet>
      <dgm:spPr/>
    </dgm:pt>
    <dgm:pt modelId="{8DD84B3D-F493-4894-AC26-580BCAE11B90}" type="pres">
      <dgm:prSet presAssocID="{5FE1339D-0D6D-4489-B282-3EBA6ADC5328}" presName="sibTrans" presStyleCnt="0"/>
      <dgm:spPr/>
    </dgm:pt>
    <dgm:pt modelId="{5A8D3FF5-EC36-4199-871B-74013C267CE9}" type="pres">
      <dgm:prSet presAssocID="{3F98CB58-B62C-4A95-9AA5-7C0CCED35480}" presName="node" presStyleLbl="node1" presStyleIdx="8" presStyleCnt="11">
        <dgm:presLayoutVars>
          <dgm:bulletEnabled val="1"/>
        </dgm:presLayoutVars>
      </dgm:prSet>
      <dgm:spPr/>
    </dgm:pt>
    <dgm:pt modelId="{0BDF3D94-AA24-43B5-99BF-977D3736C9B1}" type="pres">
      <dgm:prSet presAssocID="{8C32FA6E-8762-455D-B9CB-D918D6A8279F}" presName="sibTrans" presStyleCnt="0"/>
      <dgm:spPr/>
    </dgm:pt>
    <dgm:pt modelId="{46239192-73A6-4C92-B862-E63168184E79}" type="pres">
      <dgm:prSet presAssocID="{1E74DDF3-5701-4FC4-8BDA-AA85A8129EB4}" presName="node" presStyleLbl="node1" presStyleIdx="9" presStyleCnt="11">
        <dgm:presLayoutVars>
          <dgm:bulletEnabled val="1"/>
        </dgm:presLayoutVars>
      </dgm:prSet>
      <dgm:spPr/>
    </dgm:pt>
    <dgm:pt modelId="{DEB4EA93-C6C5-4FF3-86B2-DF1D7DB19134}" type="pres">
      <dgm:prSet presAssocID="{F9EAEE73-540C-46A5-B4ED-B5D5B89C6F10}" presName="sibTrans" presStyleCnt="0"/>
      <dgm:spPr/>
    </dgm:pt>
    <dgm:pt modelId="{AC9FBD33-AC23-4526-9EFE-C1D99540C3E0}" type="pres">
      <dgm:prSet presAssocID="{E5868091-D0F2-4AA5-8905-E8BFC1CE25D6}" presName="node" presStyleLbl="node1" presStyleIdx="10" presStyleCnt="11">
        <dgm:presLayoutVars>
          <dgm:bulletEnabled val="1"/>
        </dgm:presLayoutVars>
      </dgm:prSet>
      <dgm:spPr/>
    </dgm:pt>
  </dgm:ptLst>
  <dgm:cxnLst>
    <dgm:cxn modelId="{83A43B05-D0EC-465E-A7AC-0620BA031D44}" srcId="{94CC7452-793C-4389-83AA-FA70E5E906F4}" destId="{3F98CB58-B62C-4A95-9AA5-7C0CCED35480}" srcOrd="8" destOrd="0" parTransId="{87EC2C46-FD8E-4D9B-8674-6AE272DC1CD1}" sibTransId="{8C32FA6E-8762-455D-B9CB-D918D6A8279F}"/>
    <dgm:cxn modelId="{2F56FA0D-48D3-4390-9F66-FB16C2612A01}" type="presOf" srcId="{E5868091-D0F2-4AA5-8905-E8BFC1CE25D6}" destId="{AC9FBD33-AC23-4526-9EFE-C1D99540C3E0}" srcOrd="0" destOrd="0" presId="urn:microsoft.com/office/officeart/2005/8/layout/default"/>
    <dgm:cxn modelId="{8465030E-2E98-4724-88DE-CA1225D13B8B}" srcId="{94CC7452-793C-4389-83AA-FA70E5E906F4}" destId="{D7E07D2C-73B8-4D06-8364-F789A4C47A2C}" srcOrd="1" destOrd="0" parTransId="{095729BD-8689-4EB4-9B70-6871EE34CCF3}" sibTransId="{A64DAA2F-D170-48B4-A7E4-6C4940B886D4}"/>
    <dgm:cxn modelId="{DA244E17-1F0F-4710-B0FE-FC78060255BA}" type="presOf" srcId="{A5824ABA-DD30-4B9E-BD6E-A80FC82DC038}" destId="{9C8B8319-F25B-4388-9E46-85C85203A31F}" srcOrd="0" destOrd="0" presId="urn:microsoft.com/office/officeart/2005/8/layout/default"/>
    <dgm:cxn modelId="{065C8A35-1750-4E89-A347-928339C938F6}" srcId="{94CC7452-793C-4389-83AA-FA70E5E906F4}" destId="{3ECF65AB-F1F5-42CF-9430-4081B6F9B96E}" srcOrd="5" destOrd="0" parTransId="{3A4221A5-091D-49CF-915E-24EBD7BC0D90}" sibTransId="{16D78F15-A0E3-49C7-9491-EE07FF3EB96A}"/>
    <dgm:cxn modelId="{125D213E-5752-43E0-9602-1BF4AB6B6A76}" srcId="{94CC7452-793C-4389-83AA-FA70E5E906F4}" destId="{1E74DDF3-5701-4FC4-8BDA-AA85A8129EB4}" srcOrd="9" destOrd="0" parTransId="{FC67A6AF-FC56-4D3C-9605-0BF96CC1A71E}" sibTransId="{F9EAEE73-540C-46A5-B4ED-B5D5B89C6F10}"/>
    <dgm:cxn modelId="{AD7D2D4D-1269-48E4-B23C-F8C121F59A01}" srcId="{94CC7452-793C-4389-83AA-FA70E5E906F4}" destId="{12C48E4A-2BA2-4D98-A87B-6F2A4735D30C}" srcOrd="4" destOrd="0" parTransId="{21563B95-3AE8-454E-97FB-560A1F7467C6}" sibTransId="{94B5759A-4719-4CA2-A691-4E02FECB1820}"/>
    <dgm:cxn modelId="{3542C04F-6B38-40C2-9726-5A222B2FA96C}" type="presOf" srcId="{1E74DDF3-5701-4FC4-8BDA-AA85A8129EB4}" destId="{46239192-73A6-4C92-B862-E63168184E79}" srcOrd="0" destOrd="0" presId="urn:microsoft.com/office/officeart/2005/8/layout/default"/>
    <dgm:cxn modelId="{8F6E7875-D6F1-4A50-85AD-89D748BB25F4}" type="presOf" srcId="{F1164CD1-B784-463F-9D77-155EF7855846}" destId="{FEE90508-678D-48ED-A69B-BD9A4B0F824F}" srcOrd="0" destOrd="0" presId="urn:microsoft.com/office/officeart/2005/8/layout/default"/>
    <dgm:cxn modelId="{6CE02C95-DA5B-4ED1-8CEA-1DB5BA1A366B}" srcId="{94CC7452-793C-4389-83AA-FA70E5E906F4}" destId="{214F829B-80CE-49DF-A783-E801A06436B3}" srcOrd="3" destOrd="0" parTransId="{403A1179-BB61-4E1B-A097-8C973E06903B}" sibTransId="{3C420EF9-0418-432B-BB3A-EA0DF2DED477}"/>
    <dgm:cxn modelId="{7C972896-E8B7-4423-BBDC-DE4490051E6F}" type="presOf" srcId="{12C48E4A-2BA2-4D98-A87B-6F2A4735D30C}" destId="{28093607-6D95-4C1E-91B4-8D0A504E464C}" srcOrd="0" destOrd="0" presId="urn:microsoft.com/office/officeart/2005/8/layout/default"/>
    <dgm:cxn modelId="{3F45B996-19D6-4CF3-AA3A-AAD03D7B2730}" srcId="{94CC7452-793C-4389-83AA-FA70E5E906F4}" destId="{E5868091-D0F2-4AA5-8905-E8BFC1CE25D6}" srcOrd="10" destOrd="0" parTransId="{D3348202-5B5F-4467-A51A-44E33DA1F5A9}" sibTransId="{EE16FB55-ED20-442B-BFA6-158009CA2C2B}"/>
    <dgm:cxn modelId="{D2165197-0B35-4C32-A52D-CF4F05AF3D8E}" type="presOf" srcId="{214F829B-80CE-49DF-A783-E801A06436B3}" destId="{E5DD6EA0-2006-450F-93B0-0D823E1B72D1}" srcOrd="0" destOrd="0" presId="urn:microsoft.com/office/officeart/2005/8/layout/default"/>
    <dgm:cxn modelId="{29A5C597-820A-4B09-BB80-72FDC8BB44DE}" srcId="{94CC7452-793C-4389-83AA-FA70E5E906F4}" destId="{A5824ABA-DD30-4B9E-BD6E-A80FC82DC038}" srcOrd="0" destOrd="0" parTransId="{7C07F2DF-FF7F-4431-B161-4B95458B1BEE}" sibTransId="{5B555637-AA33-4B23-9D24-6CC2CFA36E3D}"/>
    <dgm:cxn modelId="{516A5599-69C9-47DC-A15F-5835FD557229}" type="presOf" srcId="{3F98CB58-B62C-4A95-9AA5-7C0CCED35480}" destId="{5A8D3FF5-EC36-4199-871B-74013C267CE9}" srcOrd="0" destOrd="0" presId="urn:microsoft.com/office/officeart/2005/8/layout/default"/>
    <dgm:cxn modelId="{F70D429D-E53C-4C62-9CD8-8DC9741CE3DE}" srcId="{94CC7452-793C-4389-83AA-FA70E5E906F4}" destId="{FDABE453-6689-409C-AF27-3C9C35295E24}" srcOrd="6" destOrd="0" parTransId="{45860AB5-718C-402E-95C5-E4DEF6E9F5E8}" sibTransId="{B48B57EA-C4C6-45A1-B91B-7CBA96203EDB}"/>
    <dgm:cxn modelId="{AF489DA5-412B-4C26-ACB9-A08C0C35E632}" type="presOf" srcId="{94CC7452-793C-4389-83AA-FA70E5E906F4}" destId="{6ED32A89-1819-409E-82D9-AF3DBBCE95DE}" srcOrd="0" destOrd="0" presId="urn:microsoft.com/office/officeart/2005/8/layout/default"/>
    <dgm:cxn modelId="{B7EC1EAE-FF0A-408F-BDF5-3EEE27C26C25}" type="presOf" srcId="{838364A2-2A96-4E93-85A3-24AB4E75713D}" destId="{BCA7CFD4-3302-47C3-8A61-74A7177DEAF4}" srcOrd="0" destOrd="0" presId="urn:microsoft.com/office/officeart/2005/8/layout/default"/>
    <dgm:cxn modelId="{BE8884B7-6763-455E-9BC1-2F1FBD4486AA}" srcId="{94CC7452-793C-4389-83AA-FA70E5E906F4}" destId="{F1164CD1-B784-463F-9D77-155EF7855846}" srcOrd="7" destOrd="0" parTransId="{78C3CBA7-6023-4BF3-8E98-531E931BB52E}" sibTransId="{5FE1339D-0D6D-4489-B282-3EBA6ADC5328}"/>
    <dgm:cxn modelId="{3691F1B9-CE2F-4487-84B1-B5A8C7E12901}" type="presOf" srcId="{D7E07D2C-73B8-4D06-8364-F789A4C47A2C}" destId="{626B6CFC-DCC9-4B87-9682-D3D53547845A}" srcOrd="0" destOrd="0" presId="urn:microsoft.com/office/officeart/2005/8/layout/default"/>
    <dgm:cxn modelId="{88E348D3-851A-473F-AF2E-3BCA41DA5142}" srcId="{94CC7452-793C-4389-83AA-FA70E5E906F4}" destId="{838364A2-2A96-4E93-85A3-24AB4E75713D}" srcOrd="2" destOrd="0" parTransId="{815E7132-FC72-4EC8-9E56-DA547B38044C}" sibTransId="{4DC9D80E-1416-4A2F-877B-D34E978EE2C7}"/>
    <dgm:cxn modelId="{B15250DF-9B89-44DC-8F3F-4CDAF079C784}" type="presOf" srcId="{3ECF65AB-F1F5-42CF-9430-4081B6F9B96E}" destId="{22F43108-F340-4D6C-9626-CA672185D95C}" srcOrd="0" destOrd="0" presId="urn:microsoft.com/office/officeart/2005/8/layout/default"/>
    <dgm:cxn modelId="{6C2D48E7-1412-4273-902F-553687279DA8}" type="presOf" srcId="{FDABE453-6689-409C-AF27-3C9C35295E24}" destId="{E78D6AA7-7E3E-4C6E-9406-700B539468E6}" srcOrd="0" destOrd="0" presId="urn:microsoft.com/office/officeart/2005/8/layout/default"/>
    <dgm:cxn modelId="{6614A8A1-122E-4604-9C92-D9EC4AE549FF}" type="presParOf" srcId="{6ED32A89-1819-409E-82D9-AF3DBBCE95DE}" destId="{9C8B8319-F25B-4388-9E46-85C85203A31F}" srcOrd="0" destOrd="0" presId="urn:microsoft.com/office/officeart/2005/8/layout/default"/>
    <dgm:cxn modelId="{21C40528-B6D6-4127-976B-24296F89DF64}" type="presParOf" srcId="{6ED32A89-1819-409E-82D9-AF3DBBCE95DE}" destId="{34CDAAEE-B7B7-46BE-BEFC-FCE406FDFE93}" srcOrd="1" destOrd="0" presId="urn:microsoft.com/office/officeart/2005/8/layout/default"/>
    <dgm:cxn modelId="{B84DA506-E5D4-4489-A311-EC6E38314B1D}" type="presParOf" srcId="{6ED32A89-1819-409E-82D9-AF3DBBCE95DE}" destId="{626B6CFC-DCC9-4B87-9682-D3D53547845A}" srcOrd="2" destOrd="0" presId="urn:microsoft.com/office/officeart/2005/8/layout/default"/>
    <dgm:cxn modelId="{BC050FBC-B073-4278-8432-A53B4C27963E}" type="presParOf" srcId="{6ED32A89-1819-409E-82D9-AF3DBBCE95DE}" destId="{9CD2A7F2-1806-4501-874C-C5F8BCB03D15}" srcOrd="3" destOrd="0" presId="urn:microsoft.com/office/officeart/2005/8/layout/default"/>
    <dgm:cxn modelId="{2C14E91C-AB76-4312-8489-7386EE1DC162}" type="presParOf" srcId="{6ED32A89-1819-409E-82D9-AF3DBBCE95DE}" destId="{BCA7CFD4-3302-47C3-8A61-74A7177DEAF4}" srcOrd="4" destOrd="0" presId="urn:microsoft.com/office/officeart/2005/8/layout/default"/>
    <dgm:cxn modelId="{9DB45622-1609-4E21-A730-36F41A816A53}" type="presParOf" srcId="{6ED32A89-1819-409E-82D9-AF3DBBCE95DE}" destId="{1A9676B8-179A-4C07-BB6B-57064D21142D}" srcOrd="5" destOrd="0" presId="urn:microsoft.com/office/officeart/2005/8/layout/default"/>
    <dgm:cxn modelId="{D2A9D060-85C7-46A3-A281-83B38887B31E}" type="presParOf" srcId="{6ED32A89-1819-409E-82D9-AF3DBBCE95DE}" destId="{E5DD6EA0-2006-450F-93B0-0D823E1B72D1}" srcOrd="6" destOrd="0" presId="urn:microsoft.com/office/officeart/2005/8/layout/default"/>
    <dgm:cxn modelId="{D6FEDA4D-4139-4D21-B046-7A619B82DDB5}" type="presParOf" srcId="{6ED32A89-1819-409E-82D9-AF3DBBCE95DE}" destId="{B741E651-F880-48CB-B0F8-168C3D9A646B}" srcOrd="7" destOrd="0" presId="urn:microsoft.com/office/officeart/2005/8/layout/default"/>
    <dgm:cxn modelId="{0EBF0CF5-37D2-4019-89BC-70AC2FA2054D}" type="presParOf" srcId="{6ED32A89-1819-409E-82D9-AF3DBBCE95DE}" destId="{28093607-6D95-4C1E-91B4-8D0A504E464C}" srcOrd="8" destOrd="0" presId="urn:microsoft.com/office/officeart/2005/8/layout/default"/>
    <dgm:cxn modelId="{53EF9FBA-09AC-42FC-96C1-88356E38FE23}" type="presParOf" srcId="{6ED32A89-1819-409E-82D9-AF3DBBCE95DE}" destId="{5EECCE47-4D0F-441C-ADEA-4EBFB7539ACE}" srcOrd="9" destOrd="0" presId="urn:microsoft.com/office/officeart/2005/8/layout/default"/>
    <dgm:cxn modelId="{9D4F05BD-80EA-4895-B86B-70BB8836F44E}" type="presParOf" srcId="{6ED32A89-1819-409E-82D9-AF3DBBCE95DE}" destId="{22F43108-F340-4D6C-9626-CA672185D95C}" srcOrd="10" destOrd="0" presId="urn:microsoft.com/office/officeart/2005/8/layout/default"/>
    <dgm:cxn modelId="{ABBC3D6B-94FA-4061-9FA7-75E6815617E9}" type="presParOf" srcId="{6ED32A89-1819-409E-82D9-AF3DBBCE95DE}" destId="{FD69A905-08A2-4917-BFE7-AD73FD159E9E}" srcOrd="11" destOrd="0" presId="urn:microsoft.com/office/officeart/2005/8/layout/default"/>
    <dgm:cxn modelId="{77C74083-F9E4-4837-BE25-8088C31669B5}" type="presParOf" srcId="{6ED32A89-1819-409E-82D9-AF3DBBCE95DE}" destId="{E78D6AA7-7E3E-4C6E-9406-700B539468E6}" srcOrd="12" destOrd="0" presId="urn:microsoft.com/office/officeart/2005/8/layout/default"/>
    <dgm:cxn modelId="{17FA48D8-DC2D-4A54-AD3A-40AA8DCA99DA}" type="presParOf" srcId="{6ED32A89-1819-409E-82D9-AF3DBBCE95DE}" destId="{4FBD6354-1CD9-4F45-9590-A21415F9BDE5}" srcOrd="13" destOrd="0" presId="urn:microsoft.com/office/officeart/2005/8/layout/default"/>
    <dgm:cxn modelId="{68EFD8B1-D686-4326-A965-C7BE8B8A5BAC}" type="presParOf" srcId="{6ED32A89-1819-409E-82D9-AF3DBBCE95DE}" destId="{FEE90508-678D-48ED-A69B-BD9A4B0F824F}" srcOrd="14" destOrd="0" presId="urn:microsoft.com/office/officeart/2005/8/layout/default"/>
    <dgm:cxn modelId="{FCFAB487-F142-435B-9972-6CB77093074C}" type="presParOf" srcId="{6ED32A89-1819-409E-82D9-AF3DBBCE95DE}" destId="{8DD84B3D-F493-4894-AC26-580BCAE11B90}" srcOrd="15" destOrd="0" presId="urn:microsoft.com/office/officeart/2005/8/layout/default"/>
    <dgm:cxn modelId="{1FAD1549-94F1-47CA-AB4A-5BF3CCCC6E97}" type="presParOf" srcId="{6ED32A89-1819-409E-82D9-AF3DBBCE95DE}" destId="{5A8D3FF5-EC36-4199-871B-74013C267CE9}" srcOrd="16" destOrd="0" presId="urn:microsoft.com/office/officeart/2005/8/layout/default"/>
    <dgm:cxn modelId="{591E224A-21C5-4412-9C46-1952A2597DED}" type="presParOf" srcId="{6ED32A89-1819-409E-82D9-AF3DBBCE95DE}" destId="{0BDF3D94-AA24-43B5-99BF-977D3736C9B1}" srcOrd="17" destOrd="0" presId="urn:microsoft.com/office/officeart/2005/8/layout/default"/>
    <dgm:cxn modelId="{C705CFD4-D7BB-41BC-BE60-044F9759797C}" type="presParOf" srcId="{6ED32A89-1819-409E-82D9-AF3DBBCE95DE}" destId="{46239192-73A6-4C92-B862-E63168184E79}" srcOrd="18" destOrd="0" presId="urn:microsoft.com/office/officeart/2005/8/layout/default"/>
    <dgm:cxn modelId="{BF405E32-06B3-4C97-95AC-65FF551B4A8A}" type="presParOf" srcId="{6ED32A89-1819-409E-82D9-AF3DBBCE95DE}" destId="{DEB4EA93-C6C5-4FF3-86B2-DF1D7DB19134}" srcOrd="19" destOrd="0" presId="urn:microsoft.com/office/officeart/2005/8/layout/default"/>
    <dgm:cxn modelId="{98000CDB-9BA1-4CC7-B08E-1CCFBA87B1AE}" type="presParOf" srcId="{6ED32A89-1819-409E-82D9-AF3DBBCE95DE}" destId="{AC9FBD33-AC23-4526-9EFE-C1D99540C3E0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CC7452-793C-4389-83AA-FA70E5E906F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5824ABA-DD30-4B9E-BD6E-A80FC82DC038}">
      <dgm:prSet/>
      <dgm:spPr/>
      <dgm:t>
        <a:bodyPr/>
        <a:lstStyle/>
        <a:p>
          <a:r>
            <a:rPr lang="cs-CZ" dirty="0"/>
            <a:t>Rozhovor</a:t>
          </a:r>
          <a:endParaRPr lang="en-US" dirty="0"/>
        </a:p>
      </dgm:t>
    </dgm:pt>
    <dgm:pt modelId="{7C07F2DF-FF7F-4431-B161-4B95458B1BEE}" type="parTrans" cxnId="{29A5C597-820A-4B09-BB80-72FDC8BB44DE}">
      <dgm:prSet/>
      <dgm:spPr/>
      <dgm:t>
        <a:bodyPr/>
        <a:lstStyle/>
        <a:p>
          <a:endParaRPr lang="en-US"/>
        </a:p>
      </dgm:t>
    </dgm:pt>
    <dgm:pt modelId="{5B555637-AA33-4B23-9D24-6CC2CFA36E3D}" type="sibTrans" cxnId="{29A5C597-820A-4B09-BB80-72FDC8BB44DE}">
      <dgm:prSet/>
      <dgm:spPr/>
      <dgm:t>
        <a:bodyPr/>
        <a:lstStyle/>
        <a:p>
          <a:endParaRPr lang="en-US"/>
        </a:p>
      </dgm:t>
    </dgm:pt>
    <dgm:pt modelId="{D7E07D2C-73B8-4D06-8364-F789A4C47A2C}">
      <dgm:prSet/>
      <dgm:spPr/>
      <dgm:t>
        <a:bodyPr/>
        <a:lstStyle/>
        <a:p>
          <a:r>
            <a:rPr lang="cs-CZ" dirty="0"/>
            <a:t>Kulatý stůl</a:t>
          </a:r>
          <a:endParaRPr lang="en-US" dirty="0"/>
        </a:p>
      </dgm:t>
    </dgm:pt>
    <dgm:pt modelId="{095729BD-8689-4EB4-9B70-6871EE34CCF3}" type="parTrans" cxnId="{8465030E-2E98-4724-88DE-CA1225D13B8B}">
      <dgm:prSet/>
      <dgm:spPr/>
      <dgm:t>
        <a:bodyPr/>
        <a:lstStyle/>
        <a:p>
          <a:endParaRPr lang="en-US"/>
        </a:p>
      </dgm:t>
    </dgm:pt>
    <dgm:pt modelId="{A64DAA2F-D170-48B4-A7E4-6C4940B886D4}" type="sibTrans" cxnId="{8465030E-2E98-4724-88DE-CA1225D13B8B}">
      <dgm:prSet/>
      <dgm:spPr/>
      <dgm:t>
        <a:bodyPr/>
        <a:lstStyle/>
        <a:p>
          <a:endParaRPr lang="en-US"/>
        </a:p>
      </dgm:t>
    </dgm:pt>
    <dgm:pt modelId="{838364A2-2A96-4E93-85A3-24AB4E75713D}">
      <dgm:prSet/>
      <dgm:spPr/>
      <dgm:t>
        <a:bodyPr/>
        <a:lstStyle/>
        <a:p>
          <a:r>
            <a:rPr lang="cs-CZ" dirty="0"/>
            <a:t>Setkání s novináři</a:t>
          </a:r>
          <a:endParaRPr lang="en-US" dirty="0"/>
        </a:p>
      </dgm:t>
    </dgm:pt>
    <dgm:pt modelId="{815E7132-FC72-4EC8-9E56-DA547B38044C}" type="parTrans" cxnId="{88E348D3-851A-473F-AF2E-3BCA41DA5142}">
      <dgm:prSet/>
      <dgm:spPr/>
      <dgm:t>
        <a:bodyPr/>
        <a:lstStyle/>
        <a:p>
          <a:endParaRPr lang="en-US"/>
        </a:p>
      </dgm:t>
    </dgm:pt>
    <dgm:pt modelId="{4DC9D80E-1416-4A2F-877B-D34E978EE2C7}" type="sibTrans" cxnId="{88E348D3-851A-473F-AF2E-3BCA41DA5142}">
      <dgm:prSet/>
      <dgm:spPr/>
      <dgm:t>
        <a:bodyPr/>
        <a:lstStyle/>
        <a:p>
          <a:endParaRPr lang="en-US"/>
        </a:p>
      </dgm:t>
    </dgm:pt>
    <dgm:pt modelId="{214F829B-80CE-49DF-A783-E801A06436B3}">
      <dgm:prSet/>
      <dgm:spPr/>
      <dgm:t>
        <a:bodyPr/>
        <a:lstStyle/>
        <a:p>
          <a:r>
            <a:rPr lang="cs-CZ" dirty="0"/>
            <a:t>Exkurze</a:t>
          </a:r>
          <a:endParaRPr lang="en-US" dirty="0"/>
        </a:p>
      </dgm:t>
    </dgm:pt>
    <dgm:pt modelId="{403A1179-BB61-4E1B-A097-8C973E06903B}" type="parTrans" cxnId="{6CE02C95-DA5B-4ED1-8CEA-1DB5BA1A366B}">
      <dgm:prSet/>
      <dgm:spPr/>
      <dgm:t>
        <a:bodyPr/>
        <a:lstStyle/>
        <a:p>
          <a:endParaRPr lang="en-US"/>
        </a:p>
      </dgm:t>
    </dgm:pt>
    <dgm:pt modelId="{3C420EF9-0418-432B-BB3A-EA0DF2DED477}" type="sibTrans" cxnId="{6CE02C95-DA5B-4ED1-8CEA-1DB5BA1A366B}">
      <dgm:prSet/>
      <dgm:spPr/>
      <dgm:t>
        <a:bodyPr/>
        <a:lstStyle/>
        <a:p>
          <a:endParaRPr lang="en-US"/>
        </a:p>
      </dgm:t>
    </dgm:pt>
    <dgm:pt modelId="{12C48E4A-2BA2-4D98-A87B-6F2A4735D30C}">
      <dgm:prSet/>
      <dgm:spPr/>
      <dgm:t>
        <a:bodyPr/>
        <a:lstStyle/>
        <a:p>
          <a:r>
            <a:rPr lang="cs-CZ" dirty="0" err="1"/>
            <a:t>Brífingy</a:t>
          </a:r>
          <a:endParaRPr lang="en-US" dirty="0"/>
        </a:p>
      </dgm:t>
    </dgm:pt>
    <dgm:pt modelId="{21563B95-3AE8-454E-97FB-560A1F7467C6}" type="parTrans" cxnId="{AD7D2D4D-1269-48E4-B23C-F8C121F59A01}">
      <dgm:prSet/>
      <dgm:spPr/>
      <dgm:t>
        <a:bodyPr/>
        <a:lstStyle/>
        <a:p>
          <a:endParaRPr lang="en-US"/>
        </a:p>
      </dgm:t>
    </dgm:pt>
    <dgm:pt modelId="{94B5759A-4719-4CA2-A691-4E02FECB1820}" type="sibTrans" cxnId="{AD7D2D4D-1269-48E4-B23C-F8C121F59A01}">
      <dgm:prSet/>
      <dgm:spPr/>
      <dgm:t>
        <a:bodyPr/>
        <a:lstStyle/>
        <a:p>
          <a:endParaRPr lang="en-US"/>
        </a:p>
      </dgm:t>
    </dgm:pt>
    <dgm:pt modelId="{3ECF65AB-F1F5-42CF-9430-4081B6F9B96E}">
      <dgm:prSet/>
      <dgm:spPr/>
      <dgm:t>
        <a:bodyPr/>
        <a:lstStyle/>
        <a:p>
          <a:r>
            <a:rPr lang="cs-CZ" dirty="0"/>
            <a:t>Tiskové konference</a:t>
          </a:r>
          <a:endParaRPr lang="en-US" dirty="0"/>
        </a:p>
      </dgm:t>
    </dgm:pt>
    <dgm:pt modelId="{3A4221A5-091D-49CF-915E-24EBD7BC0D90}" type="parTrans" cxnId="{065C8A35-1750-4E89-A347-928339C938F6}">
      <dgm:prSet/>
      <dgm:spPr/>
      <dgm:t>
        <a:bodyPr/>
        <a:lstStyle/>
        <a:p>
          <a:endParaRPr lang="en-US"/>
        </a:p>
      </dgm:t>
    </dgm:pt>
    <dgm:pt modelId="{16D78F15-A0E3-49C7-9491-EE07FF3EB96A}" type="sibTrans" cxnId="{065C8A35-1750-4E89-A347-928339C938F6}">
      <dgm:prSet/>
      <dgm:spPr/>
      <dgm:t>
        <a:bodyPr/>
        <a:lstStyle/>
        <a:p>
          <a:endParaRPr lang="en-US"/>
        </a:p>
      </dgm:t>
    </dgm:pt>
    <dgm:pt modelId="{FDABE453-6689-409C-AF27-3C9C35295E24}">
      <dgm:prSet/>
      <dgm:spPr/>
      <dgm:t>
        <a:bodyPr/>
        <a:lstStyle/>
        <a:p>
          <a:r>
            <a:rPr lang="cs-CZ" dirty="0"/>
            <a:t>Semináře</a:t>
          </a:r>
          <a:endParaRPr lang="en-US" dirty="0"/>
        </a:p>
      </dgm:t>
    </dgm:pt>
    <dgm:pt modelId="{45860AB5-718C-402E-95C5-E4DEF6E9F5E8}" type="parTrans" cxnId="{F70D429D-E53C-4C62-9CD8-8DC9741CE3DE}">
      <dgm:prSet/>
      <dgm:spPr/>
      <dgm:t>
        <a:bodyPr/>
        <a:lstStyle/>
        <a:p>
          <a:endParaRPr lang="en-US"/>
        </a:p>
      </dgm:t>
    </dgm:pt>
    <dgm:pt modelId="{B48B57EA-C4C6-45A1-B91B-7CBA96203EDB}" type="sibTrans" cxnId="{F70D429D-E53C-4C62-9CD8-8DC9741CE3DE}">
      <dgm:prSet/>
      <dgm:spPr/>
      <dgm:t>
        <a:bodyPr/>
        <a:lstStyle/>
        <a:p>
          <a:endParaRPr lang="en-US"/>
        </a:p>
      </dgm:t>
    </dgm:pt>
    <dgm:pt modelId="{F1164CD1-B784-463F-9D77-155EF7855846}">
      <dgm:prSet/>
      <dgm:spPr/>
      <dgm:t>
        <a:bodyPr/>
        <a:lstStyle/>
        <a:p>
          <a:r>
            <a:rPr lang="cs-CZ" dirty="0"/>
            <a:t>Veletrhy</a:t>
          </a:r>
          <a:endParaRPr lang="en-US" dirty="0"/>
        </a:p>
      </dgm:t>
    </dgm:pt>
    <dgm:pt modelId="{78C3CBA7-6023-4BF3-8E98-531E931BB52E}" type="parTrans" cxnId="{BE8884B7-6763-455E-9BC1-2F1FBD4486AA}">
      <dgm:prSet/>
      <dgm:spPr/>
      <dgm:t>
        <a:bodyPr/>
        <a:lstStyle/>
        <a:p>
          <a:endParaRPr lang="en-US"/>
        </a:p>
      </dgm:t>
    </dgm:pt>
    <dgm:pt modelId="{5FE1339D-0D6D-4489-B282-3EBA6ADC5328}" type="sibTrans" cxnId="{BE8884B7-6763-455E-9BC1-2F1FBD4486AA}">
      <dgm:prSet/>
      <dgm:spPr/>
      <dgm:t>
        <a:bodyPr/>
        <a:lstStyle/>
        <a:p>
          <a:endParaRPr lang="en-US"/>
        </a:p>
      </dgm:t>
    </dgm:pt>
    <dgm:pt modelId="{3F98CB58-B62C-4A95-9AA5-7C0CCED35480}">
      <dgm:prSet/>
      <dgm:spPr/>
      <dgm:t>
        <a:bodyPr/>
        <a:lstStyle/>
        <a:p>
          <a:r>
            <a:rPr lang="cs-CZ" dirty="0"/>
            <a:t>Společenské akce</a:t>
          </a:r>
          <a:endParaRPr lang="en-US" dirty="0"/>
        </a:p>
      </dgm:t>
    </dgm:pt>
    <dgm:pt modelId="{87EC2C46-FD8E-4D9B-8674-6AE272DC1CD1}" type="parTrans" cxnId="{83A43B05-D0EC-465E-A7AC-0620BA031D44}">
      <dgm:prSet/>
      <dgm:spPr/>
      <dgm:t>
        <a:bodyPr/>
        <a:lstStyle/>
        <a:p>
          <a:endParaRPr lang="en-US"/>
        </a:p>
      </dgm:t>
    </dgm:pt>
    <dgm:pt modelId="{8C32FA6E-8762-455D-B9CB-D918D6A8279F}" type="sibTrans" cxnId="{83A43B05-D0EC-465E-A7AC-0620BA031D44}">
      <dgm:prSet/>
      <dgm:spPr/>
      <dgm:t>
        <a:bodyPr/>
        <a:lstStyle/>
        <a:p>
          <a:endParaRPr lang="en-US"/>
        </a:p>
      </dgm:t>
    </dgm:pt>
    <dgm:pt modelId="{1E74DDF3-5701-4FC4-8BDA-AA85A8129EB4}">
      <dgm:prSet/>
      <dgm:spPr/>
      <dgm:t>
        <a:bodyPr/>
        <a:lstStyle/>
        <a:p>
          <a:r>
            <a:rPr lang="cs-CZ" dirty="0"/>
            <a:t>Sponzorské akce</a:t>
          </a:r>
          <a:endParaRPr lang="en-US" dirty="0"/>
        </a:p>
      </dgm:t>
    </dgm:pt>
    <dgm:pt modelId="{FC67A6AF-FC56-4D3C-9605-0BF96CC1A71E}" type="parTrans" cxnId="{125D213E-5752-43E0-9602-1BF4AB6B6A76}">
      <dgm:prSet/>
      <dgm:spPr/>
      <dgm:t>
        <a:bodyPr/>
        <a:lstStyle/>
        <a:p>
          <a:endParaRPr lang="en-US"/>
        </a:p>
      </dgm:t>
    </dgm:pt>
    <dgm:pt modelId="{F9EAEE73-540C-46A5-B4ED-B5D5B89C6F10}" type="sibTrans" cxnId="{125D213E-5752-43E0-9602-1BF4AB6B6A76}">
      <dgm:prSet/>
      <dgm:spPr/>
      <dgm:t>
        <a:bodyPr/>
        <a:lstStyle/>
        <a:p>
          <a:endParaRPr lang="en-US"/>
        </a:p>
      </dgm:t>
    </dgm:pt>
    <dgm:pt modelId="{E5868091-D0F2-4AA5-8905-E8BFC1CE25D6}">
      <dgm:prSet/>
      <dgm:spPr/>
      <dgm:t>
        <a:bodyPr/>
        <a:lstStyle/>
        <a:p>
          <a:r>
            <a:rPr lang="cs-CZ" dirty="0"/>
            <a:t>Benefiční akce</a:t>
          </a:r>
          <a:endParaRPr lang="en-US" dirty="0"/>
        </a:p>
      </dgm:t>
    </dgm:pt>
    <dgm:pt modelId="{D3348202-5B5F-4467-A51A-44E33DA1F5A9}" type="parTrans" cxnId="{3F45B996-19D6-4CF3-AA3A-AAD03D7B2730}">
      <dgm:prSet/>
      <dgm:spPr/>
      <dgm:t>
        <a:bodyPr/>
        <a:lstStyle/>
        <a:p>
          <a:endParaRPr lang="en-US"/>
        </a:p>
      </dgm:t>
    </dgm:pt>
    <dgm:pt modelId="{EE16FB55-ED20-442B-BFA6-158009CA2C2B}" type="sibTrans" cxnId="{3F45B996-19D6-4CF3-AA3A-AAD03D7B2730}">
      <dgm:prSet/>
      <dgm:spPr/>
      <dgm:t>
        <a:bodyPr/>
        <a:lstStyle/>
        <a:p>
          <a:endParaRPr lang="en-US"/>
        </a:p>
      </dgm:t>
    </dgm:pt>
    <dgm:pt modelId="{6ED32A89-1819-409E-82D9-AF3DBBCE95DE}" type="pres">
      <dgm:prSet presAssocID="{94CC7452-793C-4389-83AA-FA70E5E906F4}" presName="diagram" presStyleCnt="0">
        <dgm:presLayoutVars>
          <dgm:dir/>
          <dgm:resizeHandles val="exact"/>
        </dgm:presLayoutVars>
      </dgm:prSet>
      <dgm:spPr/>
    </dgm:pt>
    <dgm:pt modelId="{9C8B8319-F25B-4388-9E46-85C85203A31F}" type="pres">
      <dgm:prSet presAssocID="{A5824ABA-DD30-4B9E-BD6E-A80FC82DC038}" presName="node" presStyleLbl="node1" presStyleIdx="0" presStyleCnt="11">
        <dgm:presLayoutVars>
          <dgm:bulletEnabled val="1"/>
        </dgm:presLayoutVars>
      </dgm:prSet>
      <dgm:spPr/>
    </dgm:pt>
    <dgm:pt modelId="{34CDAAEE-B7B7-46BE-BEFC-FCE406FDFE93}" type="pres">
      <dgm:prSet presAssocID="{5B555637-AA33-4B23-9D24-6CC2CFA36E3D}" presName="sibTrans" presStyleCnt="0"/>
      <dgm:spPr/>
    </dgm:pt>
    <dgm:pt modelId="{626B6CFC-DCC9-4B87-9682-D3D53547845A}" type="pres">
      <dgm:prSet presAssocID="{D7E07D2C-73B8-4D06-8364-F789A4C47A2C}" presName="node" presStyleLbl="node1" presStyleIdx="1" presStyleCnt="11">
        <dgm:presLayoutVars>
          <dgm:bulletEnabled val="1"/>
        </dgm:presLayoutVars>
      </dgm:prSet>
      <dgm:spPr/>
    </dgm:pt>
    <dgm:pt modelId="{9CD2A7F2-1806-4501-874C-C5F8BCB03D15}" type="pres">
      <dgm:prSet presAssocID="{A64DAA2F-D170-48B4-A7E4-6C4940B886D4}" presName="sibTrans" presStyleCnt="0"/>
      <dgm:spPr/>
    </dgm:pt>
    <dgm:pt modelId="{BCA7CFD4-3302-47C3-8A61-74A7177DEAF4}" type="pres">
      <dgm:prSet presAssocID="{838364A2-2A96-4E93-85A3-24AB4E75713D}" presName="node" presStyleLbl="node1" presStyleIdx="2" presStyleCnt="11">
        <dgm:presLayoutVars>
          <dgm:bulletEnabled val="1"/>
        </dgm:presLayoutVars>
      </dgm:prSet>
      <dgm:spPr/>
    </dgm:pt>
    <dgm:pt modelId="{1A9676B8-179A-4C07-BB6B-57064D21142D}" type="pres">
      <dgm:prSet presAssocID="{4DC9D80E-1416-4A2F-877B-D34E978EE2C7}" presName="sibTrans" presStyleCnt="0"/>
      <dgm:spPr/>
    </dgm:pt>
    <dgm:pt modelId="{E5DD6EA0-2006-450F-93B0-0D823E1B72D1}" type="pres">
      <dgm:prSet presAssocID="{214F829B-80CE-49DF-A783-E801A06436B3}" presName="node" presStyleLbl="node1" presStyleIdx="3" presStyleCnt="11">
        <dgm:presLayoutVars>
          <dgm:bulletEnabled val="1"/>
        </dgm:presLayoutVars>
      </dgm:prSet>
      <dgm:spPr/>
    </dgm:pt>
    <dgm:pt modelId="{B741E651-F880-48CB-B0F8-168C3D9A646B}" type="pres">
      <dgm:prSet presAssocID="{3C420EF9-0418-432B-BB3A-EA0DF2DED477}" presName="sibTrans" presStyleCnt="0"/>
      <dgm:spPr/>
    </dgm:pt>
    <dgm:pt modelId="{28093607-6D95-4C1E-91B4-8D0A504E464C}" type="pres">
      <dgm:prSet presAssocID="{12C48E4A-2BA2-4D98-A87B-6F2A4735D30C}" presName="node" presStyleLbl="node1" presStyleIdx="4" presStyleCnt="11">
        <dgm:presLayoutVars>
          <dgm:bulletEnabled val="1"/>
        </dgm:presLayoutVars>
      </dgm:prSet>
      <dgm:spPr/>
    </dgm:pt>
    <dgm:pt modelId="{5EECCE47-4D0F-441C-ADEA-4EBFB7539ACE}" type="pres">
      <dgm:prSet presAssocID="{94B5759A-4719-4CA2-A691-4E02FECB1820}" presName="sibTrans" presStyleCnt="0"/>
      <dgm:spPr/>
    </dgm:pt>
    <dgm:pt modelId="{22F43108-F340-4D6C-9626-CA672185D95C}" type="pres">
      <dgm:prSet presAssocID="{3ECF65AB-F1F5-42CF-9430-4081B6F9B96E}" presName="node" presStyleLbl="node1" presStyleIdx="5" presStyleCnt="11">
        <dgm:presLayoutVars>
          <dgm:bulletEnabled val="1"/>
        </dgm:presLayoutVars>
      </dgm:prSet>
      <dgm:spPr/>
    </dgm:pt>
    <dgm:pt modelId="{FD69A905-08A2-4917-BFE7-AD73FD159E9E}" type="pres">
      <dgm:prSet presAssocID="{16D78F15-A0E3-49C7-9491-EE07FF3EB96A}" presName="sibTrans" presStyleCnt="0"/>
      <dgm:spPr/>
    </dgm:pt>
    <dgm:pt modelId="{E78D6AA7-7E3E-4C6E-9406-700B539468E6}" type="pres">
      <dgm:prSet presAssocID="{FDABE453-6689-409C-AF27-3C9C35295E24}" presName="node" presStyleLbl="node1" presStyleIdx="6" presStyleCnt="11">
        <dgm:presLayoutVars>
          <dgm:bulletEnabled val="1"/>
        </dgm:presLayoutVars>
      </dgm:prSet>
      <dgm:spPr/>
    </dgm:pt>
    <dgm:pt modelId="{4FBD6354-1CD9-4F45-9590-A21415F9BDE5}" type="pres">
      <dgm:prSet presAssocID="{B48B57EA-C4C6-45A1-B91B-7CBA96203EDB}" presName="sibTrans" presStyleCnt="0"/>
      <dgm:spPr/>
    </dgm:pt>
    <dgm:pt modelId="{FEE90508-678D-48ED-A69B-BD9A4B0F824F}" type="pres">
      <dgm:prSet presAssocID="{F1164CD1-B784-463F-9D77-155EF7855846}" presName="node" presStyleLbl="node1" presStyleIdx="7" presStyleCnt="11">
        <dgm:presLayoutVars>
          <dgm:bulletEnabled val="1"/>
        </dgm:presLayoutVars>
      </dgm:prSet>
      <dgm:spPr/>
    </dgm:pt>
    <dgm:pt modelId="{8DD84B3D-F493-4894-AC26-580BCAE11B90}" type="pres">
      <dgm:prSet presAssocID="{5FE1339D-0D6D-4489-B282-3EBA6ADC5328}" presName="sibTrans" presStyleCnt="0"/>
      <dgm:spPr/>
    </dgm:pt>
    <dgm:pt modelId="{5A8D3FF5-EC36-4199-871B-74013C267CE9}" type="pres">
      <dgm:prSet presAssocID="{3F98CB58-B62C-4A95-9AA5-7C0CCED35480}" presName="node" presStyleLbl="node1" presStyleIdx="8" presStyleCnt="11">
        <dgm:presLayoutVars>
          <dgm:bulletEnabled val="1"/>
        </dgm:presLayoutVars>
      </dgm:prSet>
      <dgm:spPr/>
    </dgm:pt>
    <dgm:pt modelId="{0BDF3D94-AA24-43B5-99BF-977D3736C9B1}" type="pres">
      <dgm:prSet presAssocID="{8C32FA6E-8762-455D-B9CB-D918D6A8279F}" presName="sibTrans" presStyleCnt="0"/>
      <dgm:spPr/>
    </dgm:pt>
    <dgm:pt modelId="{46239192-73A6-4C92-B862-E63168184E79}" type="pres">
      <dgm:prSet presAssocID="{1E74DDF3-5701-4FC4-8BDA-AA85A8129EB4}" presName="node" presStyleLbl="node1" presStyleIdx="9" presStyleCnt="11">
        <dgm:presLayoutVars>
          <dgm:bulletEnabled val="1"/>
        </dgm:presLayoutVars>
      </dgm:prSet>
      <dgm:spPr/>
    </dgm:pt>
    <dgm:pt modelId="{DEB4EA93-C6C5-4FF3-86B2-DF1D7DB19134}" type="pres">
      <dgm:prSet presAssocID="{F9EAEE73-540C-46A5-B4ED-B5D5B89C6F10}" presName="sibTrans" presStyleCnt="0"/>
      <dgm:spPr/>
    </dgm:pt>
    <dgm:pt modelId="{AC9FBD33-AC23-4526-9EFE-C1D99540C3E0}" type="pres">
      <dgm:prSet presAssocID="{E5868091-D0F2-4AA5-8905-E8BFC1CE25D6}" presName="node" presStyleLbl="node1" presStyleIdx="10" presStyleCnt="11">
        <dgm:presLayoutVars>
          <dgm:bulletEnabled val="1"/>
        </dgm:presLayoutVars>
      </dgm:prSet>
      <dgm:spPr/>
    </dgm:pt>
  </dgm:ptLst>
  <dgm:cxnLst>
    <dgm:cxn modelId="{83A43B05-D0EC-465E-A7AC-0620BA031D44}" srcId="{94CC7452-793C-4389-83AA-FA70E5E906F4}" destId="{3F98CB58-B62C-4A95-9AA5-7C0CCED35480}" srcOrd="8" destOrd="0" parTransId="{87EC2C46-FD8E-4D9B-8674-6AE272DC1CD1}" sibTransId="{8C32FA6E-8762-455D-B9CB-D918D6A8279F}"/>
    <dgm:cxn modelId="{2F56FA0D-48D3-4390-9F66-FB16C2612A01}" type="presOf" srcId="{E5868091-D0F2-4AA5-8905-E8BFC1CE25D6}" destId="{AC9FBD33-AC23-4526-9EFE-C1D99540C3E0}" srcOrd="0" destOrd="0" presId="urn:microsoft.com/office/officeart/2005/8/layout/default"/>
    <dgm:cxn modelId="{8465030E-2E98-4724-88DE-CA1225D13B8B}" srcId="{94CC7452-793C-4389-83AA-FA70E5E906F4}" destId="{D7E07D2C-73B8-4D06-8364-F789A4C47A2C}" srcOrd="1" destOrd="0" parTransId="{095729BD-8689-4EB4-9B70-6871EE34CCF3}" sibTransId="{A64DAA2F-D170-48B4-A7E4-6C4940B886D4}"/>
    <dgm:cxn modelId="{DA244E17-1F0F-4710-B0FE-FC78060255BA}" type="presOf" srcId="{A5824ABA-DD30-4B9E-BD6E-A80FC82DC038}" destId="{9C8B8319-F25B-4388-9E46-85C85203A31F}" srcOrd="0" destOrd="0" presId="urn:microsoft.com/office/officeart/2005/8/layout/default"/>
    <dgm:cxn modelId="{065C8A35-1750-4E89-A347-928339C938F6}" srcId="{94CC7452-793C-4389-83AA-FA70E5E906F4}" destId="{3ECF65AB-F1F5-42CF-9430-4081B6F9B96E}" srcOrd="5" destOrd="0" parTransId="{3A4221A5-091D-49CF-915E-24EBD7BC0D90}" sibTransId="{16D78F15-A0E3-49C7-9491-EE07FF3EB96A}"/>
    <dgm:cxn modelId="{125D213E-5752-43E0-9602-1BF4AB6B6A76}" srcId="{94CC7452-793C-4389-83AA-FA70E5E906F4}" destId="{1E74DDF3-5701-4FC4-8BDA-AA85A8129EB4}" srcOrd="9" destOrd="0" parTransId="{FC67A6AF-FC56-4D3C-9605-0BF96CC1A71E}" sibTransId="{F9EAEE73-540C-46A5-B4ED-B5D5B89C6F10}"/>
    <dgm:cxn modelId="{AD7D2D4D-1269-48E4-B23C-F8C121F59A01}" srcId="{94CC7452-793C-4389-83AA-FA70E5E906F4}" destId="{12C48E4A-2BA2-4D98-A87B-6F2A4735D30C}" srcOrd="4" destOrd="0" parTransId="{21563B95-3AE8-454E-97FB-560A1F7467C6}" sibTransId="{94B5759A-4719-4CA2-A691-4E02FECB1820}"/>
    <dgm:cxn modelId="{3542C04F-6B38-40C2-9726-5A222B2FA96C}" type="presOf" srcId="{1E74DDF3-5701-4FC4-8BDA-AA85A8129EB4}" destId="{46239192-73A6-4C92-B862-E63168184E79}" srcOrd="0" destOrd="0" presId="urn:microsoft.com/office/officeart/2005/8/layout/default"/>
    <dgm:cxn modelId="{8F6E7875-D6F1-4A50-85AD-89D748BB25F4}" type="presOf" srcId="{F1164CD1-B784-463F-9D77-155EF7855846}" destId="{FEE90508-678D-48ED-A69B-BD9A4B0F824F}" srcOrd="0" destOrd="0" presId="urn:microsoft.com/office/officeart/2005/8/layout/default"/>
    <dgm:cxn modelId="{6CE02C95-DA5B-4ED1-8CEA-1DB5BA1A366B}" srcId="{94CC7452-793C-4389-83AA-FA70E5E906F4}" destId="{214F829B-80CE-49DF-A783-E801A06436B3}" srcOrd="3" destOrd="0" parTransId="{403A1179-BB61-4E1B-A097-8C973E06903B}" sibTransId="{3C420EF9-0418-432B-BB3A-EA0DF2DED477}"/>
    <dgm:cxn modelId="{7C972896-E8B7-4423-BBDC-DE4490051E6F}" type="presOf" srcId="{12C48E4A-2BA2-4D98-A87B-6F2A4735D30C}" destId="{28093607-6D95-4C1E-91B4-8D0A504E464C}" srcOrd="0" destOrd="0" presId="urn:microsoft.com/office/officeart/2005/8/layout/default"/>
    <dgm:cxn modelId="{3F45B996-19D6-4CF3-AA3A-AAD03D7B2730}" srcId="{94CC7452-793C-4389-83AA-FA70E5E906F4}" destId="{E5868091-D0F2-4AA5-8905-E8BFC1CE25D6}" srcOrd="10" destOrd="0" parTransId="{D3348202-5B5F-4467-A51A-44E33DA1F5A9}" sibTransId="{EE16FB55-ED20-442B-BFA6-158009CA2C2B}"/>
    <dgm:cxn modelId="{D2165197-0B35-4C32-A52D-CF4F05AF3D8E}" type="presOf" srcId="{214F829B-80CE-49DF-A783-E801A06436B3}" destId="{E5DD6EA0-2006-450F-93B0-0D823E1B72D1}" srcOrd="0" destOrd="0" presId="urn:microsoft.com/office/officeart/2005/8/layout/default"/>
    <dgm:cxn modelId="{29A5C597-820A-4B09-BB80-72FDC8BB44DE}" srcId="{94CC7452-793C-4389-83AA-FA70E5E906F4}" destId="{A5824ABA-DD30-4B9E-BD6E-A80FC82DC038}" srcOrd="0" destOrd="0" parTransId="{7C07F2DF-FF7F-4431-B161-4B95458B1BEE}" sibTransId="{5B555637-AA33-4B23-9D24-6CC2CFA36E3D}"/>
    <dgm:cxn modelId="{516A5599-69C9-47DC-A15F-5835FD557229}" type="presOf" srcId="{3F98CB58-B62C-4A95-9AA5-7C0CCED35480}" destId="{5A8D3FF5-EC36-4199-871B-74013C267CE9}" srcOrd="0" destOrd="0" presId="urn:microsoft.com/office/officeart/2005/8/layout/default"/>
    <dgm:cxn modelId="{F70D429D-E53C-4C62-9CD8-8DC9741CE3DE}" srcId="{94CC7452-793C-4389-83AA-FA70E5E906F4}" destId="{FDABE453-6689-409C-AF27-3C9C35295E24}" srcOrd="6" destOrd="0" parTransId="{45860AB5-718C-402E-95C5-E4DEF6E9F5E8}" sibTransId="{B48B57EA-C4C6-45A1-B91B-7CBA96203EDB}"/>
    <dgm:cxn modelId="{AF489DA5-412B-4C26-ACB9-A08C0C35E632}" type="presOf" srcId="{94CC7452-793C-4389-83AA-FA70E5E906F4}" destId="{6ED32A89-1819-409E-82D9-AF3DBBCE95DE}" srcOrd="0" destOrd="0" presId="urn:microsoft.com/office/officeart/2005/8/layout/default"/>
    <dgm:cxn modelId="{B7EC1EAE-FF0A-408F-BDF5-3EEE27C26C25}" type="presOf" srcId="{838364A2-2A96-4E93-85A3-24AB4E75713D}" destId="{BCA7CFD4-3302-47C3-8A61-74A7177DEAF4}" srcOrd="0" destOrd="0" presId="urn:microsoft.com/office/officeart/2005/8/layout/default"/>
    <dgm:cxn modelId="{BE8884B7-6763-455E-9BC1-2F1FBD4486AA}" srcId="{94CC7452-793C-4389-83AA-FA70E5E906F4}" destId="{F1164CD1-B784-463F-9D77-155EF7855846}" srcOrd="7" destOrd="0" parTransId="{78C3CBA7-6023-4BF3-8E98-531E931BB52E}" sibTransId="{5FE1339D-0D6D-4489-B282-3EBA6ADC5328}"/>
    <dgm:cxn modelId="{3691F1B9-CE2F-4487-84B1-B5A8C7E12901}" type="presOf" srcId="{D7E07D2C-73B8-4D06-8364-F789A4C47A2C}" destId="{626B6CFC-DCC9-4B87-9682-D3D53547845A}" srcOrd="0" destOrd="0" presId="urn:microsoft.com/office/officeart/2005/8/layout/default"/>
    <dgm:cxn modelId="{88E348D3-851A-473F-AF2E-3BCA41DA5142}" srcId="{94CC7452-793C-4389-83AA-FA70E5E906F4}" destId="{838364A2-2A96-4E93-85A3-24AB4E75713D}" srcOrd="2" destOrd="0" parTransId="{815E7132-FC72-4EC8-9E56-DA547B38044C}" sibTransId="{4DC9D80E-1416-4A2F-877B-D34E978EE2C7}"/>
    <dgm:cxn modelId="{B15250DF-9B89-44DC-8F3F-4CDAF079C784}" type="presOf" srcId="{3ECF65AB-F1F5-42CF-9430-4081B6F9B96E}" destId="{22F43108-F340-4D6C-9626-CA672185D95C}" srcOrd="0" destOrd="0" presId="urn:microsoft.com/office/officeart/2005/8/layout/default"/>
    <dgm:cxn modelId="{6C2D48E7-1412-4273-902F-553687279DA8}" type="presOf" srcId="{FDABE453-6689-409C-AF27-3C9C35295E24}" destId="{E78D6AA7-7E3E-4C6E-9406-700B539468E6}" srcOrd="0" destOrd="0" presId="urn:microsoft.com/office/officeart/2005/8/layout/default"/>
    <dgm:cxn modelId="{6614A8A1-122E-4604-9C92-D9EC4AE549FF}" type="presParOf" srcId="{6ED32A89-1819-409E-82D9-AF3DBBCE95DE}" destId="{9C8B8319-F25B-4388-9E46-85C85203A31F}" srcOrd="0" destOrd="0" presId="urn:microsoft.com/office/officeart/2005/8/layout/default"/>
    <dgm:cxn modelId="{21C40528-B6D6-4127-976B-24296F89DF64}" type="presParOf" srcId="{6ED32A89-1819-409E-82D9-AF3DBBCE95DE}" destId="{34CDAAEE-B7B7-46BE-BEFC-FCE406FDFE93}" srcOrd="1" destOrd="0" presId="urn:microsoft.com/office/officeart/2005/8/layout/default"/>
    <dgm:cxn modelId="{B84DA506-E5D4-4489-A311-EC6E38314B1D}" type="presParOf" srcId="{6ED32A89-1819-409E-82D9-AF3DBBCE95DE}" destId="{626B6CFC-DCC9-4B87-9682-D3D53547845A}" srcOrd="2" destOrd="0" presId="urn:microsoft.com/office/officeart/2005/8/layout/default"/>
    <dgm:cxn modelId="{BC050FBC-B073-4278-8432-A53B4C27963E}" type="presParOf" srcId="{6ED32A89-1819-409E-82D9-AF3DBBCE95DE}" destId="{9CD2A7F2-1806-4501-874C-C5F8BCB03D15}" srcOrd="3" destOrd="0" presId="urn:microsoft.com/office/officeart/2005/8/layout/default"/>
    <dgm:cxn modelId="{2C14E91C-AB76-4312-8489-7386EE1DC162}" type="presParOf" srcId="{6ED32A89-1819-409E-82D9-AF3DBBCE95DE}" destId="{BCA7CFD4-3302-47C3-8A61-74A7177DEAF4}" srcOrd="4" destOrd="0" presId="urn:microsoft.com/office/officeart/2005/8/layout/default"/>
    <dgm:cxn modelId="{9DB45622-1609-4E21-A730-36F41A816A53}" type="presParOf" srcId="{6ED32A89-1819-409E-82D9-AF3DBBCE95DE}" destId="{1A9676B8-179A-4C07-BB6B-57064D21142D}" srcOrd="5" destOrd="0" presId="urn:microsoft.com/office/officeart/2005/8/layout/default"/>
    <dgm:cxn modelId="{D2A9D060-85C7-46A3-A281-83B38887B31E}" type="presParOf" srcId="{6ED32A89-1819-409E-82D9-AF3DBBCE95DE}" destId="{E5DD6EA0-2006-450F-93B0-0D823E1B72D1}" srcOrd="6" destOrd="0" presId="urn:microsoft.com/office/officeart/2005/8/layout/default"/>
    <dgm:cxn modelId="{D6FEDA4D-4139-4D21-B046-7A619B82DDB5}" type="presParOf" srcId="{6ED32A89-1819-409E-82D9-AF3DBBCE95DE}" destId="{B741E651-F880-48CB-B0F8-168C3D9A646B}" srcOrd="7" destOrd="0" presId="urn:microsoft.com/office/officeart/2005/8/layout/default"/>
    <dgm:cxn modelId="{0EBF0CF5-37D2-4019-89BC-70AC2FA2054D}" type="presParOf" srcId="{6ED32A89-1819-409E-82D9-AF3DBBCE95DE}" destId="{28093607-6D95-4C1E-91B4-8D0A504E464C}" srcOrd="8" destOrd="0" presId="urn:microsoft.com/office/officeart/2005/8/layout/default"/>
    <dgm:cxn modelId="{53EF9FBA-09AC-42FC-96C1-88356E38FE23}" type="presParOf" srcId="{6ED32A89-1819-409E-82D9-AF3DBBCE95DE}" destId="{5EECCE47-4D0F-441C-ADEA-4EBFB7539ACE}" srcOrd="9" destOrd="0" presId="urn:microsoft.com/office/officeart/2005/8/layout/default"/>
    <dgm:cxn modelId="{9D4F05BD-80EA-4895-B86B-70BB8836F44E}" type="presParOf" srcId="{6ED32A89-1819-409E-82D9-AF3DBBCE95DE}" destId="{22F43108-F340-4D6C-9626-CA672185D95C}" srcOrd="10" destOrd="0" presId="urn:microsoft.com/office/officeart/2005/8/layout/default"/>
    <dgm:cxn modelId="{ABBC3D6B-94FA-4061-9FA7-75E6815617E9}" type="presParOf" srcId="{6ED32A89-1819-409E-82D9-AF3DBBCE95DE}" destId="{FD69A905-08A2-4917-BFE7-AD73FD159E9E}" srcOrd="11" destOrd="0" presId="urn:microsoft.com/office/officeart/2005/8/layout/default"/>
    <dgm:cxn modelId="{77C74083-F9E4-4837-BE25-8088C31669B5}" type="presParOf" srcId="{6ED32A89-1819-409E-82D9-AF3DBBCE95DE}" destId="{E78D6AA7-7E3E-4C6E-9406-700B539468E6}" srcOrd="12" destOrd="0" presId="urn:microsoft.com/office/officeart/2005/8/layout/default"/>
    <dgm:cxn modelId="{17FA48D8-DC2D-4A54-AD3A-40AA8DCA99DA}" type="presParOf" srcId="{6ED32A89-1819-409E-82D9-AF3DBBCE95DE}" destId="{4FBD6354-1CD9-4F45-9590-A21415F9BDE5}" srcOrd="13" destOrd="0" presId="urn:microsoft.com/office/officeart/2005/8/layout/default"/>
    <dgm:cxn modelId="{68EFD8B1-D686-4326-A965-C7BE8B8A5BAC}" type="presParOf" srcId="{6ED32A89-1819-409E-82D9-AF3DBBCE95DE}" destId="{FEE90508-678D-48ED-A69B-BD9A4B0F824F}" srcOrd="14" destOrd="0" presId="urn:microsoft.com/office/officeart/2005/8/layout/default"/>
    <dgm:cxn modelId="{FCFAB487-F142-435B-9972-6CB77093074C}" type="presParOf" srcId="{6ED32A89-1819-409E-82D9-AF3DBBCE95DE}" destId="{8DD84B3D-F493-4894-AC26-580BCAE11B90}" srcOrd="15" destOrd="0" presId="urn:microsoft.com/office/officeart/2005/8/layout/default"/>
    <dgm:cxn modelId="{1FAD1549-94F1-47CA-AB4A-5BF3CCCC6E97}" type="presParOf" srcId="{6ED32A89-1819-409E-82D9-AF3DBBCE95DE}" destId="{5A8D3FF5-EC36-4199-871B-74013C267CE9}" srcOrd="16" destOrd="0" presId="urn:microsoft.com/office/officeart/2005/8/layout/default"/>
    <dgm:cxn modelId="{591E224A-21C5-4412-9C46-1952A2597DED}" type="presParOf" srcId="{6ED32A89-1819-409E-82D9-AF3DBBCE95DE}" destId="{0BDF3D94-AA24-43B5-99BF-977D3736C9B1}" srcOrd="17" destOrd="0" presId="urn:microsoft.com/office/officeart/2005/8/layout/default"/>
    <dgm:cxn modelId="{C705CFD4-D7BB-41BC-BE60-044F9759797C}" type="presParOf" srcId="{6ED32A89-1819-409E-82D9-AF3DBBCE95DE}" destId="{46239192-73A6-4C92-B862-E63168184E79}" srcOrd="18" destOrd="0" presId="urn:microsoft.com/office/officeart/2005/8/layout/default"/>
    <dgm:cxn modelId="{BF405E32-06B3-4C97-95AC-65FF551B4A8A}" type="presParOf" srcId="{6ED32A89-1819-409E-82D9-AF3DBBCE95DE}" destId="{DEB4EA93-C6C5-4FF3-86B2-DF1D7DB19134}" srcOrd="19" destOrd="0" presId="urn:microsoft.com/office/officeart/2005/8/layout/default"/>
    <dgm:cxn modelId="{98000CDB-9BA1-4CC7-B08E-1CCFBA87B1AE}" type="presParOf" srcId="{6ED32A89-1819-409E-82D9-AF3DBBCE95DE}" destId="{AC9FBD33-AC23-4526-9EFE-C1D99540C3E0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0A8184-7F95-4B61-B4E3-E4B1FB9FD45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B8EE84E-BA35-4194-96FB-987684606306}">
      <dgm:prSet/>
      <dgm:spPr/>
      <dgm:t>
        <a:bodyPr/>
        <a:lstStyle/>
        <a:p>
          <a:r>
            <a:rPr lang="cs-CZ"/>
            <a:t>V ČR označovaní jako aktivisté</a:t>
          </a:r>
          <a:endParaRPr lang="en-US"/>
        </a:p>
      </dgm:t>
    </dgm:pt>
    <dgm:pt modelId="{BDB85D67-8A14-4B20-A1AC-A1697CE94624}" type="parTrans" cxnId="{32C4EBFE-D1B6-446F-BEA4-18DDC6E83C7E}">
      <dgm:prSet/>
      <dgm:spPr/>
      <dgm:t>
        <a:bodyPr/>
        <a:lstStyle/>
        <a:p>
          <a:endParaRPr lang="en-US"/>
        </a:p>
      </dgm:t>
    </dgm:pt>
    <dgm:pt modelId="{10B93BF8-3446-4751-910C-7C6F0BFB01D1}" type="sibTrans" cxnId="{32C4EBFE-D1B6-446F-BEA4-18DDC6E83C7E}">
      <dgm:prSet/>
      <dgm:spPr/>
      <dgm:t>
        <a:bodyPr/>
        <a:lstStyle/>
        <a:p>
          <a:endParaRPr lang="en-US"/>
        </a:p>
      </dgm:t>
    </dgm:pt>
    <dgm:pt modelId="{2D15E7D7-BC17-4617-B48B-5EA621F833B6}">
      <dgm:prSet/>
      <dgm:spPr/>
      <dgm:t>
        <a:bodyPr/>
        <a:lstStyle/>
        <a:p>
          <a:r>
            <a:rPr lang="cs-CZ"/>
            <a:t>Mají široké pole působnosti často s pozitivním vlivem</a:t>
          </a:r>
          <a:endParaRPr lang="en-US"/>
        </a:p>
      </dgm:t>
    </dgm:pt>
    <dgm:pt modelId="{3BFA3055-8D4A-4A81-B847-46DBA8264377}" type="parTrans" cxnId="{C91A435B-2B79-4CEC-92F7-D91BAA408D64}">
      <dgm:prSet/>
      <dgm:spPr/>
      <dgm:t>
        <a:bodyPr/>
        <a:lstStyle/>
        <a:p>
          <a:endParaRPr lang="en-US"/>
        </a:p>
      </dgm:t>
    </dgm:pt>
    <dgm:pt modelId="{9036AA0D-ADCB-4FE9-B18A-10725BB365EC}" type="sibTrans" cxnId="{C91A435B-2B79-4CEC-92F7-D91BAA408D64}">
      <dgm:prSet/>
      <dgm:spPr/>
      <dgm:t>
        <a:bodyPr/>
        <a:lstStyle/>
        <a:p>
          <a:endParaRPr lang="en-US"/>
        </a:p>
      </dgm:t>
    </dgm:pt>
    <dgm:pt modelId="{C2123DFA-C166-45E3-A01A-DE33EFB45714}">
      <dgm:prSet/>
      <dgm:spPr/>
      <dgm:t>
        <a:bodyPr/>
        <a:lstStyle/>
        <a:p>
          <a:r>
            <a:rPr lang="cs-CZ"/>
            <a:t>Svoje názory se ovšem snaží prosadit prostředky, které jsou vnímány jako negativní</a:t>
          </a:r>
          <a:endParaRPr lang="en-US"/>
        </a:p>
      </dgm:t>
    </dgm:pt>
    <dgm:pt modelId="{54E46886-397F-4E66-BB90-BF5E75ED4658}" type="parTrans" cxnId="{D9CC27C7-FC25-4893-B2CA-0238D68A9DCD}">
      <dgm:prSet/>
      <dgm:spPr/>
      <dgm:t>
        <a:bodyPr/>
        <a:lstStyle/>
        <a:p>
          <a:endParaRPr lang="en-US"/>
        </a:p>
      </dgm:t>
    </dgm:pt>
    <dgm:pt modelId="{28A93C2A-6044-4DB5-8C73-F6D30CFA532E}" type="sibTrans" cxnId="{D9CC27C7-FC25-4893-B2CA-0238D68A9DCD}">
      <dgm:prSet/>
      <dgm:spPr/>
      <dgm:t>
        <a:bodyPr/>
        <a:lstStyle/>
        <a:p>
          <a:endParaRPr lang="en-US"/>
        </a:p>
      </dgm:t>
    </dgm:pt>
    <dgm:pt modelId="{FA5D814C-9FD8-4AEB-99EA-D2369A9C1D52}">
      <dgm:prSet/>
      <dgm:spPr/>
      <dgm:t>
        <a:bodyPr/>
        <a:lstStyle/>
        <a:p>
          <a:r>
            <a:rPr lang="cs-CZ"/>
            <a:t>Dokážou zmobilizovat daleko vlivnější skupiny (vládu)</a:t>
          </a:r>
          <a:endParaRPr lang="en-US"/>
        </a:p>
      </dgm:t>
    </dgm:pt>
    <dgm:pt modelId="{5466491E-F924-4634-B299-C1F6F5A90AB4}" type="parTrans" cxnId="{534E34BC-0293-44D1-8B45-C3F0838CF01B}">
      <dgm:prSet/>
      <dgm:spPr/>
      <dgm:t>
        <a:bodyPr/>
        <a:lstStyle/>
        <a:p>
          <a:endParaRPr lang="en-US"/>
        </a:p>
      </dgm:t>
    </dgm:pt>
    <dgm:pt modelId="{64DCFDC6-5006-44B8-A8E0-868A87AA7EA9}" type="sibTrans" cxnId="{534E34BC-0293-44D1-8B45-C3F0838CF01B}">
      <dgm:prSet/>
      <dgm:spPr/>
      <dgm:t>
        <a:bodyPr/>
        <a:lstStyle/>
        <a:p>
          <a:endParaRPr lang="en-US"/>
        </a:p>
      </dgm:t>
    </dgm:pt>
    <dgm:pt modelId="{FFA0BA36-BEED-470B-8D09-A3D3F9D4E64E}">
      <dgm:prSet/>
      <dgm:spPr/>
      <dgm:t>
        <a:bodyPr/>
        <a:lstStyle/>
        <a:p>
          <a:r>
            <a:rPr lang="cs-CZ"/>
            <a:t>Mobilizace zákazníků je proto rychlejší přes ně než přes „instituce“</a:t>
          </a:r>
          <a:endParaRPr lang="en-US"/>
        </a:p>
      </dgm:t>
    </dgm:pt>
    <dgm:pt modelId="{CDA5EFEE-BDE8-44CB-987E-BFCA4D560D0C}" type="parTrans" cxnId="{86145AFB-8D96-46B1-A4E7-FDFB9FF4A0AB}">
      <dgm:prSet/>
      <dgm:spPr/>
      <dgm:t>
        <a:bodyPr/>
        <a:lstStyle/>
        <a:p>
          <a:endParaRPr lang="en-US"/>
        </a:p>
      </dgm:t>
    </dgm:pt>
    <dgm:pt modelId="{2CA5FFE2-C64B-41F3-B027-9F9CF8F743FC}" type="sibTrans" cxnId="{86145AFB-8D96-46B1-A4E7-FDFB9FF4A0AB}">
      <dgm:prSet/>
      <dgm:spPr/>
      <dgm:t>
        <a:bodyPr/>
        <a:lstStyle/>
        <a:p>
          <a:endParaRPr lang="en-US"/>
        </a:p>
      </dgm:t>
    </dgm:pt>
    <dgm:pt modelId="{178CB40D-C10F-44D1-916B-F586C49C346C}" type="pres">
      <dgm:prSet presAssocID="{730A8184-7F95-4B61-B4E3-E4B1FB9FD45E}" presName="linear" presStyleCnt="0">
        <dgm:presLayoutVars>
          <dgm:animLvl val="lvl"/>
          <dgm:resizeHandles val="exact"/>
        </dgm:presLayoutVars>
      </dgm:prSet>
      <dgm:spPr/>
    </dgm:pt>
    <dgm:pt modelId="{188CC04D-70F1-43C7-A641-54F6601C2E4C}" type="pres">
      <dgm:prSet presAssocID="{AB8EE84E-BA35-4194-96FB-98768460630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C5F05BD-1991-415A-8235-81DE3F402912}" type="pres">
      <dgm:prSet presAssocID="{10B93BF8-3446-4751-910C-7C6F0BFB01D1}" presName="spacer" presStyleCnt="0"/>
      <dgm:spPr/>
    </dgm:pt>
    <dgm:pt modelId="{9002425D-B9AB-49AD-8D34-3433645A7A51}" type="pres">
      <dgm:prSet presAssocID="{2D15E7D7-BC17-4617-B48B-5EA621F833B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0DBFCC7-E45B-4FAB-91BF-C4BDBA8DE7AD}" type="pres">
      <dgm:prSet presAssocID="{9036AA0D-ADCB-4FE9-B18A-10725BB365EC}" presName="spacer" presStyleCnt="0"/>
      <dgm:spPr/>
    </dgm:pt>
    <dgm:pt modelId="{A349A430-73F8-40DB-9DCE-FEF39BF25B09}" type="pres">
      <dgm:prSet presAssocID="{C2123DFA-C166-45E3-A01A-DE33EFB4571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A29F7DB-0989-44C4-B2B6-4C7F861A4393}" type="pres">
      <dgm:prSet presAssocID="{28A93C2A-6044-4DB5-8C73-F6D30CFA532E}" presName="spacer" presStyleCnt="0"/>
      <dgm:spPr/>
    </dgm:pt>
    <dgm:pt modelId="{0FD6E70A-8445-49EA-9A20-345D2890B902}" type="pres">
      <dgm:prSet presAssocID="{FA5D814C-9FD8-4AEB-99EA-D2369A9C1D5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7966D0E-7358-459A-B39F-C2F904A0CC9A}" type="pres">
      <dgm:prSet presAssocID="{64DCFDC6-5006-44B8-A8E0-868A87AA7EA9}" presName="spacer" presStyleCnt="0"/>
      <dgm:spPr/>
    </dgm:pt>
    <dgm:pt modelId="{BEE5C288-9029-4B39-B2CD-101B31EF7DA7}" type="pres">
      <dgm:prSet presAssocID="{FFA0BA36-BEED-470B-8D09-A3D3F9D4E64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74F7F1C-5BB8-4E99-9BE2-774A3E47858B}" type="presOf" srcId="{2D15E7D7-BC17-4617-B48B-5EA621F833B6}" destId="{9002425D-B9AB-49AD-8D34-3433645A7A51}" srcOrd="0" destOrd="0" presId="urn:microsoft.com/office/officeart/2005/8/layout/vList2"/>
    <dgm:cxn modelId="{8285A82E-E10F-4243-A18F-4C3DF2F65E7E}" type="presOf" srcId="{FFA0BA36-BEED-470B-8D09-A3D3F9D4E64E}" destId="{BEE5C288-9029-4B39-B2CD-101B31EF7DA7}" srcOrd="0" destOrd="0" presId="urn:microsoft.com/office/officeart/2005/8/layout/vList2"/>
    <dgm:cxn modelId="{C91A435B-2B79-4CEC-92F7-D91BAA408D64}" srcId="{730A8184-7F95-4B61-B4E3-E4B1FB9FD45E}" destId="{2D15E7D7-BC17-4617-B48B-5EA621F833B6}" srcOrd="1" destOrd="0" parTransId="{3BFA3055-8D4A-4A81-B847-46DBA8264377}" sibTransId="{9036AA0D-ADCB-4FE9-B18A-10725BB365EC}"/>
    <dgm:cxn modelId="{F398146D-B818-45C2-A94F-680AE73FA9BF}" type="presOf" srcId="{FA5D814C-9FD8-4AEB-99EA-D2369A9C1D52}" destId="{0FD6E70A-8445-49EA-9A20-345D2890B902}" srcOrd="0" destOrd="0" presId="urn:microsoft.com/office/officeart/2005/8/layout/vList2"/>
    <dgm:cxn modelId="{8484D88C-FCD3-4312-BA7E-DCC8F4EB08C4}" type="presOf" srcId="{AB8EE84E-BA35-4194-96FB-987684606306}" destId="{188CC04D-70F1-43C7-A641-54F6601C2E4C}" srcOrd="0" destOrd="0" presId="urn:microsoft.com/office/officeart/2005/8/layout/vList2"/>
    <dgm:cxn modelId="{534E34BC-0293-44D1-8B45-C3F0838CF01B}" srcId="{730A8184-7F95-4B61-B4E3-E4B1FB9FD45E}" destId="{FA5D814C-9FD8-4AEB-99EA-D2369A9C1D52}" srcOrd="3" destOrd="0" parTransId="{5466491E-F924-4634-B299-C1F6F5A90AB4}" sibTransId="{64DCFDC6-5006-44B8-A8E0-868A87AA7EA9}"/>
    <dgm:cxn modelId="{D9CC27C7-FC25-4893-B2CA-0238D68A9DCD}" srcId="{730A8184-7F95-4B61-B4E3-E4B1FB9FD45E}" destId="{C2123DFA-C166-45E3-A01A-DE33EFB45714}" srcOrd="2" destOrd="0" parTransId="{54E46886-397F-4E66-BB90-BF5E75ED4658}" sibTransId="{28A93C2A-6044-4DB5-8C73-F6D30CFA532E}"/>
    <dgm:cxn modelId="{934434C9-249F-40AB-BB7A-F572411F561E}" type="presOf" srcId="{730A8184-7F95-4B61-B4E3-E4B1FB9FD45E}" destId="{178CB40D-C10F-44D1-916B-F586C49C346C}" srcOrd="0" destOrd="0" presId="urn:microsoft.com/office/officeart/2005/8/layout/vList2"/>
    <dgm:cxn modelId="{85F064E1-6E85-4741-B3B9-85B8D00921F8}" type="presOf" srcId="{C2123DFA-C166-45E3-A01A-DE33EFB45714}" destId="{A349A430-73F8-40DB-9DCE-FEF39BF25B09}" srcOrd="0" destOrd="0" presId="urn:microsoft.com/office/officeart/2005/8/layout/vList2"/>
    <dgm:cxn modelId="{86145AFB-8D96-46B1-A4E7-FDFB9FF4A0AB}" srcId="{730A8184-7F95-4B61-B4E3-E4B1FB9FD45E}" destId="{FFA0BA36-BEED-470B-8D09-A3D3F9D4E64E}" srcOrd="4" destOrd="0" parTransId="{CDA5EFEE-BDE8-44CB-987E-BFCA4D560D0C}" sibTransId="{2CA5FFE2-C64B-41F3-B027-9F9CF8F743FC}"/>
    <dgm:cxn modelId="{32C4EBFE-D1B6-446F-BEA4-18DDC6E83C7E}" srcId="{730A8184-7F95-4B61-B4E3-E4B1FB9FD45E}" destId="{AB8EE84E-BA35-4194-96FB-987684606306}" srcOrd="0" destOrd="0" parTransId="{BDB85D67-8A14-4B20-A1AC-A1697CE94624}" sibTransId="{10B93BF8-3446-4751-910C-7C6F0BFB01D1}"/>
    <dgm:cxn modelId="{D29E23E4-F705-45ED-AC8A-83B75C21AECE}" type="presParOf" srcId="{178CB40D-C10F-44D1-916B-F586C49C346C}" destId="{188CC04D-70F1-43C7-A641-54F6601C2E4C}" srcOrd="0" destOrd="0" presId="urn:microsoft.com/office/officeart/2005/8/layout/vList2"/>
    <dgm:cxn modelId="{A975FC8D-449C-473D-8FBC-D20CE10FF515}" type="presParOf" srcId="{178CB40D-C10F-44D1-916B-F586C49C346C}" destId="{AC5F05BD-1991-415A-8235-81DE3F402912}" srcOrd="1" destOrd="0" presId="urn:microsoft.com/office/officeart/2005/8/layout/vList2"/>
    <dgm:cxn modelId="{BE086C00-DE3C-486F-A4D4-DBD193AE1C06}" type="presParOf" srcId="{178CB40D-C10F-44D1-916B-F586C49C346C}" destId="{9002425D-B9AB-49AD-8D34-3433645A7A51}" srcOrd="2" destOrd="0" presId="urn:microsoft.com/office/officeart/2005/8/layout/vList2"/>
    <dgm:cxn modelId="{288B006B-567B-4324-B01F-06092F620410}" type="presParOf" srcId="{178CB40D-C10F-44D1-916B-F586C49C346C}" destId="{10DBFCC7-E45B-4FAB-91BF-C4BDBA8DE7AD}" srcOrd="3" destOrd="0" presId="urn:microsoft.com/office/officeart/2005/8/layout/vList2"/>
    <dgm:cxn modelId="{42C1F3AD-BBBB-4E01-9D41-010D55357289}" type="presParOf" srcId="{178CB40D-C10F-44D1-916B-F586C49C346C}" destId="{A349A430-73F8-40DB-9DCE-FEF39BF25B09}" srcOrd="4" destOrd="0" presId="urn:microsoft.com/office/officeart/2005/8/layout/vList2"/>
    <dgm:cxn modelId="{17A68471-AF5D-444D-877F-9D59911C7C1F}" type="presParOf" srcId="{178CB40D-C10F-44D1-916B-F586C49C346C}" destId="{8A29F7DB-0989-44C4-B2B6-4C7F861A4393}" srcOrd="5" destOrd="0" presId="urn:microsoft.com/office/officeart/2005/8/layout/vList2"/>
    <dgm:cxn modelId="{EC634100-BF0F-4081-8BCB-B9D7B07BE343}" type="presParOf" srcId="{178CB40D-C10F-44D1-916B-F586C49C346C}" destId="{0FD6E70A-8445-49EA-9A20-345D2890B902}" srcOrd="6" destOrd="0" presId="urn:microsoft.com/office/officeart/2005/8/layout/vList2"/>
    <dgm:cxn modelId="{6A3BBEB6-E56D-4AD8-9649-443F4911D766}" type="presParOf" srcId="{178CB40D-C10F-44D1-916B-F586C49C346C}" destId="{87966D0E-7358-459A-B39F-C2F904A0CC9A}" srcOrd="7" destOrd="0" presId="urn:microsoft.com/office/officeart/2005/8/layout/vList2"/>
    <dgm:cxn modelId="{3C584B47-9A98-473D-AC81-72EB6F54272A}" type="presParOf" srcId="{178CB40D-C10F-44D1-916B-F586C49C346C}" destId="{BEE5C288-9029-4B39-B2CD-101B31EF7DA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277B06F-DB31-4C74-9BBE-0AFC33C8B3D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770FF1-9F2B-486C-80E7-97D13E89B7BA}">
      <dgm:prSet/>
      <dgm:spPr/>
      <dgm:t>
        <a:bodyPr/>
        <a:lstStyle/>
        <a:p>
          <a:r>
            <a:rPr lang="cs-CZ"/>
            <a:t>Životní prostředí (Greenpeace)</a:t>
          </a:r>
          <a:endParaRPr lang="en-US"/>
        </a:p>
      </dgm:t>
    </dgm:pt>
    <dgm:pt modelId="{641E3AC3-AE43-4FF0-B3C4-970CB2BF4196}" type="parTrans" cxnId="{F038A1B8-021D-43E8-A3E1-3D076D8F2039}">
      <dgm:prSet/>
      <dgm:spPr/>
      <dgm:t>
        <a:bodyPr/>
        <a:lstStyle/>
        <a:p>
          <a:endParaRPr lang="en-US"/>
        </a:p>
      </dgm:t>
    </dgm:pt>
    <dgm:pt modelId="{29392E0F-84BD-439E-84E6-1AA871FCFC0A}" type="sibTrans" cxnId="{F038A1B8-021D-43E8-A3E1-3D076D8F2039}">
      <dgm:prSet/>
      <dgm:spPr/>
      <dgm:t>
        <a:bodyPr/>
        <a:lstStyle/>
        <a:p>
          <a:endParaRPr lang="en-US"/>
        </a:p>
      </dgm:t>
    </dgm:pt>
    <dgm:pt modelId="{D6688EEE-3996-4D7E-A6E3-8863D033D1D9}">
      <dgm:prSet/>
      <dgm:spPr/>
      <dgm:t>
        <a:bodyPr/>
        <a:lstStyle/>
        <a:p>
          <a:r>
            <a:rPr lang="cs-CZ"/>
            <a:t>Ochrana lidského zdraví (např. společnosti řešící bezpečnost potravin)</a:t>
          </a:r>
          <a:endParaRPr lang="en-US"/>
        </a:p>
      </dgm:t>
    </dgm:pt>
    <dgm:pt modelId="{26A6D748-D4DA-4275-8ED4-ECBB4AB6A603}" type="parTrans" cxnId="{630F54D5-2493-4D42-819C-2AE23A0B8B71}">
      <dgm:prSet/>
      <dgm:spPr/>
      <dgm:t>
        <a:bodyPr/>
        <a:lstStyle/>
        <a:p>
          <a:endParaRPr lang="en-US"/>
        </a:p>
      </dgm:t>
    </dgm:pt>
    <dgm:pt modelId="{33710733-CA13-46AD-9DBE-62E154FBA395}" type="sibTrans" cxnId="{630F54D5-2493-4D42-819C-2AE23A0B8B71}">
      <dgm:prSet/>
      <dgm:spPr/>
      <dgm:t>
        <a:bodyPr/>
        <a:lstStyle/>
        <a:p>
          <a:endParaRPr lang="en-US"/>
        </a:p>
      </dgm:t>
    </dgm:pt>
    <dgm:pt modelId="{987E3EE1-29FE-4D66-A5ED-C78CC5DDFF26}">
      <dgm:prSet/>
      <dgm:spPr/>
      <dgm:t>
        <a:bodyPr/>
        <a:lstStyle/>
        <a:p>
          <a:r>
            <a:rPr lang="cs-CZ"/>
            <a:t>Ochrana práv spotřebitele (Sdružení obrany spotřebitelům a jejich boj proti bankovním poplatkům)</a:t>
          </a:r>
          <a:endParaRPr lang="en-US"/>
        </a:p>
      </dgm:t>
    </dgm:pt>
    <dgm:pt modelId="{039139F0-CDB6-4D70-8A07-3346F38F1F26}" type="parTrans" cxnId="{0CB05C01-2884-4347-825D-613DDE0D9E38}">
      <dgm:prSet/>
      <dgm:spPr/>
      <dgm:t>
        <a:bodyPr/>
        <a:lstStyle/>
        <a:p>
          <a:endParaRPr lang="en-US"/>
        </a:p>
      </dgm:t>
    </dgm:pt>
    <dgm:pt modelId="{3592DB09-86BC-43EF-BBE4-B1BEEE62C395}" type="sibTrans" cxnId="{0CB05C01-2884-4347-825D-613DDE0D9E38}">
      <dgm:prSet/>
      <dgm:spPr/>
      <dgm:t>
        <a:bodyPr/>
        <a:lstStyle/>
        <a:p>
          <a:endParaRPr lang="en-US"/>
        </a:p>
      </dgm:t>
    </dgm:pt>
    <dgm:pt modelId="{EECB8715-1D16-4843-929E-0F726D7139AB}">
      <dgm:prSet/>
      <dgm:spPr/>
      <dgm:t>
        <a:bodyPr/>
        <a:lstStyle/>
        <a:p>
          <a:r>
            <a:rPr lang="cs-CZ"/>
            <a:t>Sociální otázky (řeší je např. Odborové organizace, nevládní neziskové organizace aj.)</a:t>
          </a:r>
          <a:endParaRPr lang="en-US"/>
        </a:p>
      </dgm:t>
    </dgm:pt>
    <dgm:pt modelId="{99046B03-DCD6-4E30-B4A7-3D7BFCA73054}" type="parTrans" cxnId="{4EEFED5C-5965-4D01-B700-34A864F0ED77}">
      <dgm:prSet/>
      <dgm:spPr/>
      <dgm:t>
        <a:bodyPr/>
        <a:lstStyle/>
        <a:p>
          <a:endParaRPr lang="en-US"/>
        </a:p>
      </dgm:t>
    </dgm:pt>
    <dgm:pt modelId="{48170EC8-A0F2-432B-9221-69C1C37E2B1D}" type="sibTrans" cxnId="{4EEFED5C-5965-4D01-B700-34A864F0ED77}">
      <dgm:prSet/>
      <dgm:spPr/>
      <dgm:t>
        <a:bodyPr/>
        <a:lstStyle/>
        <a:p>
          <a:endParaRPr lang="en-US"/>
        </a:p>
      </dgm:t>
    </dgm:pt>
    <dgm:pt modelId="{84B0FB49-DCD4-4F88-962E-C58EE2D1C224}" type="pres">
      <dgm:prSet presAssocID="{3277B06F-DB31-4C74-9BBE-0AFC33C8B3D4}" presName="diagram" presStyleCnt="0">
        <dgm:presLayoutVars>
          <dgm:dir/>
          <dgm:resizeHandles val="exact"/>
        </dgm:presLayoutVars>
      </dgm:prSet>
      <dgm:spPr/>
    </dgm:pt>
    <dgm:pt modelId="{A4A17A33-3F8C-498B-BA02-29825A5618AB}" type="pres">
      <dgm:prSet presAssocID="{26770FF1-9F2B-486C-80E7-97D13E89B7BA}" presName="node" presStyleLbl="node1" presStyleIdx="0" presStyleCnt="4">
        <dgm:presLayoutVars>
          <dgm:bulletEnabled val="1"/>
        </dgm:presLayoutVars>
      </dgm:prSet>
      <dgm:spPr/>
    </dgm:pt>
    <dgm:pt modelId="{C88A1C5E-1BCF-469A-BE05-83D7AAF6A03A}" type="pres">
      <dgm:prSet presAssocID="{29392E0F-84BD-439E-84E6-1AA871FCFC0A}" presName="sibTrans" presStyleCnt="0"/>
      <dgm:spPr/>
    </dgm:pt>
    <dgm:pt modelId="{C333CD62-DA89-4E48-B170-119C1F46C322}" type="pres">
      <dgm:prSet presAssocID="{D6688EEE-3996-4D7E-A6E3-8863D033D1D9}" presName="node" presStyleLbl="node1" presStyleIdx="1" presStyleCnt="4">
        <dgm:presLayoutVars>
          <dgm:bulletEnabled val="1"/>
        </dgm:presLayoutVars>
      </dgm:prSet>
      <dgm:spPr/>
    </dgm:pt>
    <dgm:pt modelId="{1E706124-1404-4BCF-AF85-7287426FEEDC}" type="pres">
      <dgm:prSet presAssocID="{33710733-CA13-46AD-9DBE-62E154FBA395}" presName="sibTrans" presStyleCnt="0"/>
      <dgm:spPr/>
    </dgm:pt>
    <dgm:pt modelId="{72D6BF6F-40CF-4A00-A273-B18B535BF2E0}" type="pres">
      <dgm:prSet presAssocID="{987E3EE1-29FE-4D66-A5ED-C78CC5DDFF26}" presName="node" presStyleLbl="node1" presStyleIdx="2" presStyleCnt="4">
        <dgm:presLayoutVars>
          <dgm:bulletEnabled val="1"/>
        </dgm:presLayoutVars>
      </dgm:prSet>
      <dgm:spPr/>
    </dgm:pt>
    <dgm:pt modelId="{18D233B6-BB98-4A2A-84FE-571B22F709EB}" type="pres">
      <dgm:prSet presAssocID="{3592DB09-86BC-43EF-BBE4-B1BEEE62C395}" presName="sibTrans" presStyleCnt="0"/>
      <dgm:spPr/>
    </dgm:pt>
    <dgm:pt modelId="{406486BA-63EB-4DAA-894E-F773916E85ED}" type="pres">
      <dgm:prSet presAssocID="{EECB8715-1D16-4843-929E-0F726D7139AB}" presName="node" presStyleLbl="node1" presStyleIdx="3" presStyleCnt="4">
        <dgm:presLayoutVars>
          <dgm:bulletEnabled val="1"/>
        </dgm:presLayoutVars>
      </dgm:prSet>
      <dgm:spPr/>
    </dgm:pt>
  </dgm:ptLst>
  <dgm:cxnLst>
    <dgm:cxn modelId="{0CB05C01-2884-4347-825D-613DDE0D9E38}" srcId="{3277B06F-DB31-4C74-9BBE-0AFC33C8B3D4}" destId="{987E3EE1-29FE-4D66-A5ED-C78CC5DDFF26}" srcOrd="2" destOrd="0" parTransId="{039139F0-CDB6-4D70-8A07-3346F38F1F26}" sibTransId="{3592DB09-86BC-43EF-BBE4-B1BEEE62C395}"/>
    <dgm:cxn modelId="{4EEFED5C-5965-4D01-B700-34A864F0ED77}" srcId="{3277B06F-DB31-4C74-9BBE-0AFC33C8B3D4}" destId="{EECB8715-1D16-4843-929E-0F726D7139AB}" srcOrd="3" destOrd="0" parTransId="{99046B03-DCD6-4E30-B4A7-3D7BFCA73054}" sibTransId="{48170EC8-A0F2-432B-9221-69C1C37E2B1D}"/>
    <dgm:cxn modelId="{8DFCA65D-EF74-42D5-AA76-666E858ED633}" type="presOf" srcId="{D6688EEE-3996-4D7E-A6E3-8863D033D1D9}" destId="{C333CD62-DA89-4E48-B170-119C1F46C322}" srcOrd="0" destOrd="0" presId="urn:microsoft.com/office/officeart/2005/8/layout/default"/>
    <dgm:cxn modelId="{C9433453-E00B-4C97-8EC4-CCBB4447933E}" type="presOf" srcId="{3277B06F-DB31-4C74-9BBE-0AFC33C8B3D4}" destId="{84B0FB49-DCD4-4F88-962E-C58EE2D1C224}" srcOrd="0" destOrd="0" presId="urn:microsoft.com/office/officeart/2005/8/layout/default"/>
    <dgm:cxn modelId="{24D77F83-0844-4211-92FC-1E14DED09D08}" type="presOf" srcId="{26770FF1-9F2B-486C-80E7-97D13E89B7BA}" destId="{A4A17A33-3F8C-498B-BA02-29825A5618AB}" srcOrd="0" destOrd="0" presId="urn:microsoft.com/office/officeart/2005/8/layout/default"/>
    <dgm:cxn modelId="{A94BB591-049C-4570-BFE1-4157E2FF0BF7}" type="presOf" srcId="{EECB8715-1D16-4843-929E-0F726D7139AB}" destId="{406486BA-63EB-4DAA-894E-F773916E85ED}" srcOrd="0" destOrd="0" presId="urn:microsoft.com/office/officeart/2005/8/layout/default"/>
    <dgm:cxn modelId="{2484B697-55D0-46E8-A984-0B5FEA9F4BB7}" type="presOf" srcId="{987E3EE1-29FE-4D66-A5ED-C78CC5DDFF26}" destId="{72D6BF6F-40CF-4A00-A273-B18B535BF2E0}" srcOrd="0" destOrd="0" presId="urn:microsoft.com/office/officeart/2005/8/layout/default"/>
    <dgm:cxn modelId="{F038A1B8-021D-43E8-A3E1-3D076D8F2039}" srcId="{3277B06F-DB31-4C74-9BBE-0AFC33C8B3D4}" destId="{26770FF1-9F2B-486C-80E7-97D13E89B7BA}" srcOrd="0" destOrd="0" parTransId="{641E3AC3-AE43-4FF0-B3C4-970CB2BF4196}" sibTransId="{29392E0F-84BD-439E-84E6-1AA871FCFC0A}"/>
    <dgm:cxn modelId="{630F54D5-2493-4D42-819C-2AE23A0B8B71}" srcId="{3277B06F-DB31-4C74-9BBE-0AFC33C8B3D4}" destId="{D6688EEE-3996-4D7E-A6E3-8863D033D1D9}" srcOrd="1" destOrd="0" parTransId="{26A6D748-D4DA-4275-8ED4-ECBB4AB6A603}" sibTransId="{33710733-CA13-46AD-9DBE-62E154FBA395}"/>
    <dgm:cxn modelId="{E7FA9CFC-1C6A-4909-8CF3-DDE79DF4A511}" type="presParOf" srcId="{84B0FB49-DCD4-4F88-962E-C58EE2D1C224}" destId="{A4A17A33-3F8C-498B-BA02-29825A5618AB}" srcOrd="0" destOrd="0" presId="urn:microsoft.com/office/officeart/2005/8/layout/default"/>
    <dgm:cxn modelId="{4D6C58A4-5FD4-4717-8FFF-A1FAD3507480}" type="presParOf" srcId="{84B0FB49-DCD4-4F88-962E-C58EE2D1C224}" destId="{C88A1C5E-1BCF-469A-BE05-83D7AAF6A03A}" srcOrd="1" destOrd="0" presId="urn:microsoft.com/office/officeart/2005/8/layout/default"/>
    <dgm:cxn modelId="{1A98F6A3-0D60-4A85-B624-C876626D93D2}" type="presParOf" srcId="{84B0FB49-DCD4-4F88-962E-C58EE2D1C224}" destId="{C333CD62-DA89-4E48-B170-119C1F46C322}" srcOrd="2" destOrd="0" presId="urn:microsoft.com/office/officeart/2005/8/layout/default"/>
    <dgm:cxn modelId="{3A3F2D2C-B591-4C1C-B8CA-DD989290B07D}" type="presParOf" srcId="{84B0FB49-DCD4-4F88-962E-C58EE2D1C224}" destId="{1E706124-1404-4BCF-AF85-7287426FEEDC}" srcOrd="3" destOrd="0" presId="urn:microsoft.com/office/officeart/2005/8/layout/default"/>
    <dgm:cxn modelId="{2E5D4126-3187-4BAB-B23E-D55EE0E13343}" type="presParOf" srcId="{84B0FB49-DCD4-4F88-962E-C58EE2D1C224}" destId="{72D6BF6F-40CF-4A00-A273-B18B535BF2E0}" srcOrd="4" destOrd="0" presId="urn:microsoft.com/office/officeart/2005/8/layout/default"/>
    <dgm:cxn modelId="{74D352BC-FFAD-4A9B-903C-54C936345614}" type="presParOf" srcId="{84B0FB49-DCD4-4F88-962E-C58EE2D1C224}" destId="{18D233B6-BB98-4A2A-84FE-571B22F709EB}" srcOrd="5" destOrd="0" presId="urn:microsoft.com/office/officeart/2005/8/layout/default"/>
    <dgm:cxn modelId="{60348E17-70CC-4358-B934-493E225117C7}" type="presParOf" srcId="{84B0FB49-DCD4-4F88-962E-C58EE2D1C224}" destId="{406486BA-63EB-4DAA-894E-F773916E85E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08F1F76-6EB6-4059-A3CC-3BB755CC95E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43CB751-6B30-458C-8152-571A7027F814}">
      <dgm:prSet/>
      <dgm:spPr/>
      <dgm:t>
        <a:bodyPr/>
        <a:lstStyle/>
        <a:p>
          <a:r>
            <a:rPr lang="cs-CZ"/>
            <a:t>Předvídatelnost může fungovat lépe, než častá překvapení  - najděte svůj styl a držte se ho</a:t>
          </a:r>
          <a:endParaRPr lang="en-US"/>
        </a:p>
      </dgm:t>
    </dgm:pt>
    <dgm:pt modelId="{9D2E65B8-562F-405A-BB3D-FCA0995CF65B}" type="parTrans" cxnId="{2CE726DC-7907-45E9-84AB-53EC6A9C67C1}">
      <dgm:prSet/>
      <dgm:spPr/>
      <dgm:t>
        <a:bodyPr/>
        <a:lstStyle/>
        <a:p>
          <a:endParaRPr lang="en-US"/>
        </a:p>
      </dgm:t>
    </dgm:pt>
    <dgm:pt modelId="{E73D2992-6EFC-4E6A-82AE-D24791E4F13D}" type="sibTrans" cxnId="{2CE726DC-7907-45E9-84AB-53EC6A9C67C1}">
      <dgm:prSet/>
      <dgm:spPr/>
      <dgm:t>
        <a:bodyPr/>
        <a:lstStyle/>
        <a:p>
          <a:endParaRPr lang="en-US"/>
        </a:p>
      </dgm:t>
    </dgm:pt>
    <dgm:pt modelId="{8C6C7E01-743F-46DC-8ABF-4C182856C26E}">
      <dgm:prSet/>
      <dgm:spPr/>
      <dgm:t>
        <a:bodyPr/>
        <a:lstStyle/>
        <a:p>
          <a:r>
            <a:rPr lang="cs-CZ"/>
            <a:t>Pravidelnost! Všechny komunikační kanály fungují jenom tehdy, když se jim pravidelně věnujeme. Než postovat na instagram jednou za půl roku, to radši vůbec </a:t>
          </a:r>
          <a:r>
            <a:rPr lang="cs-CZ">
              <a:sym typeface="Wingdings" panose="05000000000000000000" pitchFamily="2" charset="2"/>
            </a:rPr>
            <a:t></a:t>
          </a:r>
          <a:endParaRPr lang="en-US"/>
        </a:p>
      </dgm:t>
    </dgm:pt>
    <dgm:pt modelId="{F0E6224D-A808-4BAE-B263-53C6148DB5A9}" type="parTrans" cxnId="{14731620-8F7F-4814-AF79-180AE1CBEE5D}">
      <dgm:prSet/>
      <dgm:spPr/>
      <dgm:t>
        <a:bodyPr/>
        <a:lstStyle/>
        <a:p>
          <a:endParaRPr lang="en-US"/>
        </a:p>
      </dgm:t>
    </dgm:pt>
    <dgm:pt modelId="{EA843C84-1A4D-4CDC-9810-BD145003E545}" type="sibTrans" cxnId="{14731620-8F7F-4814-AF79-180AE1CBEE5D}">
      <dgm:prSet/>
      <dgm:spPr/>
      <dgm:t>
        <a:bodyPr/>
        <a:lstStyle/>
        <a:p>
          <a:endParaRPr lang="en-US"/>
        </a:p>
      </dgm:t>
    </dgm:pt>
    <dgm:pt modelId="{701AF56D-E6B0-4D7C-A644-5DCED30D9467}">
      <dgm:prSet/>
      <dgm:spPr/>
      <dgm:t>
        <a:bodyPr/>
        <a:lstStyle/>
        <a:p>
          <a:r>
            <a:rPr lang="cs-CZ"/>
            <a:t>Chybami se člověk učí – přiznejme je, omluvme se, jeďme dál, nic se neděje. </a:t>
          </a:r>
          <a:endParaRPr lang="en-US"/>
        </a:p>
      </dgm:t>
    </dgm:pt>
    <dgm:pt modelId="{BC70C2B0-0F83-45C2-9DE4-B2BE93E5B3E2}" type="parTrans" cxnId="{688E8634-B75C-4AA0-9391-89BBE63D77E7}">
      <dgm:prSet/>
      <dgm:spPr/>
      <dgm:t>
        <a:bodyPr/>
        <a:lstStyle/>
        <a:p>
          <a:endParaRPr lang="en-US"/>
        </a:p>
      </dgm:t>
    </dgm:pt>
    <dgm:pt modelId="{06D72C58-C8BF-4DA4-ADCE-B27893188E9C}" type="sibTrans" cxnId="{688E8634-B75C-4AA0-9391-89BBE63D77E7}">
      <dgm:prSet/>
      <dgm:spPr/>
      <dgm:t>
        <a:bodyPr/>
        <a:lstStyle/>
        <a:p>
          <a:endParaRPr lang="en-US"/>
        </a:p>
      </dgm:t>
    </dgm:pt>
    <dgm:pt modelId="{35874764-CD76-4A89-9412-B8CA93E8E499}">
      <dgm:prSet/>
      <dgm:spPr/>
      <dgm:t>
        <a:bodyPr/>
        <a:lstStyle/>
        <a:p>
          <a:r>
            <a:rPr lang="cs-CZ"/>
            <a:t>Najděme inspiraci – sledujte lidi, kteří dělají to samé co Vy, a máte dojem, že to dělají lépe. Učte se od nich</a:t>
          </a:r>
          <a:endParaRPr lang="en-US"/>
        </a:p>
      </dgm:t>
    </dgm:pt>
    <dgm:pt modelId="{2392EB44-842D-4DFD-8562-17B481873FB5}" type="parTrans" cxnId="{AB6DF075-BD6D-4BC2-B449-FD28C84DDD05}">
      <dgm:prSet/>
      <dgm:spPr/>
      <dgm:t>
        <a:bodyPr/>
        <a:lstStyle/>
        <a:p>
          <a:endParaRPr lang="en-US"/>
        </a:p>
      </dgm:t>
    </dgm:pt>
    <dgm:pt modelId="{81E24BC7-9763-4663-A5AA-839D46A0AB74}" type="sibTrans" cxnId="{AB6DF075-BD6D-4BC2-B449-FD28C84DDD05}">
      <dgm:prSet/>
      <dgm:spPr/>
      <dgm:t>
        <a:bodyPr/>
        <a:lstStyle/>
        <a:p>
          <a:endParaRPr lang="en-US"/>
        </a:p>
      </dgm:t>
    </dgm:pt>
    <dgm:pt modelId="{F597A66B-97AC-429A-8FBA-3991B39DF299}" type="pres">
      <dgm:prSet presAssocID="{A08F1F76-6EB6-4059-A3CC-3BB755CC95E1}" presName="linear" presStyleCnt="0">
        <dgm:presLayoutVars>
          <dgm:animLvl val="lvl"/>
          <dgm:resizeHandles val="exact"/>
        </dgm:presLayoutVars>
      </dgm:prSet>
      <dgm:spPr/>
    </dgm:pt>
    <dgm:pt modelId="{3C32B7DA-F3EB-4536-B015-1A89D3AFF284}" type="pres">
      <dgm:prSet presAssocID="{C43CB751-6B30-458C-8152-571A7027F81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6407ACA-631E-4DE1-9AC2-4962BA10A304}" type="pres">
      <dgm:prSet presAssocID="{E73D2992-6EFC-4E6A-82AE-D24791E4F13D}" presName="spacer" presStyleCnt="0"/>
      <dgm:spPr/>
    </dgm:pt>
    <dgm:pt modelId="{054A6A76-A6A3-4209-9839-3DCEFC87B2AD}" type="pres">
      <dgm:prSet presAssocID="{8C6C7E01-743F-46DC-8ABF-4C182856C26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08C65C-D114-44FC-9349-927881327930}" type="pres">
      <dgm:prSet presAssocID="{EA843C84-1A4D-4CDC-9810-BD145003E545}" presName="spacer" presStyleCnt="0"/>
      <dgm:spPr/>
    </dgm:pt>
    <dgm:pt modelId="{70470174-7BC2-4004-9555-920E0AA82A0A}" type="pres">
      <dgm:prSet presAssocID="{701AF56D-E6B0-4D7C-A644-5DCED30D946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2CD01A1-6190-47FC-B447-BB14E566FD05}" type="pres">
      <dgm:prSet presAssocID="{06D72C58-C8BF-4DA4-ADCE-B27893188E9C}" presName="spacer" presStyleCnt="0"/>
      <dgm:spPr/>
    </dgm:pt>
    <dgm:pt modelId="{C9B788FE-9270-4BA9-95B2-63897B71CC19}" type="pres">
      <dgm:prSet presAssocID="{35874764-CD76-4A89-9412-B8CA93E8E49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4731620-8F7F-4814-AF79-180AE1CBEE5D}" srcId="{A08F1F76-6EB6-4059-A3CC-3BB755CC95E1}" destId="{8C6C7E01-743F-46DC-8ABF-4C182856C26E}" srcOrd="1" destOrd="0" parTransId="{F0E6224D-A808-4BAE-B263-53C6148DB5A9}" sibTransId="{EA843C84-1A4D-4CDC-9810-BD145003E545}"/>
    <dgm:cxn modelId="{688E8634-B75C-4AA0-9391-89BBE63D77E7}" srcId="{A08F1F76-6EB6-4059-A3CC-3BB755CC95E1}" destId="{701AF56D-E6B0-4D7C-A644-5DCED30D9467}" srcOrd="2" destOrd="0" parTransId="{BC70C2B0-0F83-45C2-9DE4-B2BE93E5B3E2}" sibTransId="{06D72C58-C8BF-4DA4-ADCE-B27893188E9C}"/>
    <dgm:cxn modelId="{38A9BE4A-5AEF-4A61-B35E-083B57AC4A91}" type="presOf" srcId="{8C6C7E01-743F-46DC-8ABF-4C182856C26E}" destId="{054A6A76-A6A3-4209-9839-3DCEFC87B2AD}" srcOrd="0" destOrd="0" presId="urn:microsoft.com/office/officeart/2005/8/layout/vList2"/>
    <dgm:cxn modelId="{AB6DF075-BD6D-4BC2-B449-FD28C84DDD05}" srcId="{A08F1F76-6EB6-4059-A3CC-3BB755CC95E1}" destId="{35874764-CD76-4A89-9412-B8CA93E8E499}" srcOrd="3" destOrd="0" parTransId="{2392EB44-842D-4DFD-8562-17B481873FB5}" sibTransId="{81E24BC7-9763-4663-A5AA-839D46A0AB74}"/>
    <dgm:cxn modelId="{C611ED91-FD34-40C7-82D2-01B7E8099431}" type="presOf" srcId="{A08F1F76-6EB6-4059-A3CC-3BB755CC95E1}" destId="{F597A66B-97AC-429A-8FBA-3991B39DF299}" srcOrd="0" destOrd="0" presId="urn:microsoft.com/office/officeart/2005/8/layout/vList2"/>
    <dgm:cxn modelId="{1032A996-45B0-47C7-BBAC-5840E480F58C}" type="presOf" srcId="{701AF56D-E6B0-4D7C-A644-5DCED30D9467}" destId="{70470174-7BC2-4004-9555-920E0AA82A0A}" srcOrd="0" destOrd="0" presId="urn:microsoft.com/office/officeart/2005/8/layout/vList2"/>
    <dgm:cxn modelId="{DE3B94A6-BBFA-4CF2-9A65-EA9278389F9A}" type="presOf" srcId="{35874764-CD76-4A89-9412-B8CA93E8E499}" destId="{C9B788FE-9270-4BA9-95B2-63897B71CC19}" srcOrd="0" destOrd="0" presId="urn:microsoft.com/office/officeart/2005/8/layout/vList2"/>
    <dgm:cxn modelId="{2CE726DC-7907-45E9-84AB-53EC6A9C67C1}" srcId="{A08F1F76-6EB6-4059-A3CC-3BB755CC95E1}" destId="{C43CB751-6B30-458C-8152-571A7027F814}" srcOrd="0" destOrd="0" parTransId="{9D2E65B8-562F-405A-BB3D-FCA0995CF65B}" sibTransId="{E73D2992-6EFC-4E6A-82AE-D24791E4F13D}"/>
    <dgm:cxn modelId="{796A0EFD-02D4-48BC-89C4-58B8CA722690}" type="presOf" srcId="{C43CB751-6B30-458C-8152-571A7027F814}" destId="{3C32B7DA-F3EB-4536-B015-1A89D3AFF284}" srcOrd="0" destOrd="0" presId="urn:microsoft.com/office/officeart/2005/8/layout/vList2"/>
    <dgm:cxn modelId="{362E41C4-70D2-441B-99FA-94363D6D90B1}" type="presParOf" srcId="{F597A66B-97AC-429A-8FBA-3991B39DF299}" destId="{3C32B7DA-F3EB-4536-B015-1A89D3AFF284}" srcOrd="0" destOrd="0" presId="urn:microsoft.com/office/officeart/2005/8/layout/vList2"/>
    <dgm:cxn modelId="{5EC735B3-F346-4389-AFFD-30E0C96E8007}" type="presParOf" srcId="{F597A66B-97AC-429A-8FBA-3991B39DF299}" destId="{26407ACA-631E-4DE1-9AC2-4962BA10A304}" srcOrd="1" destOrd="0" presId="urn:microsoft.com/office/officeart/2005/8/layout/vList2"/>
    <dgm:cxn modelId="{2D287625-C8B6-4E8C-9034-40A2C5108010}" type="presParOf" srcId="{F597A66B-97AC-429A-8FBA-3991B39DF299}" destId="{054A6A76-A6A3-4209-9839-3DCEFC87B2AD}" srcOrd="2" destOrd="0" presId="urn:microsoft.com/office/officeart/2005/8/layout/vList2"/>
    <dgm:cxn modelId="{9638FCDC-1599-4AAA-ABC0-E747CC89DE93}" type="presParOf" srcId="{F597A66B-97AC-429A-8FBA-3991B39DF299}" destId="{D108C65C-D114-44FC-9349-927881327930}" srcOrd="3" destOrd="0" presId="urn:microsoft.com/office/officeart/2005/8/layout/vList2"/>
    <dgm:cxn modelId="{8BB31814-8F19-4FA2-880E-78685558AABE}" type="presParOf" srcId="{F597A66B-97AC-429A-8FBA-3991B39DF299}" destId="{70470174-7BC2-4004-9555-920E0AA82A0A}" srcOrd="4" destOrd="0" presId="urn:microsoft.com/office/officeart/2005/8/layout/vList2"/>
    <dgm:cxn modelId="{37AF1C6A-8B8F-42CA-9E91-55AF7E740778}" type="presParOf" srcId="{F597A66B-97AC-429A-8FBA-3991B39DF299}" destId="{32CD01A1-6190-47FC-B447-BB14E566FD05}" srcOrd="5" destOrd="0" presId="urn:microsoft.com/office/officeart/2005/8/layout/vList2"/>
    <dgm:cxn modelId="{63CE05EB-0790-4B1E-93D6-B8159452A05A}" type="presParOf" srcId="{F597A66B-97AC-429A-8FBA-3991B39DF299}" destId="{C9B788FE-9270-4BA9-95B2-63897B71CC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0F4F5-24F8-4253-9363-F0CBE8FB1153}">
      <dsp:nvSpPr>
        <dsp:cNvPr id="0" name=""/>
        <dsp:cNvSpPr/>
      </dsp:nvSpPr>
      <dsp:spPr>
        <a:xfrm>
          <a:off x="3528392" y="1162881"/>
          <a:ext cx="2496363" cy="43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26"/>
              </a:lnTo>
              <a:lnTo>
                <a:pt x="2496363" y="216626"/>
              </a:lnTo>
              <a:lnTo>
                <a:pt x="2496363" y="4332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584393-9069-483E-83A2-F5C409E559C4}">
      <dsp:nvSpPr>
        <dsp:cNvPr id="0" name=""/>
        <dsp:cNvSpPr/>
      </dsp:nvSpPr>
      <dsp:spPr>
        <a:xfrm>
          <a:off x="2703147" y="2627689"/>
          <a:ext cx="309466" cy="2413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3838"/>
              </a:lnTo>
              <a:lnTo>
                <a:pt x="309466" y="241383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5DC2E1-DF5E-4AB1-BAC7-675EC91FA88E}">
      <dsp:nvSpPr>
        <dsp:cNvPr id="0" name=""/>
        <dsp:cNvSpPr/>
      </dsp:nvSpPr>
      <dsp:spPr>
        <a:xfrm>
          <a:off x="2703147" y="2627689"/>
          <a:ext cx="309466" cy="949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030"/>
              </a:lnTo>
              <a:lnTo>
                <a:pt x="309466" y="94903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E8AA3-8F3F-4082-AA80-5C30153C91D1}">
      <dsp:nvSpPr>
        <dsp:cNvPr id="0" name=""/>
        <dsp:cNvSpPr/>
      </dsp:nvSpPr>
      <dsp:spPr>
        <a:xfrm>
          <a:off x="3482672" y="1162881"/>
          <a:ext cx="91440" cy="4332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32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E15B9-4E96-4E81-922C-CD9BA16E017E}">
      <dsp:nvSpPr>
        <dsp:cNvPr id="0" name=""/>
        <dsp:cNvSpPr/>
      </dsp:nvSpPr>
      <dsp:spPr>
        <a:xfrm>
          <a:off x="206784" y="2627689"/>
          <a:ext cx="309466" cy="2413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3838"/>
              </a:lnTo>
              <a:lnTo>
                <a:pt x="309466" y="241383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B5109-5D71-4FF5-9DE2-C348D98A10B2}">
      <dsp:nvSpPr>
        <dsp:cNvPr id="0" name=""/>
        <dsp:cNvSpPr/>
      </dsp:nvSpPr>
      <dsp:spPr>
        <a:xfrm>
          <a:off x="206784" y="2627689"/>
          <a:ext cx="309466" cy="949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030"/>
              </a:lnTo>
              <a:lnTo>
                <a:pt x="309466" y="94903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83666-2AED-4A5D-9EBA-EF30053650A6}">
      <dsp:nvSpPr>
        <dsp:cNvPr id="0" name=""/>
        <dsp:cNvSpPr/>
      </dsp:nvSpPr>
      <dsp:spPr>
        <a:xfrm>
          <a:off x="1032028" y="1162881"/>
          <a:ext cx="2496363" cy="433253"/>
        </a:xfrm>
        <a:custGeom>
          <a:avLst/>
          <a:gdLst/>
          <a:ahLst/>
          <a:cxnLst/>
          <a:rect l="0" t="0" r="0" b="0"/>
          <a:pathLst>
            <a:path>
              <a:moveTo>
                <a:pt x="2496363" y="0"/>
              </a:moveTo>
              <a:lnTo>
                <a:pt x="2496363" y="216626"/>
              </a:lnTo>
              <a:lnTo>
                <a:pt x="0" y="216626"/>
              </a:lnTo>
              <a:lnTo>
                <a:pt x="0" y="4332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C6F11-9C28-42AF-B9FA-2F54E7194509}">
      <dsp:nvSpPr>
        <dsp:cNvPr id="0" name=""/>
        <dsp:cNvSpPr/>
      </dsp:nvSpPr>
      <dsp:spPr>
        <a:xfrm>
          <a:off x="2496836" y="131326"/>
          <a:ext cx="2063110" cy="10315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Komunikace s veřejností</a:t>
          </a:r>
        </a:p>
      </dsp:txBody>
      <dsp:txXfrm>
        <a:off x="2496836" y="131326"/>
        <a:ext cx="2063110" cy="1031555"/>
      </dsp:txXfrm>
    </dsp:sp>
    <dsp:sp modelId="{75E4A15E-379F-4904-B958-EF8CD8EADC97}">
      <dsp:nvSpPr>
        <dsp:cNvPr id="0" name=""/>
        <dsp:cNvSpPr/>
      </dsp:nvSpPr>
      <dsp:spPr>
        <a:xfrm>
          <a:off x="473" y="1596134"/>
          <a:ext cx="2063110" cy="10315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Skrze média</a:t>
          </a:r>
        </a:p>
      </dsp:txBody>
      <dsp:txXfrm>
        <a:off x="473" y="1596134"/>
        <a:ext cx="2063110" cy="1031555"/>
      </dsp:txXfrm>
    </dsp:sp>
    <dsp:sp modelId="{13090A8A-9E18-4588-A17C-AD51AD55A6B6}">
      <dsp:nvSpPr>
        <dsp:cNvPr id="0" name=""/>
        <dsp:cNvSpPr/>
      </dsp:nvSpPr>
      <dsp:spPr>
        <a:xfrm>
          <a:off x="516251" y="3060942"/>
          <a:ext cx="2063110" cy="1031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</a:t>
          </a:r>
        </a:p>
      </dsp:txBody>
      <dsp:txXfrm>
        <a:off x="516251" y="3060942"/>
        <a:ext cx="2063110" cy="1031555"/>
      </dsp:txXfrm>
    </dsp:sp>
    <dsp:sp modelId="{CFFEBD75-2D98-4729-A330-47E7BCF06575}">
      <dsp:nvSpPr>
        <dsp:cNvPr id="0" name=""/>
        <dsp:cNvSpPr/>
      </dsp:nvSpPr>
      <dsp:spPr>
        <a:xfrm>
          <a:off x="516251" y="4525750"/>
          <a:ext cx="2063110" cy="1031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Mediální partnerství</a:t>
          </a:r>
        </a:p>
      </dsp:txBody>
      <dsp:txXfrm>
        <a:off x="516251" y="4525750"/>
        <a:ext cx="2063110" cy="1031555"/>
      </dsp:txXfrm>
    </dsp:sp>
    <dsp:sp modelId="{BEC184D0-938C-47DD-8B27-B72374C3CFBA}">
      <dsp:nvSpPr>
        <dsp:cNvPr id="0" name=""/>
        <dsp:cNvSpPr/>
      </dsp:nvSpPr>
      <dsp:spPr>
        <a:xfrm>
          <a:off x="2496836" y="1596134"/>
          <a:ext cx="2063110" cy="10315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napřímo</a:t>
          </a:r>
        </a:p>
      </dsp:txBody>
      <dsp:txXfrm>
        <a:off x="2496836" y="1596134"/>
        <a:ext cx="2063110" cy="1031555"/>
      </dsp:txXfrm>
    </dsp:sp>
    <dsp:sp modelId="{CA878466-179C-458F-B823-580C2FFD3F21}">
      <dsp:nvSpPr>
        <dsp:cNvPr id="0" name=""/>
        <dsp:cNvSpPr/>
      </dsp:nvSpPr>
      <dsp:spPr>
        <a:xfrm>
          <a:off x="3012614" y="3060942"/>
          <a:ext cx="2063110" cy="1031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Sociální sítě</a:t>
          </a:r>
        </a:p>
      </dsp:txBody>
      <dsp:txXfrm>
        <a:off x="3012614" y="3060942"/>
        <a:ext cx="2063110" cy="1031555"/>
      </dsp:txXfrm>
    </dsp:sp>
    <dsp:sp modelId="{F26507A2-F08D-4DC5-B7A3-D1CACA4300A9}">
      <dsp:nvSpPr>
        <dsp:cNvPr id="0" name=""/>
        <dsp:cNvSpPr/>
      </dsp:nvSpPr>
      <dsp:spPr>
        <a:xfrm>
          <a:off x="3012614" y="4525750"/>
          <a:ext cx="2063110" cy="1031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Web, blog, vlastní mediální obsah</a:t>
          </a:r>
        </a:p>
      </dsp:txBody>
      <dsp:txXfrm>
        <a:off x="3012614" y="4525750"/>
        <a:ext cx="2063110" cy="1031555"/>
      </dsp:txXfrm>
    </dsp:sp>
    <dsp:sp modelId="{19CA7750-8A2E-4464-A705-F138DF4690AA}">
      <dsp:nvSpPr>
        <dsp:cNvPr id="0" name=""/>
        <dsp:cNvSpPr/>
      </dsp:nvSpPr>
      <dsp:spPr>
        <a:xfrm>
          <a:off x="4993200" y="1596134"/>
          <a:ext cx="2063110" cy="10315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Skrze třetí osoby – </a:t>
          </a:r>
          <a:r>
            <a:rPr lang="cs-CZ" sz="2300" kern="1200" dirty="0" err="1"/>
            <a:t>influenceři</a:t>
          </a:r>
          <a:r>
            <a:rPr lang="cs-CZ" sz="2300" kern="1200" dirty="0"/>
            <a:t>, ambasadoři</a:t>
          </a:r>
        </a:p>
      </dsp:txBody>
      <dsp:txXfrm>
        <a:off x="4993200" y="1596134"/>
        <a:ext cx="2063110" cy="10315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AD5B1-EF69-4E61-8482-A595F00F289C}">
      <dsp:nvSpPr>
        <dsp:cNvPr id="0" name=""/>
        <dsp:cNvSpPr/>
      </dsp:nvSpPr>
      <dsp:spPr>
        <a:xfrm>
          <a:off x="0" y="79547"/>
          <a:ext cx="3512768" cy="9931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Zákazník si chce hrát</a:t>
          </a:r>
          <a:endParaRPr lang="en-US" sz="2500" kern="1200"/>
        </a:p>
      </dsp:txBody>
      <dsp:txXfrm>
        <a:off x="48481" y="128028"/>
        <a:ext cx="3415806" cy="896166"/>
      </dsp:txXfrm>
    </dsp:sp>
    <dsp:sp modelId="{615B604B-C66A-497F-A9A1-DD13CE1E2F97}">
      <dsp:nvSpPr>
        <dsp:cNvPr id="0" name=""/>
        <dsp:cNvSpPr/>
      </dsp:nvSpPr>
      <dsp:spPr>
        <a:xfrm>
          <a:off x="0" y="1144676"/>
          <a:ext cx="3512768" cy="993128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Zákazník chce být baven</a:t>
          </a:r>
          <a:endParaRPr lang="en-US" sz="2500" kern="1200"/>
        </a:p>
      </dsp:txBody>
      <dsp:txXfrm>
        <a:off x="48481" y="1193157"/>
        <a:ext cx="3415806" cy="896166"/>
      </dsp:txXfrm>
    </dsp:sp>
    <dsp:sp modelId="{966500D6-EB4F-497B-8BAF-6F946790D6E4}">
      <dsp:nvSpPr>
        <dsp:cNvPr id="0" name=""/>
        <dsp:cNvSpPr/>
      </dsp:nvSpPr>
      <dsp:spPr>
        <a:xfrm>
          <a:off x="0" y="2209805"/>
          <a:ext cx="3512768" cy="993128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Zákazník chce být slyšen</a:t>
          </a:r>
          <a:endParaRPr lang="en-US" sz="2500" kern="1200"/>
        </a:p>
      </dsp:txBody>
      <dsp:txXfrm>
        <a:off x="48481" y="2258286"/>
        <a:ext cx="3415806" cy="896166"/>
      </dsp:txXfrm>
    </dsp:sp>
    <dsp:sp modelId="{9C846E20-010C-4A51-9A82-5F3CECBB428B}">
      <dsp:nvSpPr>
        <dsp:cNvPr id="0" name=""/>
        <dsp:cNvSpPr/>
      </dsp:nvSpPr>
      <dsp:spPr>
        <a:xfrm>
          <a:off x="0" y="3274934"/>
          <a:ext cx="3512768" cy="993128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Zákazník chce vytvářet obsah</a:t>
          </a:r>
          <a:endParaRPr lang="en-US" sz="2500" kern="1200"/>
        </a:p>
      </dsp:txBody>
      <dsp:txXfrm>
        <a:off x="48481" y="3323415"/>
        <a:ext cx="3415806" cy="896166"/>
      </dsp:txXfrm>
    </dsp:sp>
    <dsp:sp modelId="{BEDBD6F0-E676-457F-ADF2-DF730DF8306E}">
      <dsp:nvSpPr>
        <dsp:cNvPr id="0" name=""/>
        <dsp:cNvSpPr/>
      </dsp:nvSpPr>
      <dsp:spPr>
        <a:xfrm>
          <a:off x="0" y="4340063"/>
          <a:ext cx="3512768" cy="99312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Zákazník je osobnost</a:t>
          </a:r>
          <a:endParaRPr lang="en-US" sz="2500" kern="1200"/>
        </a:p>
      </dsp:txBody>
      <dsp:txXfrm>
        <a:off x="48481" y="4388544"/>
        <a:ext cx="3415806" cy="89616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5219C-A14D-4A02-85BE-2F7BA8263B9F}">
      <dsp:nvSpPr>
        <dsp:cNvPr id="0" name=""/>
        <dsp:cNvSpPr/>
      </dsp:nvSpPr>
      <dsp:spPr>
        <a:xfrm>
          <a:off x="0" y="79547"/>
          <a:ext cx="3512768" cy="9931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Mise</a:t>
          </a:r>
          <a:endParaRPr lang="en-US" sz="2500" kern="1200"/>
        </a:p>
      </dsp:txBody>
      <dsp:txXfrm>
        <a:off x="48481" y="128028"/>
        <a:ext cx="3415806" cy="896166"/>
      </dsp:txXfrm>
    </dsp:sp>
    <dsp:sp modelId="{0B87F0C2-DF4D-4284-B5F9-6AF7339D165A}">
      <dsp:nvSpPr>
        <dsp:cNvPr id="0" name=""/>
        <dsp:cNvSpPr/>
      </dsp:nvSpPr>
      <dsp:spPr>
        <a:xfrm>
          <a:off x="0" y="1144676"/>
          <a:ext cx="3512768" cy="993128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Hodnoty</a:t>
          </a:r>
          <a:endParaRPr lang="en-US" sz="2500" kern="1200"/>
        </a:p>
      </dsp:txBody>
      <dsp:txXfrm>
        <a:off x="48481" y="1193157"/>
        <a:ext cx="3415806" cy="896166"/>
      </dsp:txXfrm>
    </dsp:sp>
    <dsp:sp modelId="{C9771644-05B6-45FC-A69F-792A0034798C}">
      <dsp:nvSpPr>
        <dsp:cNvPr id="0" name=""/>
        <dsp:cNvSpPr/>
      </dsp:nvSpPr>
      <dsp:spPr>
        <a:xfrm>
          <a:off x="0" y="2209805"/>
          <a:ext cx="3512768" cy="993128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Vize </a:t>
          </a:r>
          <a:endParaRPr lang="en-US" sz="2500" kern="1200"/>
        </a:p>
      </dsp:txBody>
      <dsp:txXfrm>
        <a:off x="48481" y="2258286"/>
        <a:ext cx="3415806" cy="896166"/>
      </dsp:txXfrm>
    </dsp:sp>
    <dsp:sp modelId="{C9D64A22-72A1-4D39-AB02-AE9E7F5C995D}">
      <dsp:nvSpPr>
        <dsp:cNvPr id="0" name=""/>
        <dsp:cNvSpPr/>
      </dsp:nvSpPr>
      <dsp:spPr>
        <a:xfrm>
          <a:off x="0" y="3274934"/>
          <a:ext cx="3512768" cy="993128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Něco jako firemní kultura a filozofie </a:t>
          </a:r>
          <a:r>
            <a:rPr lang="cs-CZ" sz="2500" kern="1200">
              <a:sym typeface="Wingdings" panose="05000000000000000000" pitchFamily="2" charset="2"/>
            </a:rPr>
            <a:t></a:t>
          </a:r>
          <a:endParaRPr lang="en-US" sz="2500" kern="1200"/>
        </a:p>
      </dsp:txBody>
      <dsp:txXfrm>
        <a:off x="48481" y="3323415"/>
        <a:ext cx="3415806" cy="896166"/>
      </dsp:txXfrm>
    </dsp:sp>
    <dsp:sp modelId="{149959BB-D90D-485F-A802-26D5A2C4F637}">
      <dsp:nvSpPr>
        <dsp:cNvPr id="0" name=""/>
        <dsp:cNvSpPr/>
      </dsp:nvSpPr>
      <dsp:spPr>
        <a:xfrm>
          <a:off x="0" y="4340063"/>
          <a:ext cx="3512768" cy="99312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Zapojení zaměstnanců do našeho týmu a boje </a:t>
          </a:r>
          <a:endParaRPr lang="en-US" sz="2500" kern="1200"/>
        </a:p>
      </dsp:txBody>
      <dsp:txXfrm>
        <a:off x="48481" y="4388544"/>
        <a:ext cx="3415806" cy="89616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98E64-9F4B-4119-9E13-B1CF2FD645E8}">
      <dsp:nvSpPr>
        <dsp:cNvPr id="0" name=""/>
        <dsp:cNvSpPr/>
      </dsp:nvSpPr>
      <dsp:spPr>
        <a:xfrm>
          <a:off x="0" y="598745"/>
          <a:ext cx="3868340" cy="1105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FE470-0758-480F-9025-D8B41BCA4FB9}">
      <dsp:nvSpPr>
        <dsp:cNvPr id="0" name=""/>
        <dsp:cNvSpPr/>
      </dsp:nvSpPr>
      <dsp:spPr>
        <a:xfrm>
          <a:off x="334376" y="847455"/>
          <a:ext cx="607957" cy="6079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BB2CC-A970-4B8D-8F79-A8D7CE406CE5}">
      <dsp:nvSpPr>
        <dsp:cNvPr id="0" name=""/>
        <dsp:cNvSpPr/>
      </dsp:nvSpPr>
      <dsp:spPr>
        <a:xfrm>
          <a:off x="1276709" y="598745"/>
          <a:ext cx="2591630" cy="11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6" tIns="116986" rIns="116986" bIns="11698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Ručně vyráběné šperky z přírodních materiálů s důrazem na kvalitu zpracování. </a:t>
          </a:r>
          <a:endParaRPr lang="en-US" sz="1400" kern="1200"/>
        </a:p>
      </dsp:txBody>
      <dsp:txXfrm>
        <a:off x="1276709" y="598745"/>
        <a:ext cx="2591630" cy="1105376"/>
      </dsp:txXfrm>
    </dsp:sp>
    <dsp:sp modelId="{DDB1752C-A4FB-4C1F-A3DE-02BE411DECDA}">
      <dsp:nvSpPr>
        <dsp:cNvPr id="0" name=""/>
        <dsp:cNvSpPr/>
      </dsp:nvSpPr>
      <dsp:spPr>
        <a:xfrm>
          <a:off x="0" y="1980466"/>
          <a:ext cx="3868340" cy="1105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E9EFA7-4B03-4A3D-8AB0-E6EF6CD313F0}">
      <dsp:nvSpPr>
        <dsp:cNvPr id="0" name=""/>
        <dsp:cNvSpPr/>
      </dsp:nvSpPr>
      <dsp:spPr>
        <a:xfrm>
          <a:off x="334376" y="2229175"/>
          <a:ext cx="607957" cy="6079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1DAB8-7394-40A2-B630-6964FFF2615B}">
      <dsp:nvSpPr>
        <dsp:cNvPr id="0" name=""/>
        <dsp:cNvSpPr/>
      </dsp:nvSpPr>
      <dsp:spPr>
        <a:xfrm>
          <a:off x="1276709" y="1980466"/>
          <a:ext cx="2591630" cy="11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6" tIns="116986" rIns="116986" bIns="11698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Náš program byl vymyšlen s důrazem na efektivní využití času klienta.</a:t>
          </a:r>
          <a:endParaRPr lang="en-US" sz="1400" kern="1200"/>
        </a:p>
      </dsp:txBody>
      <dsp:txXfrm>
        <a:off x="1276709" y="1980466"/>
        <a:ext cx="2591630" cy="1105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81F96-1DA0-45A4-B37C-96A9873B5EDC}">
      <dsp:nvSpPr>
        <dsp:cNvPr id="0" name=""/>
        <dsp:cNvSpPr/>
      </dsp:nvSpPr>
      <dsp:spPr>
        <a:xfrm>
          <a:off x="884159" y="4109"/>
          <a:ext cx="2702690" cy="1621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b="1" kern="1200"/>
            <a:t>Strategie tahu: </a:t>
          </a:r>
          <a:r>
            <a:rPr lang="cs-CZ" sz="2000" kern="1200"/>
            <a:t>má vytvořit poptávku na straně spotřebitelů</a:t>
          </a:r>
          <a:endParaRPr lang="en-US" sz="2000" kern="1200"/>
        </a:p>
      </dsp:txBody>
      <dsp:txXfrm>
        <a:off x="884159" y="4109"/>
        <a:ext cx="2702690" cy="1621614"/>
      </dsp:txXfrm>
    </dsp:sp>
    <dsp:sp modelId="{C61D0735-D5F7-4604-A057-6906FD753125}">
      <dsp:nvSpPr>
        <dsp:cNvPr id="0" name=""/>
        <dsp:cNvSpPr/>
      </dsp:nvSpPr>
      <dsp:spPr>
        <a:xfrm>
          <a:off x="884159" y="1895992"/>
          <a:ext cx="2702690" cy="1621614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b="1" kern="1200"/>
            <a:t>Strategie tlaku: </a:t>
          </a:r>
          <a:r>
            <a:rPr lang="cs-CZ" sz="2000" kern="1200"/>
            <a:t>přenechává odpovědnost za prodej na distribučním řetězci</a:t>
          </a:r>
          <a:endParaRPr lang="en-US" sz="2000" kern="1200"/>
        </a:p>
      </dsp:txBody>
      <dsp:txXfrm>
        <a:off x="884159" y="1895992"/>
        <a:ext cx="2702690" cy="1621614"/>
      </dsp:txXfrm>
    </dsp:sp>
    <dsp:sp modelId="{A978B25C-BEB0-4854-BAE8-5445E0647D9F}">
      <dsp:nvSpPr>
        <dsp:cNvPr id="0" name=""/>
        <dsp:cNvSpPr/>
      </dsp:nvSpPr>
      <dsp:spPr>
        <a:xfrm>
          <a:off x="884159" y="3787876"/>
          <a:ext cx="2702690" cy="162161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i="1" kern="1200"/>
            <a:t>Účinná komunikace předpokládá pochopení motivace zákazníka</a:t>
          </a:r>
          <a:endParaRPr lang="en-US" sz="2000" kern="1200"/>
        </a:p>
      </dsp:txBody>
      <dsp:txXfrm>
        <a:off x="884159" y="3787876"/>
        <a:ext cx="2702690" cy="16216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966FA-11EE-41F9-9EC3-C77FB48DCEAA}">
      <dsp:nvSpPr>
        <dsp:cNvPr id="0" name=""/>
        <dsp:cNvSpPr/>
      </dsp:nvSpPr>
      <dsp:spPr>
        <a:xfrm>
          <a:off x="0" y="1776199"/>
          <a:ext cx="4471009" cy="1178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000" tIns="229108" rIns="34700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Reklama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Podpora prodeje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 dirty="0"/>
            <a:t>Přímý marketing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PR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Dvoustupňová komunikace(názorové autority)</a:t>
          </a:r>
          <a:endParaRPr lang="en-US" sz="1100" kern="1200"/>
        </a:p>
      </dsp:txBody>
      <dsp:txXfrm>
        <a:off x="0" y="1776199"/>
        <a:ext cx="4471009" cy="1178100"/>
      </dsp:txXfrm>
    </dsp:sp>
    <dsp:sp modelId="{F6A731AF-F8E9-45B3-B249-975BDBA556D5}">
      <dsp:nvSpPr>
        <dsp:cNvPr id="0" name=""/>
        <dsp:cNvSpPr/>
      </dsp:nvSpPr>
      <dsp:spPr>
        <a:xfrm>
          <a:off x="223550" y="1613839"/>
          <a:ext cx="3129706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95" tIns="0" rIns="118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Individuální zákazník a nástroje komunikace s ním:</a:t>
          </a:r>
          <a:endParaRPr lang="en-US" sz="1100" kern="1200" dirty="0"/>
        </a:p>
      </dsp:txBody>
      <dsp:txXfrm>
        <a:off x="239402" y="1629691"/>
        <a:ext cx="3098002" cy="293016"/>
      </dsp:txXfrm>
    </dsp:sp>
    <dsp:sp modelId="{538AC090-96AD-4556-B0C4-946ABFEC899D}">
      <dsp:nvSpPr>
        <dsp:cNvPr id="0" name=""/>
        <dsp:cNvSpPr/>
      </dsp:nvSpPr>
      <dsp:spPr>
        <a:xfrm>
          <a:off x="0" y="3176060"/>
          <a:ext cx="4471009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000" tIns="229108" rIns="34700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100" kern="1200"/>
            <a:t>Navíc: osobní prodej, podniková a produktová reklama, podpora prodeje na mezipodnikových trzích</a:t>
          </a:r>
          <a:endParaRPr lang="en-US" sz="1100" kern="1200"/>
        </a:p>
      </dsp:txBody>
      <dsp:txXfrm>
        <a:off x="0" y="3176060"/>
        <a:ext cx="4471009" cy="623700"/>
      </dsp:txXfrm>
    </dsp:sp>
    <dsp:sp modelId="{AC3E9E66-2ABD-4F76-A1F0-38E4A827A911}">
      <dsp:nvSpPr>
        <dsp:cNvPr id="0" name=""/>
        <dsp:cNvSpPr/>
      </dsp:nvSpPr>
      <dsp:spPr>
        <a:xfrm>
          <a:off x="223550" y="3013699"/>
          <a:ext cx="3129706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295" tIns="0" rIns="11829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Komunikace mezi firmami (B2B sektor)</a:t>
          </a:r>
          <a:endParaRPr lang="en-US" sz="1100" kern="1200"/>
        </a:p>
      </dsp:txBody>
      <dsp:txXfrm>
        <a:off x="239402" y="3029551"/>
        <a:ext cx="3098002" cy="2930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ACD88-66A9-4FB7-896D-F1CA68680617}">
      <dsp:nvSpPr>
        <dsp:cNvPr id="0" name=""/>
        <dsp:cNvSpPr/>
      </dsp:nvSpPr>
      <dsp:spPr>
        <a:xfrm>
          <a:off x="155000" y="2145"/>
          <a:ext cx="4161007" cy="24966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Spadají do skupiny interní komunikace</a:t>
          </a:r>
          <a:endParaRPr lang="en-US" sz="4900" kern="1200"/>
        </a:p>
      </dsp:txBody>
      <dsp:txXfrm>
        <a:off x="155000" y="2145"/>
        <a:ext cx="4161007" cy="2496604"/>
      </dsp:txXfrm>
    </dsp:sp>
    <dsp:sp modelId="{73881D56-3715-422A-B6F6-1D3453D654C4}">
      <dsp:nvSpPr>
        <dsp:cNvPr id="0" name=""/>
        <dsp:cNvSpPr/>
      </dsp:nvSpPr>
      <dsp:spPr>
        <a:xfrm>
          <a:off x="155000" y="2914850"/>
          <a:ext cx="4161007" cy="249660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Opakování z minulé lekce</a:t>
          </a:r>
          <a:endParaRPr lang="en-US" sz="4900" kern="1200" dirty="0"/>
        </a:p>
      </dsp:txBody>
      <dsp:txXfrm>
        <a:off x="155000" y="2914850"/>
        <a:ext cx="4161007" cy="24966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B8319-F25B-4388-9E46-85C85203A31F}">
      <dsp:nvSpPr>
        <dsp:cNvPr id="0" name=""/>
        <dsp:cNvSpPr/>
      </dsp:nvSpPr>
      <dsp:spPr>
        <a:xfrm>
          <a:off x="0" y="863668"/>
          <a:ext cx="1544224" cy="926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Prohlášení</a:t>
          </a:r>
          <a:endParaRPr lang="en-US" sz="1800" kern="1200"/>
        </a:p>
      </dsp:txBody>
      <dsp:txXfrm>
        <a:off x="0" y="863668"/>
        <a:ext cx="1544224" cy="926534"/>
      </dsp:txXfrm>
    </dsp:sp>
    <dsp:sp modelId="{626B6CFC-DCC9-4B87-9682-D3D53547845A}">
      <dsp:nvSpPr>
        <dsp:cNvPr id="0" name=""/>
        <dsp:cNvSpPr/>
      </dsp:nvSpPr>
      <dsp:spPr>
        <a:xfrm>
          <a:off x="1698647" y="863668"/>
          <a:ext cx="1544224" cy="926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Tiskové zprávy (video, audio aj.)</a:t>
          </a:r>
          <a:endParaRPr lang="en-US" sz="1800" kern="1200"/>
        </a:p>
      </dsp:txBody>
      <dsp:txXfrm>
        <a:off x="1698647" y="863668"/>
        <a:ext cx="1544224" cy="926534"/>
      </dsp:txXfrm>
    </dsp:sp>
    <dsp:sp modelId="{BCA7CFD4-3302-47C3-8A61-74A7177DEAF4}">
      <dsp:nvSpPr>
        <dsp:cNvPr id="0" name=""/>
        <dsp:cNvSpPr/>
      </dsp:nvSpPr>
      <dsp:spPr>
        <a:xfrm>
          <a:off x="3397294" y="863668"/>
          <a:ext cx="1544224" cy="926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Foto a videozáznamy</a:t>
          </a:r>
          <a:endParaRPr lang="en-US" sz="1800" kern="1200"/>
        </a:p>
      </dsp:txBody>
      <dsp:txXfrm>
        <a:off x="3397294" y="863668"/>
        <a:ext cx="1544224" cy="926534"/>
      </dsp:txXfrm>
    </dsp:sp>
    <dsp:sp modelId="{E5DD6EA0-2006-450F-93B0-0D823E1B72D1}">
      <dsp:nvSpPr>
        <dsp:cNvPr id="0" name=""/>
        <dsp:cNvSpPr/>
      </dsp:nvSpPr>
      <dsp:spPr>
        <a:xfrm>
          <a:off x="0" y="1944625"/>
          <a:ext cx="1544224" cy="926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Autorské články, komentáře</a:t>
          </a:r>
          <a:endParaRPr lang="en-US" sz="1800" kern="1200"/>
        </a:p>
      </dsp:txBody>
      <dsp:txXfrm>
        <a:off x="0" y="1944625"/>
        <a:ext cx="1544224" cy="926534"/>
      </dsp:txXfrm>
    </dsp:sp>
    <dsp:sp modelId="{28093607-6D95-4C1E-91B4-8D0A504E464C}">
      <dsp:nvSpPr>
        <dsp:cNvPr id="0" name=""/>
        <dsp:cNvSpPr/>
      </dsp:nvSpPr>
      <dsp:spPr>
        <a:xfrm>
          <a:off x="1698647" y="1944625"/>
          <a:ext cx="1544224" cy="926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Oborové analýzy</a:t>
          </a:r>
          <a:endParaRPr lang="en-US" sz="1800" kern="1200"/>
        </a:p>
      </dsp:txBody>
      <dsp:txXfrm>
        <a:off x="1698647" y="1944625"/>
        <a:ext cx="1544224" cy="926534"/>
      </dsp:txXfrm>
    </dsp:sp>
    <dsp:sp modelId="{22F43108-F340-4D6C-9626-CA672185D95C}">
      <dsp:nvSpPr>
        <dsp:cNvPr id="0" name=""/>
        <dsp:cNvSpPr/>
      </dsp:nvSpPr>
      <dsp:spPr>
        <a:xfrm>
          <a:off x="3397294" y="1944625"/>
          <a:ext cx="1544224" cy="926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Press kity, press packy</a:t>
          </a:r>
          <a:endParaRPr lang="en-US" sz="1800" kern="1200"/>
        </a:p>
      </dsp:txBody>
      <dsp:txXfrm>
        <a:off x="3397294" y="1944625"/>
        <a:ext cx="1544224" cy="926534"/>
      </dsp:txXfrm>
    </dsp:sp>
    <dsp:sp modelId="{E78D6AA7-7E3E-4C6E-9406-700B539468E6}">
      <dsp:nvSpPr>
        <dsp:cNvPr id="0" name=""/>
        <dsp:cNvSpPr/>
      </dsp:nvSpPr>
      <dsp:spPr>
        <a:xfrm>
          <a:off x="0" y="3025582"/>
          <a:ext cx="1544224" cy="926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Internetové stránky</a:t>
          </a:r>
          <a:endParaRPr lang="en-US" sz="1800" kern="1200"/>
        </a:p>
      </dsp:txBody>
      <dsp:txXfrm>
        <a:off x="0" y="3025582"/>
        <a:ext cx="1544224" cy="926534"/>
      </dsp:txXfrm>
    </dsp:sp>
    <dsp:sp modelId="{FEE90508-678D-48ED-A69B-BD9A4B0F824F}">
      <dsp:nvSpPr>
        <dsp:cNvPr id="0" name=""/>
        <dsp:cNvSpPr/>
      </dsp:nvSpPr>
      <dsp:spPr>
        <a:xfrm>
          <a:off x="1698647" y="3025582"/>
          <a:ext cx="1544224" cy="926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Video a e-konference</a:t>
          </a:r>
          <a:endParaRPr lang="en-US" sz="1800" kern="1200"/>
        </a:p>
      </dsp:txBody>
      <dsp:txXfrm>
        <a:off x="1698647" y="3025582"/>
        <a:ext cx="1544224" cy="926534"/>
      </dsp:txXfrm>
    </dsp:sp>
    <dsp:sp modelId="{5A8D3FF5-EC36-4199-871B-74013C267CE9}">
      <dsp:nvSpPr>
        <dsp:cNvPr id="0" name=""/>
        <dsp:cNvSpPr/>
      </dsp:nvSpPr>
      <dsp:spPr>
        <a:xfrm>
          <a:off x="3397294" y="3025582"/>
          <a:ext cx="1544224" cy="926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Firemní blogy</a:t>
          </a:r>
          <a:endParaRPr lang="en-US" sz="1800" kern="1200"/>
        </a:p>
      </dsp:txBody>
      <dsp:txXfrm>
        <a:off x="3397294" y="3025582"/>
        <a:ext cx="1544224" cy="926534"/>
      </dsp:txXfrm>
    </dsp:sp>
    <dsp:sp modelId="{46239192-73A6-4C92-B862-E63168184E79}">
      <dsp:nvSpPr>
        <dsp:cNvPr id="0" name=""/>
        <dsp:cNvSpPr/>
      </dsp:nvSpPr>
      <dsp:spPr>
        <a:xfrm>
          <a:off x="849323" y="4106540"/>
          <a:ext cx="1544224" cy="926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Bulletin, firemní časopis</a:t>
          </a:r>
          <a:endParaRPr lang="en-US" sz="1800" kern="1200"/>
        </a:p>
      </dsp:txBody>
      <dsp:txXfrm>
        <a:off x="849323" y="4106540"/>
        <a:ext cx="1544224" cy="926534"/>
      </dsp:txXfrm>
    </dsp:sp>
    <dsp:sp modelId="{AC9FBD33-AC23-4526-9EFE-C1D99540C3E0}">
      <dsp:nvSpPr>
        <dsp:cNvPr id="0" name=""/>
        <dsp:cNvSpPr/>
      </dsp:nvSpPr>
      <dsp:spPr>
        <a:xfrm>
          <a:off x="2547970" y="4106540"/>
          <a:ext cx="1544224" cy="926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Výroční zpráva</a:t>
          </a:r>
          <a:endParaRPr lang="en-US" sz="1800" kern="1200"/>
        </a:p>
      </dsp:txBody>
      <dsp:txXfrm>
        <a:off x="2547970" y="4106540"/>
        <a:ext cx="1544224" cy="9265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B8319-F25B-4388-9E46-85C85203A31F}">
      <dsp:nvSpPr>
        <dsp:cNvPr id="0" name=""/>
        <dsp:cNvSpPr/>
      </dsp:nvSpPr>
      <dsp:spPr>
        <a:xfrm>
          <a:off x="0" y="863668"/>
          <a:ext cx="1544224" cy="926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Rozhovor</a:t>
          </a:r>
          <a:endParaRPr lang="en-US" sz="2100" kern="1200" dirty="0"/>
        </a:p>
      </dsp:txBody>
      <dsp:txXfrm>
        <a:off x="0" y="863668"/>
        <a:ext cx="1544224" cy="926534"/>
      </dsp:txXfrm>
    </dsp:sp>
    <dsp:sp modelId="{626B6CFC-DCC9-4B87-9682-D3D53547845A}">
      <dsp:nvSpPr>
        <dsp:cNvPr id="0" name=""/>
        <dsp:cNvSpPr/>
      </dsp:nvSpPr>
      <dsp:spPr>
        <a:xfrm>
          <a:off x="1698647" y="863668"/>
          <a:ext cx="1544224" cy="926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Kulatý stůl</a:t>
          </a:r>
          <a:endParaRPr lang="en-US" sz="2100" kern="1200" dirty="0"/>
        </a:p>
      </dsp:txBody>
      <dsp:txXfrm>
        <a:off x="1698647" y="863668"/>
        <a:ext cx="1544224" cy="926534"/>
      </dsp:txXfrm>
    </dsp:sp>
    <dsp:sp modelId="{BCA7CFD4-3302-47C3-8A61-74A7177DEAF4}">
      <dsp:nvSpPr>
        <dsp:cNvPr id="0" name=""/>
        <dsp:cNvSpPr/>
      </dsp:nvSpPr>
      <dsp:spPr>
        <a:xfrm>
          <a:off x="3397294" y="863668"/>
          <a:ext cx="1544224" cy="926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Setkání s novináři</a:t>
          </a:r>
          <a:endParaRPr lang="en-US" sz="2100" kern="1200" dirty="0"/>
        </a:p>
      </dsp:txBody>
      <dsp:txXfrm>
        <a:off x="3397294" y="863668"/>
        <a:ext cx="1544224" cy="926534"/>
      </dsp:txXfrm>
    </dsp:sp>
    <dsp:sp modelId="{E5DD6EA0-2006-450F-93B0-0D823E1B72D1}">
      <dsp:nvSpPr>
        <dsp:cNvPr id="0" name=""/>
        <dsp:cNvSpPr/>
      </dsp:nvSpPr>
      <dsp:spPr>
        <a:xfrm>
          <a:off x="0" y="1944625"/>
          <a:ext cx="1544224" cy="926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Exkurze</a:t>
          </a:r>
          <a:endParaRPr lang="en-US" sz="2100" kern="1200" dirty="0"/>
        </a:p>
      </dsp:txBody>
      <dsp:txXfrm>
        <a:off x="0" y="1944625"/>
        <a:ext cx="1544224" cy="926534"/>
      </dsp:txXfrm>
    </dsp:sp>
    <dsp:sp modelId="{28093607-6D95-4C1E-91B4-8D0A504E464C}">
      <dsp:nvSpPr>
        <dsp:cNvPr id="0" name=""/>
        <dsp:cNvSpPr/>
      </dsp:nvSpPr>
      <dsp:spPr>
        <a:xfrm>
          <a:off x="1698647" y="1944625"/>
          <a:ext cx="1544224" cy="926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 err="1"/>
            <a:t>Brífingy</a:t>
          </a:r>
          <a:endParaRPr lang="en-US" sz="2100" kern="1200" dirty="0"/>
        </a:p>
      </dsp:txBody>
      <dsp:txXfrm>
        <a:off x="1698647" y="1944625"/>
        <a:ext cx="1544224" cy="926534"/>
      </dsp:txXfrm>
    </dsp:sp>
    <dsp:sp modelId="{22F43108-F340-4D6C-9626-CA672185D95C}">
      <dsp:nvSpPr>
        <dsp:cNvPr id="0" name=""/>
        <dsp:cNvSpPr/>
      </dsp:nvSpPr>
      <dsp:spPr>
        <a:xfrm>
          <a:off x="3397294" y="1944625"/>
          <a:ext cx="1544224" cy="926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Tiskové konference</a:t>
          </a:r>
          <a:endParaRPr lang="en-US" sz="2100" kern="1200" dirty="0"/>
        </a:p>
      </dsp:txBody>
      <dsp:txXfrm>
        <a:off x="3397294" y="1944625"/>
        <a:ext cx="1544224" cy="926534"/>
      </dsp:txXfrm>
    </dsp:sp>
    <dsp:sp modelId="{E78D6AA7-7E3E-4C6E-9406-700B539468E6}">
      <dsp:nvSpPr>
        <dsp:cNvPr id="0" name=""/>
        <dsp:cNvSpPr/>
      </dsp:nvSpPr>
      <dsp:spPr>
        <a:xfrm>
          <a:off x="0" y="3025582"/>
          <a:ext cx="1544224" cy="926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Semináře</a:t>
          </a:r>
          <a:endParaRPr lang="en-US" sz="2100" kern="1200" dirty="0"/>
        </a:p>
      </dsp:txBody>
      <dsp:txXfrm>
        <a:off x="0" y="3025582"/>
        <a:ext cx="1544224" cy="926534"/>
      </dsp:txXfrm>
    </dsp:sp>
    <dsp:sp modelId="{FEE90508-678D-48ED-A69B-BD9A4B0F824F}">
      <dsp:nvSpPr>
        <dsp:cNvPr id="0" name=""/>
        <dsp:cNvSpPr/>
      </dsp:nvSpPr>
      <dsp:spPr>
        <a:xfrm>
          <a:off x="1698647" y="3025582"/>
          <a:ext cx="1544224" cy="926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Veletrhy</a:t>
          </a:r>
          <a:endParaRPr lang="en-US" sz="2100" kern="1200" dirty="0"/>
        </a:p>
      </dsp:txBody>
      <dsp:txXfrm>
        <a:off x="1698647" y="3025582"/>
        <a:ext cx="1544224" cy="926534"/>
      </dsp:txXfrm>
    </dsp:sp>
    <dsp:sp modelId="{5A8D3FF5-EC36-4199-871B-74013C267CE9}">
      <dsp:nvSpPr>
        <dsp:cNvPr id="0" name=""/>
        <dsp:cNvSpPr/>
      </dsp:nvSpPr>
      <dsp:spPr>
        <a:xfrm>
          <a:off x="3397294" y="3025582"/>
          <a:ext cx="1544224" cy="926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Společenské akce</a:t>
          </a:r>
          <a:endParaRPr lang="en-US" sz="2100" kern="1200" dirty="0"/>
        </a:p>
      </dsp:txBody>
      <dsp:txXfrm>
        <a:off x="3397294" y="3025582"/>
        <a:ext cx="1544224" cy="926534"/>
      </dsp:txXfrm>
    </dsp:sp>
    <dsp:sp modelId="{46239192-73A6-4C92-B862-E63168184E79}">
      <dsp:nvSpPr>
        <dsp:cNvPr id="0" name=""/>
        <dsp:cNvSpPr/>
      </dsp:nvSpPr>
      <dsp:spPr>
        <a:xfrm>
          <a:off x="849323" y="4106540"/>
          <a:ext cx="1544224" cy="926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Sponzorské akce</a:t>
          </a:r>
          <a:endParaRPr lang="en-US" sz="2100" kern="1200" dirty="0"/>
        </a:p>
      </dsp:txBody>
      <dsp:txXfrm>
        <a:off x="849323" y="4106540"/>
        <a:ext cx="1544224" cy="926534"/>
      </dsp:txXfrm>
    </dsp:sp>
    <dsp:sp modelId="{AC9FBD33-AC23-4526-9EFE-C1D99540C3E0}">
      <dsp:nvSpPr>
        <dsp:cNvPr id="0" name=""/>
        <dsp:cNvSpPr/>
      </dsp:nvSpPr>
      <dsp:spPr>
        <a:xfrm>
          <a:off x="2547970" y="4106540"/>
          <a:ext cx="1544224" cy="926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Benefiční akce</a:t>
          </a:r>
          <a:endParaRPr lang="en-US" sz="2100" kern="1200" dirty="0"/>
        </a:p>
      </dsp:txBody>
      <dsp:txXfrm>
        <a:off x="2547970" y="4106540"/>
        <a:ext cx="1544224" cy="9265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CC04D-70F1-43C7-A641-54F6601C2E4C}">
      <dsp:nvSpPr>
        <dsp:cNvPr id="0" name=""/>
        <dsp:cNvSpPr/>
      </dsp:nvSpPr>
      <dsp:spPr>
        <a:xfrm>
          <a:off x="0" y="846913"/>
          <a:ext cx="4941519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V ČR označovaní jako aktivisté</a:t>
          </a:r>
          <a:endParaRPr lang="en-US" sz="2000" kern="1200"/>
        </a:p>
      </dsp:txBody>
      <dsp:txXfrm>
        <a:off x="38784" y="885697"/>
        <a:ext cx="4863951" cy="716935"/>
      </dsp:txXfrm>
    </dsp:sp>
    <dsp:sp modelId="{9002425D-B9AB-49AD-8D34-3433645A7A51}">
      <dsp:nvSpPr>
        <dsp:cNvPr id="0" name=""/>
        <dsp:cNvSpPr/>
      </dsp:nvSpPr>
      <dsp:spPr>
        <a:xfrm>
          <a:off x="0" y="1699016"/>
          <a:ext cx="4941519" cy="794503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Mají široké pole působnosti často s pozitivním vlivem</a:t>
          </a:r>
          <a:endParaRPr lang="en-US" sz="2000" kern="1200"/>
        </a:p>
      </dsp:txBody>
      <dsp:txXfrm>
        <a:off x="38784" y="1737800"/>
        <a:ext cx="4863951" cy="716935"/>
      </dsp:txXfrm>
    </dsp:sp>
    <dsp:sp modelId="{A349A430-73F8-40DB-9DCE-FEF39BF25B09}">
      <dsp:nvSpPr>
        <dsp:cNvPr id="0" name=""/>
        <dsp:cNvSpPr/>
      </dsp:nvSpPr>
      <dsp:spPr>
        <a:xfrm>
          <a:off x="0" y="2551119"/>
          <a:ext cx="4941519" cy="794503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Svoje názory se ovšem snaží prosadit prostředky, které jsou vnímány jako negativní</a:t>
          </a:r>
          <a:endParaRPr lang="en-US" sz="2000" kern="1200"/>
        </a:p>
      </dsp:txBody>
      <dsp:txXfrm>
        <a:off x="38784" y="2589903"/>
        <a:ext cx="4863951" cy="716935"/>
      </dsp:txXfrm>
    </dsp:sp>
    <dsp:sp modelId="{0FD6E70A-8445-49EA-9A20-345D2890B902}">
      <dsp:nvSpPr>
        <dsp:cNvPr id="0" name=""/>
        <dsp:cNvSpPr/>
      </dsp:nvSpPr>
      <dsp:spPr>
        <a:xfrm>
          <a:off x="0" y="3403223"/>
          <a:ext cx="4941519" cy="794503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Dokážou zmobilizovat daleko vlivnější skupiny (vládu)</a:t>
          </a:r>
          <a:endParaRPr lang="en-US" sz="2000" kern="1200"/>
        </a:p>
      </dsp:txBody>
      <dsp:txXfrm>
        <a:off x="38784" y="3442007"/>
        <a:ext cx="4863951" cy="716935"/>
      </dsp:txXfrm>
    </dsp:sp>
    <dsp:sp modelId="{BEE5C288-9029-4B39-B2CD-101B31EF7DA7}">
      <dsp:nvSpPr>
        <dsp:cNvPr id="0" name=""/>
        <dsp:cNvSpPr/>
      </dsp:nvSpPr>
      <dsp:spPr>
        <a:xfrm>
          <a:off x="0" y="4255326"/>
          <a:ext cx="4941519" cy="79450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Mobilizace zákazníků je proto rychlejší přes ně než přes „instituce“</a:t>
          </a:r>
          <a:endParaRPr lang="en-US" sz="2000" kern="1200"/>
        </a:p>
      </dsp:txBody>
      <dsp:txXfrm>
        <a:off x="38784" y="4294110"/>
        <a:ext cx="4863951" cy="7169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17A33-3F8C-498B-BA02-29825A5618AB}">
      <dsp:nvSpPr>
        <dsp:cNvPr id="0" name=""/>
        <dsp:cNvSpPr/>
      </dsp:nvSpPr>
      <dsp:spPr>
        <a:xfrm>
          <a:off x="754696" y="1813"/>
          <a:ext cx="2003375" cy="12020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Životní prostředí (Greenpeace)</a:t>
          </a:r>
          <a:endParaRPr lang="en-US" sz="1500" kern="1200"/>
        </a:p>
      </dsp:txBody>
      <dsp:txXfrm>
        <a:off x="754696" y="1813"/>
        <a:ext cx="2003375" cy="1202025"/>
      </dsp:txXfrm>
    </dsp:sp>
    <dsp:sp modelId="{C333CD62-DA89-4E48-B170-119C1F46C322}">
      <dsp:nvSpPr>
        <dsp:cNvPr id="0" name=""/>
        <dsp:cNvSpPr/>
      </dsp:nvSpPr>
      <dsp:spPr>
        <a:xfrm>
          <a:off x="754696" y="1404175"/>
          <a:ext cx="2003375" cy="1202025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Ochrana lidského zdraví (např. společnosti řešící bezpečnost potravin)</a:t>
          </a:r>
          <a:endParaRPr lang="en-US" sz="1500" kern="1200"/>
        </a:p>
      </dsp:txBody>
      <dsp:txXfrm>
        <a:off x="754696" y="1404175"/>
        <a:ext cx="2003375" cy="1202025"/>
      </dsp:txXfrm>
    </dsp:sp>
    <dsp:sp modelId="{72D6BF6F-40CF-4A00-A273-B18B535BF2E0}">
      <dsp:nvSpPr>
        <dsp:cNvPr id="0" name=""/>
        <dsp:cNvSpPr/>
      </dsp:nvSpPr>
      <dsp:spPr>
        <a:xfrm>
          <a:off x="754696" y="2806538"/>
          <a:ext cx="2003375" cy="1202025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Ochrana práv spotřebitele (Sdružení obrany spotřebitelům a jejich boj proti bankovním poplatkům)</a:t>
          </a:r>
          <a:endParaRPr lang="en-US" sz="1500" kern="1200"/>
        </a:p>
      </dsp:txBody>
      <dsp:txXfrm>
        <a:off x="754696" y="2806538"/>
        <a:ext cx="2003375" cy="1202025"/>
      </dsp:txXfrm>
    </dsp:sp>
    <dsp:sp modelId="{406486BA-63EB-4DAA-894E-F773916E85ED}">
      <dsp:nvSpPr>
        <dsp:cNvPr id="0" name=""/>
        <dsp:cNvSpPr/>
      </dsp:nvSpPr>
      <dsp:spPr>
        <a:xfrm>
          <a:off x="754696" y="4208901"/>
          <a:ext cx="2003375" cy="120202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Sociální otázky (řeší je např. Odborové organizace, nevládní neziskové organizace aj.)</a:t>
          </a:r>
          <a:endParaRPr lang="en-US" sz="1500" kern="1200"/>
        </a:p>
      </dsp:txBody>
      <dsp:txXfrm>
        <a:off x="754696" y="4208901"/>
        <a:ext cx="2003375" cy="12020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2B7DA-F3EB-4536-B015-1A89D3AFF284}">
      <dsp:nvSpPr>
        <dsp:cNvPr id="0" name=""/>
        <dsp:cNvSpPr/>
      </dsp:nvSpPr>
      <dsp:spPr>
        <a:xfrm>
          <a:off x="0" y="527891"/>
          <a:ext cx="3673874" cy="10568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Předvídatelnost může fungovat lépe, než častá překvapení  - najděte svůj styl a držte se ho</a:t>
          </a:r>
          <a:endParaRPr lang="en-US" sz="1500" kern="1200"/>
        </a:p>
      </dsp:txBody>
      <dsp:txXfrm>
        <a:off x="51591" y="579482"/>
        <a:ext cx="3570692" cy="953657"/>
      </dsp:txXfrm>
    </dsp:sp>
    <dsp:sp modelId="{054A6A76-A6A3-4209-9839-3DCEFC87B2AD}">
      <dsp:nvSpPr>
        <dsp:cNvPr id="0" name=""/>
        <dsp:cNvSpPr/>
      </dsp:nvSpPr>
      <dsp:spPr>
        <a:xfrm>
          <a:off x="0" y="1627930"/>
          <a:ext cx="3673874" cy="1056839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Pravidelnost! Všechny komunikační kanály fungují jenom tehdy, když se jim pravidelně věnujeme. Než postovat na instagram jednou za půl roku, to radši vůbec </a:t>
          </a:r>
          <a:r>
            <a:rPr lang="cs-CZ" sz="1500" kern="1200">
              <a:sym typeface="Wingdings" panose="05000000000000000000" pitchFamily="2" charset="2"/>
            </a:rPr>
            <a:t></a:t>
          </a:r>
          <a:endParaRPr lang="en-US" sz="1500" kern="1200"/>
        </a:p>
      </dsp:txBody>
      <dsp:txXfrm>
        <a:off x="51591" y="1679521"/>
        <a:ext cx="3570692" cy="953657"/>
      </dsp:txXfrm>
    </dsp:sp>
    <dsp:sp modelId="{70470174-7BC2-4004-9555-920E0AA82A0A}">
      <dsp:nvSpPr>
        <dsp:cNvPr id="0" name=""/>
        <dsp:cNvSpPr/>
      </dsp:nvSpPr>
      <dsp:spPr>
        <a:xfrm>
          <a:off x="0" y="2727970"/>
          <a:ext cx="3673874" cy="1056839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Chybami se člověk učí – přiznejme je, omluvme se, jeďme dál, nic se neděje. </a:t>
          </a:r>
          <a:endParaRPr lang="en-US" sz="1500" kern="1200"/>
        </a:p>
      </dsp:txBody>
      <dsp:txXfrm>
        <a:off x="51591" y="2779561"/>
        <a:ext cx="3570692" cy="953657"/>
      </dsp:txXfrm>
    </dsp:sp>
    <dsp:sp modelId="{C9B788FE-9270-4BA9-95B2-63897B71CC19}">
      <dsp:nvSpPr>
        <dsp:cNvPr id="0" name=""/>
        <dsp:cNvSpPr/>
      </dsp:nvSpPr>
      <dsp:spPr>
        <a:xfrm>
          <a:off x="0" y="3828009"/>
          <a:ext cx="3673874" cy="105683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Najděme inspiraci – sledujte lidi, kteří dělají to samé co Vy, a máte dojem, že to dělají lépe. Učte se od nich</a:t>
          </a:r>
          <a:endParaRPr lang="en-US" sz="1500" kern="1200"/>
        </a:p>
      </dsp:txBody>
      <dsp:txXfrm>
        <a:off x="51591" y="3879600"/>
        <a:ext cx="3570692" cy="953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870DC-8C83-6E56-8601-03FEB75DA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B0EA04-F59D-B457-5774-EA0786F8E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0DF672-17B3-7BAB-29C8-841DD883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5EDD7C-2E97-5B6C-D211-83389E47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2DD373-A289-FBAD-BC7B-6D03BBF1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64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AAFB3-15AA-06DC-4210-2F27F01D3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A0115D-E35D-A0E7-A52B-CEA9DF310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1B4F47-E180-A1D8-BC2C-D45DD394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FCB48B-3864-EFB2-C11D-89C526624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25D258-FD3F-F1C9-608C-653BB187D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89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8796AD6-AF65-87A1-28CF-FBD05DC35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12893D-78FB-D14F-11FB-EC6D3F9C9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7BA2D2-BA5E-14E9-E640-6490C498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518ADE-AB84-799E-EBD0-47BFB879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727FBD-2EC2-EFB5-665D-636F36E4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87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FB0A6-89CF-E3C8-BDFE-F0983E86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7AEBD-35A0-13EC-19C6-F046CE2BD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D13A88-FAF5-22E8-3A0F-A9A4B4682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60BB19-5296-456C-263E-4818FA33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FF719D-5A2D-B0CE-7A66-B8F7CF72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54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1B951-E969-BA23-6361-099EA17DC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4DE6F9-697A-BB44-5F88-02AE158EC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618E64-5242-12EC-6142-63CD2995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EFAAE3-F2D6-FE59-8B5F-4F52E39A8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394541-4381-2E13-3599-13C72351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23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F25C3-FD02-68EE-441E-F35516844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48511A-73EF-2047-773A-15B8405B76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BF2BCB-A94D-7009-8122-D035E3202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8361B7-7001-1E48-94A8-F435F4FA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E5C908-F297-FF04-2C60-C3EC2FC32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95ABBD-F342-B201-B068-7F09247C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8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EA552-E272-6853-6B48-129B20E0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8BDA84-2AA2-A066-CCDE-463E04FA6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7E8C6A-18F7-733F-7E10-EBA906A0B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F95B98-166D-A128-8E18-7D815CFF3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727F0B7-D58E-E348-4366-43834A794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052293-31E0-4A40-9B5B-D2CB4BF8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FC432A5-7022-05A0-632C-6EA4AC58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BCB609-7AE4-F024-AA8C-2BAF4242E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17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E52C7-68F6-D992-834E-3EACD21C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A469AA-764A-9E89-C496-A3838BD9D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EC13E2-BB2F-AFE4-7C45-67F66A8D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B37B38-A376-F9A5-A4A8-907FDDDB6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90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DD27B9-696F-F2A8-A128-E8F823B8B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EE89D8-8E45-6AA0-7DB8-C2F67CDEC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8AFF61-6AD1-F9D3-D37E-B07831F0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3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12A5C-6547-B29F-4656-60CA6790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CCA71-E219-29C6-1DE0-1302A88B3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E0645F-9ACE-77BE-913C-65EAD5C93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F6C40F-35F5-C9AB-8F8B-EA10C8AF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2510B8-D24E-C1D3-111E-3617B572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4D7F8-55A8-453D-106D-7339DC73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9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CC053-3B65-7F12-EE0B-82185B22B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C3B4A3-9DD5-94B5-76B4-E0E304468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2A62D2-38B1-F108-8CA2-A2578BE30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FFBD63-AB26-F973-CAD9-9E0B38B2E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EC8A8F-880B-71B0-494F-A73411EA9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3616FD-37BF-1F8F-733E-9637F94D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9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3AC291-D370-6C51-3C36-34BAADDBB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5840C6-01D2-6A05-98C9-D8065CD2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BEC471-7502-D9A9-82C1-4ECC5B6FF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B24D2-8A47-44A5-AD99-9BCF5884652A}" type="datetimeFigureOut">
              <a:rPr lang="cs-CZ" smtClean="0"/>
              <a:pPr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171C63-A148-820B-6B5B-A7ADD1164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A07E60-26F9-F412-D0D8-F816E5E9A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2516E-CAEE-4FDA-8374-0796A303FC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69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26254" y="604568"/>
            <a:ext cx="3490723" cy="55778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054475" y="4725144"/>
            <a:ext cx="4762500" cy="145499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algn="l"/>
            <a:r>
              <a:rPr lang="cs-CZ" sz="2800" dirty="0"/>
              <a:t>Externí komunikace</a:t>
            </a:r>
          </a:p>
          <a:p>
            <a:pPr algn="l"/>
            <a:r>
              <a:rPr lang="cs-CZ" sz="2800" dirty="0"/>
              <a:t>Marketingová komunikace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8648" y="985419"/>
            <a:ext cx="2838772" cy="2947389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3500">
                <a:solidFill>
                  <a:schemeClr val="bg1"/>
                </a:solidFill>
              </a:rPr>
              <a:t>Marketingová komunikace MSP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9072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8480" y="640081"/>
            <a:ext cx="2532887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Občanské iniciativy, zájmová sdružení a nátlakové skupiny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B04DB47D-1759-45B5-8626-C0201C7C6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936544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Co tyto skupiny sledují?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9E6E66B1-CCE4-6D95-7A39-7D305384A4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853450"/>
              </p:ext>
            </p:extLst>
          </p:nvPr>
        </p:nvGraphicFramePr>
        <p:xfrm>
          <a:off x="5002582" y="622301"/>
          <a:ext cx="3512768" cy="541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Finanční kruhy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/>
              <a:t>Investor se rozhoduje o tom, který podnik je vhodný pro vložený jeho kapitálu. K tomu mu pomáhají finanční analytici hodnotící nejen firmu, ale i obor, ve kterém podniká</a:t>
            </a:r>
          </a:p>
          <a:p>
            <a:r>
              <a:rPr lang="cs-CZ"/>
              <a:t>Na finančních trzích se díky geografickému rozložení obchoduje 24 h denně</a:t>
            </a:r>
          </a:p>
          <a:p>
            <a:r>
              <a:rPr lang="cs-CZ"/>
              <a:t>Firma o sobě musí dát vědět, aby nezůstala pozadu</a:t>
            </a:r>
          </a:p>
          <a:p>
            <a:endParaRPr lang="cs-CZ"/>
          </a:p>
          <a:p>
            <a:r>
              <a:rPr lang="cs-CZ"/>
              <a:t>IPO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Finanční kruhy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 dirty="0"/>
              <a:t>Firma si musí vytvořit vhodné komunikační kanály s těmito skupinami:</a:t>
            </a:r>
          </a:p>
          <a:p>
            <a:pPr lvl="1"/>
            <a:r>
              <a:rPr lang="cs-CZ" sz="2100"/>
              <a:t>Institucionální investoři</a:t>
            </a:r>
          </a:p>
          <a:p>
            <a:pPr lvl="1"/>
            <a:r>
              <a:rPr lang="cs-CZ" sz="2100"/>
              <a:t>Finanční poradci</a:t>
            </a:r>
          </a:p>
          <a:p>
            <a:pPr lvl="1"/>
            <a:r>
              <a:rPr lang="cs-CZ" sz="2100"/>
              <a:t>Zástupci hl. akcionářů</a:t>
            </a:r>
          </a:p>
          <a:p>
            <a:pPr lvl="1"/>
            <a:r>
              <a:rPr lang="cs-CZ" sz="2100"/>
              <a:t>Finanční analytici, brokeři a právníci</a:t>
            </a:r>
          </a:p>
          <a:p>
            <a:pPr lvl="1"/>
            <a:r>
              <a:rPr lang="cs-CZ" sz="2100"/>
              <a:t>Privátní investoři</a:t>
            </a:r>
          </a:p>
          <a:p>
            <a:pPr lvl="1"/>
            <a:r>
              <a:rPr lang="cs-CZ" sz="2100"/>
              <a:t>Finanční a oborová média</a:t>
            </a:r>
          </a:p>
          <a:p>
            <a:pPr lvl="1"/>
            <a:r>
              <a:rPr lang="cs-CZ" sz="2100"/>
              <a:t>Státní regulační orgány </a:t>
            </a:r>
          </a:p>
          <a:p>
            <a:pPr lvl="1"/>
            <a:r>
              <a:rPr lang="cs-CZ" sz="2100"/>
              <a:t>aj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Finanční kruhy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cs-CZ" i="1" dirty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„Hlavním úkolem finanční komunikace je vytvořit pro firmu takové prostředí, které managementu umožní realizovat strategické rozvojové cíle.“ </a:t>
            </a:r>
            <a:r>
              <a:rPr lang="cs-CZ" dirty="0"/>
              <a:t>(Horáková, Stejskalová, </a:t>
            </a:r>
            <a:r>
              <a:rPr lang="cs-CZ"/>
              <a:t>Škapová</a:t>
            </a:r>
            <a:r>
              <a:rPr lang="cs-CZ" dirty="0"/>
              <a:t>, 2008)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Názoroví vůdci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 sz="1800"/>
              <a:t>Najdeme je v každé oblasti lidské činnosti</a:t>
            </a:r>
          </a:p>
          <a:p>
            <a:r>
              <a:rPr lang="cs-CZ" sz="1800"/>
              <a:t>Formální vůdci:</a:t>
            </a:r>
          </a:p>
          <a:p>
            <a:pPr lvl="2"/>
            <a:r>
              <a:rPr lang="cs-CZ" sz="1800"/>
              <a:t>Vědci, umělci, lékaři, státnici, sportovci, profesoři, spisovatelé apod.</a:t>
            </a:r>
          </a:p>
          <a:p>
            <a:r>
              <a:rPr lang="cs-CZ" sz="1800"/>
              <a:t>Neformální vůdci</a:t>
            </a:r>
          </a:p>
          <a:p>
            <a:pPr lvl="2"/>
            <a:r>
              <a:rPr lang="cs-CZ" sz="1800"/>
              <a:t>Přátelé, rodina a známí…všichni ti, kteří nám imponují svým šarmem a kvalitami</a:t>
            </a:r>
          </a:p>
          <a:p>
            <a:pPr lvl="2"/>
            <a:endParaRPr lang="cs-CZ" sz="1800"/>
          </a:p>
          <a:p>
            <a:r>
              <a:rPr lang="cs-CZ" sz="1800"/>
              <a:t>Díky internetu se názorovými vůdci stávají sami spotřebitelé.</a:t>
            </a:r>
          </a:p>
          <a:p>
            <a:r>
              <a:rPr lang="cs-CZ" sz="1800"/>
              <a:t>Komunikace s názorovými vůdci je významnou součástí programu vytváření dobrého jména a postavení firmy na trhu.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Tipy?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62928B50-DEC0-819A-1126-85111BD7D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301500"/>
              </p:ext>
            </p:extLst>
          </p:nvPr>
        </p:nvGraphicFramePr>
        <p:xfrm>
          <a:off x="5002582" y="622301"/>
          <a:ext cx="3673874" cy="541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908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Samostatný úkol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Vyhledejte ve svém okolí názorové vůdce a rozdělte je do skupin dle formálnosti. Každá tato skupina by měla obsahovat alespoň tři takové vůdce. U každého uveďte, v čem formují svoje následovatele a proč je „sledujete“.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Marketing v MSP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 dirty="0"/>
              <a:t>Specifika marketingu v MSP :</a:t>
            </a:r>
          </a:p>
          <a:p>
            <a:pPr lvl="2"/>
            <a:r>
              <a:rPr lang="cs-CZ" sz="2100"/>
              <a:t>Velikost rozpočtu</a:t>
            </a:r>
          </a:p>
          <a:p>
            <a:pPr lvl="2"/>
            <a:r>
              <a:rPr lang="cs-CZ" sz="2100"/>
              <a:t>Počet pracovníků</a:t>
            </a:r>
          </a:p>
          <a:p>
            <a:pPr lvl="2"/>
            <a:r>
              <a:rPr lang="cs-CZ" sz="2100"/>
              <a:t>Nedostatek kompetencí podnikatele</a:t>
            </a:r>
          </a:p>
          <a:p>
            <a:pPr lvl="1">
              <a:buNone/>
            </a:pPr>
            <a:r>
              <a:rPr lang="cs-CZ" sz="2100"/>
              <a:t>To vše ovlivňuje rozsah marketingových činností</a:t>
            </a:r>
          </a:p>
          <a:p>
            <a:pPr lvl="1"/>
            <a:r>
              <a:rPr lang="cs-CZ" sz="2100"/>
              <a:t>Výhody MSP</a:t>
            </a:r>
          </a:p>
          <a:p>
            <a:pPr lvl="2"/>
            <a:r>
              <a:rPr lang="cs-CZ" sz="2100"/>
              <a:t>Pružnější reakce</a:t>
            </a:r>
          </a:p>
          <a:p>
            <a:pPr lvl="2"/>
            <a:r>
              <a:rPr lang="cs-CZ" sz="2100"/>
              <a:t>Silná orientace na zákazníka a osobní přístup</a:t>
            </a:r>
          </a:p>
          <a:p>
            <a:pPr lvl="2"/>
            <a:r>
              <a:rPr lang="cs-CZ" sz="2100"/>
              <a:t>Nadšení podnikatel</a:t>
            </a:r>
          </a:p>
          <a:p>
            <a:pPr lvl="2"/>
            <a:r>
              <a:rPr lang="cs-CZ" sz="2100"/>
              <a:t>Plochá struktura řízení spolu s loajalitou zaměstnanců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Nové trendy v marketingu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9BC966B6-4729-2D59-94EC-E5AA60893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108367"/>
              </p:ext>
            </p:extLst>
          </p:nvPr>
        </p:nvGraphicFramePr>
        <p:xfrm>
          <a:off x="5002582" y="622301"/>
          <a:ext cx="3512768" cy="541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359DDE1-5199-4F7E-920C-0C636874F2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8788990"/>
              </p:ext>
            </p:extLst>
          </p:nvPr>
        </p:nvGraphicFramePr>
        <p:xfrm>
          <a:off x="1187624" y="476672"/>
          <a:ext cx="705678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1734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Tvořím brand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/>
              <a:t>Kdo jsem – čím jsem jiný/jiná než ostatní?</a:t>
            </a:r>
          </a:p>
          <a:p>
            <a:r>
              <a:rPr lang="cs-CZ"/>
              <a:t>Co je pro mně charakteristické? </a:t>
            </a:r>
          </a:p>
          <a:p>
            <a:r>
              <a:rPr lang="cs-CZ"/>
              <a:t>Co nabízím, co dělám?</a:t>
            </a:r>
          </a:p>
          <a:p>
            <a:r>
              <a:rPr lang="cs-CZ"/>
              <a:t>Co je jedinečná vlastnost mého produktu? </a:t>
            </a:r>
          </a:p>
          <a:p>
            <a:r>
              <a:rPr lang="cs-CZ"/>
              <a:t>Proč by si lidé můj produkt měli pořídit – na jakou potřebu tím reagují? </a:t>
            </a:r>
          </a:p>
          <a:p>
            <a:r>
              <a:rPr lang="cs-CZ"/>
              <a:t>Jak se lidé budou cítit, když si můj produkt pořídí? </a:t>
            </a:r>
          </a:p>
        </p:txBody>
      </p:sp>
    </p:spTree>
    <p:extLst>
      <p:ext uri="{BB962C8B-B14F-4D97-AF65-F5344CB8AC3E}">
        <p14:creationId xmlns:p14="http://schemas.microsoft.com/office/powerpoint/2010/main" val="4089797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Takže: 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B93AEEDF-F698-3200-009F-122BDFF07C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091784"/>
              </p:ext>
            </p:extLst>
          </p:nvPr>
        </p:nvGraphicFramePr>
        <p:xfrm>
          <a:off x="5002582" y="622301"/>
          <a:ext cx="3512768" cy="5412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0963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MSP potřebují svoji message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/>
              <a:t>Být jasná, úderná</a:t>
            </a:r>
          </a:p>
          <a:p>
            <a:r>
              <a:rPr lang="cs-CZ"/>
              <a:t>Mluvit jazykem, který používají zákazníci – vysvětlovat potřebnost produktu z jejich úhlu pohledu</a:t>
            </a:r>
          </a:p>
          <a:p>
            <a:r>
              <a:rPr lang="cs-CZ"/>
              <a:t>Být srozumitelná</a:t>
            </a:r>
          </a:p>
          <a:p>
            <a:r>
              <a:rPr lang="cs-CZ"/>
              <a:t>Být neformální, zábavná, uvolněná</a:t>
            </a:r>
          </a:p>
          <a:p>
            <a:r>
              <a:rPr lang="cs-CZ"/>
              <a:t>Být originální</a:t>
            </a:r>
          </a:p>
          <a:p>
            <a:r>
              <a:rPr lang="cs-CZ"/>
              <a:t>Nepotřebovat žádné další vysvětlení</a:t>
            </a:r>
          </a:p>
          <a:p>
            <a:r>
              <a:rPr lang="cs-CZ"/>
              <a:t>Vyvolávat úsměv</a:t>
            </a:r>
          </a:p>
        </p:txBody>
      </p:sp>
    </p:spTree>
    <p:extLst>
      <p:ext uri="{BB962C8B-B14F-4D97-AF65-F5344CB8AC3E}">
        <p14:creationId xmlns:p14="http://schemas.microsoft.com/office/powerpoint/2010/main" val="2560626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  <a:r>
              <a:rPr lang="cs-CZ" dirty="0" err="1"/>
              <a:t>message</a:t>
            </a:r>
            <a:endParaRPr lang="cs-CZ" dirty="0"/>
          </a:p>
        </p:txBody>
      </p:sp>
      <p:graphicFrame>
        <p:nvGraphicFramePr>
          <p:cNvPr id="10" name="Zástupný symbol pro obsah 5">
            <a:extLst>
              <a:ext uri="{FF2B5EF4-FFF2-40B4-BE49-F238E27FC236}">
                <a16:creationId xmlns:a16="http://schemas.microsoft.com/office/drawing/2014/main" id="{EB0CE57B-66C0-D58D-D1DB-6A02F1A4AA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2964337"/>
              </p:ext>
            </p:extLst>
          </p:nvPr>
        </p:nvGraphicFramePr>
        <p:xfrm>
          <a:off x="631709" y="1916832"/>
          <a:ext cx="386834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Krása přírody schovaná do šperku.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Šetříme Váš čas, můžete ho strávit i jinak než vyplňováním tabulek. </a:t>
            </a:r>
          </a:p>
        </p:txBody>
      </p:sp>
    </p:spTree>
    <p:extLst>
      <p:ext uri="{BB962C8B-B14F-4D97-AF65-F5344CB8AC3E}">
        <p14:creationId xmlns:p14="http://schemas.microsoft.com/office/powerpoint/2010/main" val="561367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Segmentace </a:t>
            </a:r>
            <a:r>
              <a:rPr lang="cs-CZ" dirty="0" err="1"/>
              <a:t>segmentace</a:t>
            </a:r>
            <a:r>
              <a:rPr lang="cs-CZ" dirty="0"/>
              <a:t> </a:t>
            </a:r>
            <a:r>
              <a:rPr lang="cs-CZ" dirty="0" err="1"/>
              <a:t>segmentace</a:t>
            </a:r>
            <a:endParaRPr lang="cs-CZ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idx="1"/>
          </p:nvPr>
        </p:nvSpPr>
        <p:spPr>
          <a:xfrm>
            <a:off x="604837" y="1381238"/>
            <a:ext cx="4040188" cy="762000"/>
          </a:xfrm>
        </p:spPr>
        <p:txBody>
          <a:bodyPr/>
          <a:lstStyle/>
          <a:p>
            <a:r>
              <a:rPr lang="cs-CZ" dirty="0"/>
              <a:t>Cílovka 1</a:t>
            </a:r>
          </a:p>
        </p:txBody>
      </p:sp>
      <p:sp>
        <p:nvSpPr>
          <p:cNvPr id="15" name="Zástupný symbol pro obsah 14"/>
          <p:cNvSpPr>
            <a:spLocks noGrp="1"/>
          </p:cNvSpPr>
          <p:nvPr>
            <p:ph sz="half" idx="2"/>
          </p:nvPr>
        </p:nvSpPr>
        <p:spPr>
          <a:xfrm>
            <a:off x="604837" y="2143238"/>
            <a:ext cx="4040188" cy="3941763"/>
          </a:xfrm>
        </p:spPr>
        <p:txBody>
          <a:bodyPr/>
          <a:lstStyle/>
          <a:p>
            <a:r>
              <a:rPr lang="cs-CZ" dirty="0"/>
              <a:t>Ženy</a:t>
            </a:r>
          </a:p>
          <a:p>
            <a:r>
              <a:rPr lang="cs-CZ" dirty="0"/>
              <a:t>25-35</a:t>
            </a:r>
          </a:p>
          <a:p>
            <a:r>
              <a:rPr lang="cs-CZ" dirty="0"/>
              <a:t>SŠ vzdělání</a:t>
            </a:r>
          </a:p>
          <a:p>
            <a:r>
              <a:rPr lang="cs-CZ" dirty="0"/>
              <a:t>s dětmi</a:t>
            </a:r>
          </a:p>
          <a:p>
            <a:r>
              <a:rPr lang="cs-CZ" dirty="0"/>
              <a:t>………</a:t>
            </a:r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Persona </a:t>
            </a:r>
          </a:p>
        </p:txBody>
      </p:sp>
      <p:pic>
        <p:nvPicPr>
          <p:cNvPr id="18" name="Picture 2" descr="VÃ½sledek obrÃ¡zku pro woman at home">
            <a:extLst>
              <a:ext uri="{FF2B5EF4-FFF2-40B4-BE49-F238E27FC236}">
                <a16:creationId xmlns:a16="http://schemas.microsoft.com/office/drawing/2014/main" id="{54DFE8E4-504A-494B-9437-3493F7B447C5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06219" y="3585369"/>
            <a:ext cx="25336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4932040" y="458112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Sofie Zelená ze Zlína</a:t>
            </a:r>
          </a:p>
        </p:txBody>
      </p:sp>
    </p:spTree>
    <p:extLst>
      <p:ext uri="{BB962C8B-B14F-4D97-AF65-F5344CB8AC3E}">
        <p14:creationId xmlns:p14="http://schemas.microsoft.com/office/powerpoint/2010/main" val="1730213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79AC7B0B-B503-4A4F-A57A-D81095207C2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r="13651" b="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269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FAACD13-0C1D-4115-8654-FDD205FCCA65}"/>
              </a:ext>
            </a:extLst>
          </p:cNvPr>
          <p:cNvGraphicFramePr>
            <a:graphicFrameLocks noGrp="1"/>
          </p:cNvGraphicFramePr>
          <p:nvPr/>
        </p:nvGraphicFramePr>
        <p:xfrm>
          <a:off x="678426" y="1242140"/>
          <a:ext cx="7787148" cy="4253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5716">
                  <a:extLst>
                    <a:ext uri="{9D8B030D-6E8A-4147-A177-3AD203B41FA5}">
                      <a16:colId xmlns:a16="http://schemas.microsoft.com/office/drawing/2014/main" val="1374128881"/>
                    </a:ext>
                  </a:extLst>
                </a:gridCol>
                <a:gridCol w="2595716">
                  <a:extLst>
                    <a:ext uri="{9D8B030D-6E8A-4147-A177-3AD203B41FA5}">
                      <a16:colId xmlns:a16="http://schemas.microsoft.com/office/drawing/2014/main" val="1141548311"/>
                    </a:ext>
                  </a:extLst>
                </a:gridCol>
                <a:gridCol w="2595716">
                  <a:extLst>
                    <a:ext uri="{9D8B030D-6E8A-4147-A177-3AD203B41FA5}">
                      <a16:colId xmlns:a16="http://schemas.microsoft.com/office/drawing/2014/main" val="2808745441"/>
                    </a:ext>
                  </a:extLst>
                </a:gridCol>
              </a:tblGrid>
              <a:tr h="2126739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Zájmy, volnočasové aktivity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Frustrace a motivace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097661324"/>
                  </a:ext>
                </a:extLst>
              </a:tr>
              <a:tr h="2126739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Demografické údaje</a:t>
                      </a:r>
                    </a:p>
                    <a:p>
                      <a:pPr algn="ctr"/>
                      <a:r>
                        <a:rPr lang="cs-CZ" sz="1400" dirty="0"/>
                        <a:t>Věk</a:t>
                      </a:r>
                    </a:p>
                    <a:p>
                      <a:pPr algn="ctr"/>
                      <a:r>
                        <a:rPr lang="cs-CZ" sz="1400" dirty="0"/>
                        <a:t>Vzdělání</a:t>
                      </a:r>
                    </a:p>
                    <a:p>
                      <a:pPr algn="ctr"/>
                      <a:r>
                        <a:rPr lang="cs-CZ" sz="1400" dirty="0"/>
                        <a:t>Pozice/zaměstnání</a:t>
                      </a:r>
                    </a:p>
                    <a:p>
                      <a:pPr algn="ctr"/>
                      <a:r>
                        <a:rPr lang="cs-CZ" sz="1400" dirty="0"/>
                        <a:t>Rodina</a:t>
                      </a:r>
                    </a:p>
                    <a:p>
                      <a:pPr algn="ctr"/>
                      <a:r>
                        <a:rPr lang="cs-CZ" sz="1400" dirty="0"/>
                        <a:t>Místo bydliště</a:t>
                      </a:r>
                    </a:p>
                    <a:p>
                      <a:pPr algn="ctr"/>
                      <a:r>
                        <a:rPr lang="cs-CZ" sz="1400" dirty="0"/>
                        <a:t>příjmy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Citát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/>
                        <a:t>Lovebrands</a:t>
                      </a:r>
                      <a:r>
                        <a:rPr lang="cs-CZ" sz="1800" b="1" dirty="0"/>
                        <a:t> / největší srdcovky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955130402"/>
                  </a:ext>
                </a:extLst>
              </a:tr>
            </a:tbl>
          </a:graphicData>
        </a:graphic>
      </p:graphicFrame>
      <p:pic>
        <p:nvPicPr>
          <p:cNvPr id="4" name="Picture 2" descr="VÃ½sledek obrÃ¡zku pro woman at home">
            <a:extLst>
              <a:ext uri="{FF2B5EF4-FFF2-40B4-BE49-F238E27FC236}">
                <a16:creationId xmlns:a16="http://schemas.microsoft.com/office/drawing/2014/main" id="{FB5A40CB-3E5D-461D-B9C5-8AF77EDB9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26" y="1579921"/>
            <a:ext cx="2549998" cy="153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197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Marketingové plánování MSP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831544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Marketingový strategický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Marketingový taktický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Marketingová operativní plán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plán?</a:t>
            </a:r>
          </a:p>
          <a:p>
            <a:pPr marL="514350" indent="-514350">
              <a:buNone/>
            </a:pPr>
            <a:r>
              <a:rPr lang="cs-CZ" dirty="0"/>
              <a:t> Hlavní činnost manažera, při které stanovuje cíle organizace v čase a vymezuje postupy, jak těchto cílů dosáhnout.</a:t>
            </a:r>
          </a:p>
          <a:p>
            <a:pPr marL="514350" indent="-514350">
              <a:buNone/>
            </a:pPr>
            <a:r>
              <a:rPr lang="cs-CZ" dirty="0"/>
              <a:t>Východisko pro realizaci marketingových činností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Marketingové plánování MSP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 dirty="0"/>
              <a:t>Proč ne?</a:t>
            </a:r>
          </a:p>
          <a:p>
            <a:pPr lvl="1"/>
            <a:r>
              <a:rPr lang="cs-CZ" sz="2100" dirty="0"/>
              <a:t>Málo finančních a personálních zdrojů</a:t>
            </a:r>
          </a:p>
          <a:p>
            <a:pPr lvl="1"/>
            <a:r>
              <a:rPr lang="cs-CZ" sz="2100" dirty="0"/>
              <a:t>Nedostatek znalostí a zkušeností s marketingem a plánováním</a:t>
            </a:r>
          </a:p>
          <a:p>
            <a:pPr lvl="1"/>
            <a:r>
              <a:rPr lang="cs-CZ" sz="2100" dirty="0"/>
              <a:t>Neochota předávat některé informace</a:t>
            </a:r>
          </a:p>
          <a:p>
            <a:pPr lvl="1"/>
            <a:r>
              <a:rPr lang="cs-CZ" sz="2100" dirty="0"/>
              <a:t>Krátkodobé zaměření</a:t>
            </a:r>
          </a:p>
          <a:p>
            <a:pPr lvl="1"/>
            <a:r>
              <a:rPr lang="cs-CZ" sz="2100" dirty="0"/>
              <a:t>Pocit, že to opravdu nepotřebuji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Marketingové plánování MSP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 dirty="0"/>
              <a:t>Proč naopak ano?</a:t>
            </a:r>
          </a:p>
          <a:p>
            <a:pPr lvl="1"/>
            <a:r>
              <a:rPr lang="cs-CZ" sz="2100"/>
              <a:t>Identifikace konkurenční výhody (příklady?)</a:t>
            </a:r>
          </a:p>
          <a:p>
            <a:pPr lvl="1"/>
            <a:r>
              <a:rPr lang="cs-CZ" sz="2100"/>
              <a:t>Kontrola plnění vizí a misí</a:t>
            </a:r>
          </a:p>
          <a:p>
            <a:pPr lvl="1"/>
            <a:r>
              <a:rPr lang="cs-CZ" sz="2100"/>
              <a:t>Odhaluje problémy; silné a slabé stránky</a:t>
            </a:r>
          </a:p>
          <a:p>
            <a:pPr lvl="1"/>
            <a:r>
              <a:rPr lang="cs-CZ" sz="2100"/>
              <a:t>Přispívá k informovanosti zaměstnanců</a:t>
            </a:r>
          </a:p>
          <a:p>
            <a:pPr lvl="1"/>
            <a:r>
              <a:rPr lang="cs-CZ" sz="2100"/>
              <a:t>Přispívá ke sledování výkonnosti firmy</a:t>
            </a:r>
          </a:p>
          <a:p>
            <a:pPr lvl="1"/>
            <a:r>
              <a:rPr lang="cs-CZ" sz="2100"/>
              <a:t>Snižuje náklady, šetří čas</a:t>
            </a:r>
          </a:p>
          <a:p>
            <a:pPr lvl="1"/>
            <a:r>
              <a:rPr lang="cs-CZ" sz="2100"/>
              <a:t>Umožňuje zvýšit tržby i zisk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929660"/>
              </p:ext>
            </p:extLst>
          </p:nvPr>
        </p:nvGraphicFramePr>
        <p:xfrm>
          <a:off x="482600" y="886490"/>
          <a:ext cx="8178801" cy="5085021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290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73">
                <a:tc>
                  <a:txBody>
                    <a:bodyPr/>
                    <a:lstStyle/>
                    <a:p>
                      <a:r>
                        <a:rPr lang="cs-CZ" sz="1300" b="0" cap="none" spc="60">
                          <a:solidFill>
                            <a:schemeClr val="bg1"/>
                          </a:solidFill>
                        </a:rPr>
                        <a:t>Zájmová skupina</a:t>
                      </a:r>
                    </a:p>
                  </a:txBody>
                  <a:tcPr marL="76352" marR="76352" marT="76352" marB="3817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 cap="none" spc="60">
                          <a:solidFill>
                            <a:schemeClr val="bg1"/>
                          </a:solidFill>
                        </a:rPr>
                        <a:t>Oblast zájmu</a:t>
                      </a:r>
                    </a:p>
                  </a:txBody>
                  <a:tcPr marL="76352" marR="76352" marT="76352" marB="3817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 cap="none" spc="60">
                          <a:solidFill>
                            <a:schemeClr val="bg1"/>
                          </a:solidFill>
                        </a:rPr>
                        <a:t>Možnosti ovlivňování </a:t>
                      </a:r>
                    </a:p>
                  </a:txBody>
                  <a:tcPr marL="76352" marR="76352" marT="76352" marB="38176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Zaměstnanci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Peníze, odměny,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jistoty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výkon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Odborové organizace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Pracovní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podmínky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Kolektivní smlouvy, stávky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Zákazníci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Kvalita, cena,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dostupnost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(ne)koupě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Obch. Partneři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spolupráce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Spolehlivost a rychlost dodávek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Akcionáři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Dividendy, investice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Nákup/prodej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akcií,hlasovací práva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Média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Informace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Publicita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376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Veřejná správa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Zákony, daně, politika zaměstnanosti, konkurenceschopnost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Podpora/postihy,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legislativa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Inspekce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a kontr.orgány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Dodržování norem a jiných pokynů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Pokuty, certifikáty,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povolenky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Investoři, banky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Investice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(ne)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p</a:t>
                      </a:r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oskytnutí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f</a:t>
                      </a:r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inančních prostředků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Pojišťovny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Bezpečnost provozu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Podmínky pojiště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ní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222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Oborové a profesní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asociace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Dodržení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kodexů, zapojení se do aktivit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Certifikace, členství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1376">
                <a:tc>
                  <a:txBody>
                    <a:bodyPr/>
                    <a:lstStyle/>
                    <a:p>
                      <a:r>
                        <a:rPr lang="cs-CZ" sz="1200" cap="none" spc="0" err="1">
                          <a:solidFill>
                            <a:schemeClr val="tx1"/>
                          </a:solidFill>
                        </a:rPr>
                        <a:t>Neziskovky</a:t>
                      </a:r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 a jiná sdružení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Odpovědný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přístup organizace k určité oblasti (i CSR)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Publicita, ovlivnění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jiných skupin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1376"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Místní společenství</a:t>
                      </a: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Vliv podniku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na okolí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cap="none" spc="0">
                          <a:solidFill>
                            <a:schemeClr val="tx1"/>
                          </a:solidFill>
                        </a:rPr>
                        <a:t>Podpora/protesty k podnikovým</a:t>
                      </a:r>
                      <a:r>
                        <a:rPr lang="cs-CZ" sz="1200" cap="none" spc="0" baseline="0">
                          <a:solidFill>
                            <a:schemeClr val="tx1"/>
                          </a:solidFill>
                        </a:rPr>
                        <a:t> aktivitám</a:t>
                      </a:r>
                      <a:endParaRPr lang="cs-CZ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6352" marR="76352" marT="76352" marB="3817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Děkuji za pozornost </a:t>
            </a:r>
            <a:r>
              <a:rPr lang="cs-CZ" dirty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9458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4568"/>
            <a:ext cx="2513817" cy="5412920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chemeClr val="bg1"/>
                </a:solidFill>
              </a:rPr>
              <a:t>1. Zákazníci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FC62E42B-23A0-E98A-49E3-3CD97912D5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817993"/>
              </p:ext>
            </p:extLst>
          </p:nvPr>
        </p:nvGraphicFramePr>
        <p:xfrm>
          <a:off x="4044341" y="623888"/>
          <a:ext cx="4471009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9458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4568"/>
            <a:ext cx="2513817" cy="5412920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chemeClr val="bg1"/>
                </a:solidFill>
              </a:rPr>
              <a:t>B2C</a:t>
            </a:r>
            <a:br>
              <a:rPr lang="cs-CZ" sz="3500">
                <a:solidFill>
                  <a:schemeClr val="bg1"/>
                </a:solidFill>
              </a:rPr>
            </a:br>
            <a:r>
              <a:rPr lang="cs-CZ" sz="3500">
                <a:solidFill>
                  <a:schemeClr val="bg1"/>
                </a:solidFill>
              </a:rPr>
              <a:t>B2C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EC966D83-2019-4951-5AC6-94EBA18026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933659"/>
              </p:ext>
            </p:extLst>
          </p:nvPr>
        </p:nvGraphicFramePr>
        <p:xfrm>
          <a:off x="4044341" y="623888"/>
          <a:ext cx="4471009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9458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624568"/>
            <a:ext cx="3096344" cy="5412920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chemeClr val="bg1"/>
                </a:solidFill>
              </a:rPr>
              <a:t>2. Zaměstnanci </a:t>
            </a:r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5770F890-BB4A-641D-F524-0E87199A87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153417"/>
              </p:ext>
            </p:extLst>
          </p:nvPr>
        </p:nvGraphicFramePr>
        <p:xfrm>
          <a:off x="4044341" y="623888"/>
          <a:ext cx="4471009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008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621792"/>
            <a:ext cx="3596367" cy="5413248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chemeClr val="bg1"/>
                </a:solidFill>
              </a:rPr>
              <a:t>3. Média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91087" y="621792"/>
            <a:ext cx="3624262" cy="5413248"/>
          </a:xfrm>
        </p:spPr>
        <p:txBody>
          <a:bodyPr anchor="ctr">
            <a:normAutofit/>
          </a:bodyPr>
          <a:lstStyle/>
          <a:p>
            <a:r>
              <a:rPr lang="cs-CZ" dirty="0"/>
              <a:t>Firemní PR pracovníci či pracovníci PR agentur jsou prostředníci mezi vedením firmy a novináři</a:t>
            </a:r>
          </a:p>
          <a:p>
            <a:r>
              <a:rPr lang="cs-CZ" dirty="0"/>
              <a:t>Jádrem sdělení musí být novinka</a:t>
            </a:r>
          </a:p>
          <a:p>
            <a:r>
              <a:rPr lang="cs-CZ" dirty="0"/>
              <a:t>Pozor na harmonii obsahu a formy; rozlišuje se práce tisku, on-line médií, rozhlasu a televize.  Je nutné přizpůsobit formu individuálním potřebám médií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9072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8480" y="640081"/>
            <a:ext cx="2532887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Přehled nástrojů v komunikaci s médii</a:t>
            </a:r>
          </a:p>
        </p:txBody>
      </p:sp>
      <p:graphicFrame>
        <p:nvGraphicFramePr>
          <p:cNvPr id="12" name="Zástupný symbol pro obsah 1">
            <a:extLst>
              <a:ext uri="{FF2B5EF4-FFF2-40B4-BE49-F238E27FC236}">
                <a16:creationId xmlns:a16="http://schemas.microsoft.com/office/drawing/2014/main" id="{BBE74F0E-2EC4-F02A-BA74-956911752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011816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9072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8480" y="640081"/>
            <a:ext cx="2532887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3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Přehled nástrojů v komunikaci s médii</a:t>
            </a:r>
          </a:p>
        </p:txBody>
      </p:sp>
      <p:graphicFrame>
        <p:nvGraphicFramePr>
          <p:cNvPr id="12" name="Zástupný symbol pro obsah 1">
            <a:extLst>
              <a:ext uri="{FF2B5EF4-FFF2-40B4-BE49-F238E27FC236}">
                <a16:creationId xmlns:a16="http://schemas.microsoft.com/office/drawing/2014/main" id="{BBE74F0E-2EC4-F02A-BA74-956911752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918494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623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1191</Words>
  <Application>Microsoft Office PowerPoint</Application>
  <PresentationFormat>Předvádění na obrazovce (4:3)</PresentationFormat>
  <Paragraphs>233</Paragraphs>
  <Slides>30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Motiv Office</vt:lpstr>
      <vt:lpstr>Marketingová komunikace MSP</vt:lpstr>
      <vt:lpstr>Prezentace aplikace PowerPoint</vt:lpstr>
      <vt:lpstr>Prezentace aplikace PowerPoint</vt:lpstr>
      <vt:lpstr>1. Zákazníci</vt:lpstr>
      <vt:lpstr>B2C B2C</vt:lpstr>
      <vt:lpstr>2. Zaměstnanci </vt:lpstr>
      <vt:lpstr>3. Média </vt:lpstr>
      <vt:lpstr>Přehled nástrojů v komunikaci s médii</vt:lpstr>
      <vt:lpstr>Přehled nástrojů v komunikaci s médii</vt:lpstr>
      <vt:lpstr>Občanské iniciativy, zájmová sdružení a nátlakové skupiny</vt:lpstr>
      <vt:lpstr>Co tyto skupiny sledují?</vt:lpstr>
      <vt:lpstr>Finanční kruhy</vt:lpstr>
      <vt:lpstr>Finanční kruhy</vt:lpstr>
      <vt:lpstr>Finanční kruhy</vt:lpstr>
      <vt:lpstr>Názoroví vůdci</vt:lpstr>
      <vt:lpstr>Tipy?</vt:lpstr>
      <vt:lpstr>Samostatný úkol</vt:lpstr>
      <vt:lpstr>Marketing v MSP</vt:lpstr>
      <vt:lpstr>Nové trendy v marketingu</vt:lpstr>
      <vt:lpstr>Tvořím brand</vt:lpstr>
      <vt:lpstr>Takže: </vt:lpstr>
      <vt:lpstr>MSP potřebují svoji message</vt:lpstr>
      <vt:lpstr>Příklady message</vt:lpstr>
      <vt:lpstr>Segmentace segmentace segmentace</vt:lpstr>
      <vt:lpstr>Prezentace aplikace PowerPoint</vt:lpstr>
      <vt:lpstr>Prezentace aplikace PowerPoint</vt:lpstr>
      <vt:lpstr>Marketingové plánování MSP</vt:lpstr>
      <vt:lpstr>Marketingové plánování MSP</vt:lpstr>
      <vt:lpstr>Marketingové plánování MSP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MSP</dc:title>
  <dc:creator>Petka</dc:creator>
  <cp:lastModifiedBy>Petra Koudelková</cp:lastModifiedBy>
  <cp:revision>33</cp:revision>
  <dcterms:created xsi:type="dcterms:W3CDTF">2016-08-15T17:40:05Z</dcterms:created>
  <dcterms:modified xsi:type="dcterms:W3CDTF">2022-11-03T09:14:59Z</dcterms:modified>
</cp:coreProperties>
</file>