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1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Trénink základních technik s pomůckami a na cvičné úderové cíle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</a:t>
            </a:r>
            <a:r>
              <a:rPr lang="cs-CZ" dirty="0"/>
              <a:t> zopakovat základní techniky – s pomůckami a na cvičné úderové cíle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stínový boj, trénink na cvičné cíle (různé kombinace základních technik BZ, beze zbraně i se zbraní – na místě, za pohybu, s imaginárním protivníkem).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Trénink základních technik s pomůckami </a:t>
            </a:r>
            <a:br>
              <a:rPr lang="cs-CZ" sz="3600" dirty="0">
                <a:solidFill>
                  <a:schemeClr val="tx1"/>
                </a:solidFill>
              </a:rPr>
            </a:br>
            <a:r>
              <a:rPr lang="cs-CZ" sz="3600" dirty="0">
                <a:solidFill>
                  <a:schemeClr val="tx1"/>
                </a:solidFill>
              </a:rPr>
              <a:t>a na cvičné úderové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tréninku na cvičné úderové cíle je kombinace 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stínový boj;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trénink na cvičné cíle (využití lapačů úderů a kopů).</a:t>
            </a:r>
          </a:p>
          <a:p>
            <a:pPr marL="0" indent="0">
              <a:buNone/>
            </a:pPr>
            <a:endParaRPr lang="cs-CZ" sz="1300" i="1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75BC61-304D-4C69-B6A5-B9B4AEDFC90A}"/>
</file>

<file path=customXml/itemProps2.xml><?xml version="1.0" encoding="utf-8"?>
<ds:datastoreItem xmlns:ds="http://schemas.openxmlformats.org/officeDocument/2006/customXml" ds:itemID="{9A90CABE-20D3-418D-9ECB-2A1F0EE441EF}"/>
</file>

<file path=customXml/itemProps3.xml><?xml version="1.0" encoding="utf-8"?>
<ds:datastoreItem xmlns:ds="http://schemas.openxmlformats.org/officeDocument/2006/customXml" ds:itemID="{D2C62509-B960-4E25-AE06-466B109166A7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767</TotalTime>
  <Words>135</Words>
  <Application>Microsoft Macintosh PowerPoint</Application>
  <PresentationFormat>Širokoúhlá obrazovka</PresentationFormat>
  <Paragraphs>12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Trénink základních technik s pomůckami  a na cvičné úderové cíle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16</cp:revision>
  <dcterms:created xsi:type="dcterms:W3CDTF">2021-12-01T12:47:50Z</dcterms:created>
  <dcterms:modified xsi:type="dcterms:W3CDTF">2021-12-07T10:23:23Z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