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100" d="100"/>
          <a:sy n="100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08.12.2021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2. ročník Bc. ZSTP II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Karel SÝKORA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Cíl: seznámit a procvičit základní techniky lezení prvolezce </a:t>
            </a:r>
          </a:p>
          <a:p>
            <a:pPr lvl="0" eaLnBrk="1" latinLnBrk="0" hangingPunct="1"/>
            <a:endParaRPr lang="cs-CZ" dirty="0" smtClean="0"/>
          </a:p>
          <a:p>
            <a:pPr lvl="0" eaLnBrk="1" latinLnBrk="0" hangingPunct="1"/>
            <a:r>
              <a:rPr lang="cs-CZ" dirty="0" smtClean="0"/>
              <a:t>Průběh: 	- navazování</a:t>
            </a:r>
          </a:p>
          <a:p>
            <a:pPr lvl="0" eaLnBrk="1" latinLnBrk="0" hangingPunct="1"/>
            <a:r>
              <a:rPr lang="cs-CZ" dirty="0" smtClean="0"/>
              <a:t>			- povelová technika</a:t>
            </a:r>
          </a:p>
          <a:p>
            <a:pPr lvl="0" eaLnBrk="1" latinLnBrk="0" hangingPunct="1"/>
            <a:r>
              <a:rPr lang="cs-CZ" dirty="0" smtClean="0"/>
              <a:t>			- </a:t>
            </a:r>
            <a:r>
              <a:rPr lang="cs-CZ" dirty="0" err="1" smtClean="0"/>
              <a:t>partnercheck</a:t>
            </a:r>
            <a:endParaRPr lang="cs-CZ" dirty="0" smtClean="0"/>
          </a:p>
          <a:p>
            <a:pPr lvl="0" eaLnBrk="1" latinLnBrk="0" hangingPunct="1"/>
            <a:r>
              <a:rPr lang="cs-CZ" dirty="0" smtClean="0"/>
              <a:t>			- lezení prvolezce</a:t>
            </a:r>
          </a:p>
          <a:p>
            <a:pPr lvl="0" eaLnBrk="1" latinLnBrk="0" hangingPunct="1"/>
            <a:r>
              <a:rPr lang="cs-CZ" dirty="0" smtClean="0"/>
              <a:t>			- zakládání postupového jištění</a:t>
            </a:r>
          </a:p>
          <a:p>
            <a:pPr lvl="0" eaLnBrk="1" latinLnBrk="0" hangingPunct="1"/>
            <a:r>
              <a:rPr lang="cs-CZ" dirty="0" smtClean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Navazování: </a:t>
            </a:r>
            <a:r>
              <a:rPr lang="cs-CZ" dirty="0" smtClean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MICHALIČKA</a:t>
            </a:r>
            <a:r>
              <a:rPr lang="cs-CZ" baseline="0" dirty="0" smtClean="0"/>
              <a:t> Vladimír a kol. Speciální tělesná příprava Vojenské lezení. Praha VO FTVS UK 2019.</a:t>
            </a:r>
          </a:p>
          <a:p>
            <a:endParaRPr lang="cs-CZ" baseline="0" dirty="0" smtClean="0"/>
          </a:p>
          <a:p>
            <a:r>
              <a:rPr lang="cs-CZ" baseline="0" dirty="0" smtClean="0"/>
              <a:t>FRANK Tomáš a kol. Horolezecká abeceda. Praha Epocha 2009.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Austrian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armed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field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manual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Military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mountain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Vienna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Federal</a:t>
            </a:r>
            <a:r>
              <a:rPr lang="cs-CZ" baseline="0" dirty="0" smtClean="0"/>
              <a:t> ministry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defence</a:t>
            </a:r>
            <a:r>
              <a:rPr lang="cs-CZ" baseline="0" dirty="0" smtClean="0"/>
              <a:t> and sport 2014.</a:t>
            </a:r>
          </a:p>
          <a:p>
            <a:endParaRPr lang="cs-CZ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Překonávání překážky při výstupu po laně</a:t>
            </a: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08.12.2021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 smtClean="0"/>
              <a:t>Cíl: </a:t>
            </a:r>
          </a:p>
          <a:p>
            <a:pPr marL="0" indent="0"/>
            <a:r>
              <a:rPr lang="cs-CZ" dirty="0" smtClean="0"/>
              <a:t>Seznámit a procvičit </a:t>
            </a:r>
            <a:r>
              <a:rPr lang="cs-CZ" dirty="0" smtClean="0"/>
              <a:t>překonávání překážky při jednolanových technikách a slanění</a:t>
            </a:r>
            <a:endParaRPr lang="cs-CZ" dirty="0" smtClean="0"/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/>
              <a:t>Průběh:	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prusíkování a </a:t>
            </a:r>
            <a:r>
              <a:rPr lang="cs-CZ" dirty="0" err="1" smtClean="0"/>
              <a:t>jumarování</a:t>
            </a:r>
            <a:r>
              <a:rPr lang="cs-CZ" dirty="0" smtClean="0"/>
              <a:t> přes uzel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/>
              <a:t>prusíkování </a:t>
            </a:r>
            <a:r>
              <a:rPr lang="cs-CZ" dirty="0" smtClean="0"/>
              <a:t>a </a:t>
            </a:r>
            <a:r>
              <a:rPr lang="cs-CZ" dirty="0" err="1" smtClean="0"/>
              <a:t>jumarování</a:t>
            </a:r>
            <a:r>
              <a:rPr lang="cs-CZ" dirty="0" smtClean="0"/>
              <a:t> s přestupem z lana na lano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 smtClean="0"/>
              <a:t>slanění přes uzel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slanění s přestupem z lana na lano</a:t>
            </a: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Prusíkování:</a:t>
            </a:r>
            <a:r>
              <a:rPr lang="cs-CZ" dirty="0" smtClean="0"/>
              <a:t> </a:t>
            </a:r>
            <a:r>
              <a:rPr lang="cs-CZ" dirty="0" smtClean="0"/>
              <a:t>procvičování </a:t>
            </a:r>
            <a:r>
              <a:rPr lang="cs-CZ" dirty="0" smtClean="0"/>
              <a:t>výstupu po laně s překonáním překážky (uzel) a přestupem z lana na lano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b="1" dirty="0" err="1" smtClean="0">
                <a:solidFill>
                  <a:srgbClr val="7030A0"/>
                </a:solidFill>
              </a:rPr>
              <a:t>Jumarování</a:t>
            </a:r>
            <a:r>
              <a:rPr lang="cs-CZ" b="1" dirty="0" smtClean="0">
                <a:solidFill>
                  <a:srgbClr val="7030A0"/>
                </a:solidFill>
              </a:rPr>
              <a:t>: </a:t>
            </a:r>
            <a:r>
              <a:rPr lang="cs-CZ" dirty="0"/>
              <a:t>procvičování výstupu po laně s překonáním překážky (uzel) a přestupem z lana </a:t>
            </a:r>
            <a:r>
              <a:rPr lang="cs-CZ"/>
              <a:t>na </a:t>
            </a:r>
            <a:r>
              <a:rPr lang="cs-CZ" smtClean="0"/>
              <a:t>lano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Slaňování: </a:t>
            </a:r>
            <a:r>
              <a:rPr lang="cs-CZ" dirty="0" smtClean="0"/>
              <a:t>procvičování slaňování s </a:t>
            </a:r>
            <a:r>
              <a:rPr lang="cs-CZ" dirty="0"/>
              <a:t>překonáním překážky (uzel) a přestupem z lana na lano</a:t>
            </a:r>
          </a:p>
          <a:p>
            <a:pPr marL="0" indent="0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</a:t>
            </a:r>
            <a:r>
              <a:rPr lang="cs-CZ" sz="4000" b="1" dirty="0" smtClean="0">
                <a:solidFill>
                  <a:srgbClr val="7030A0"/>
                </a:solidFill>
              </a:rPr>
              <a:t>:</a:t>
            </a:r>
            <a:endParaRPr lang="cs-CZ" sz="4000" b="1" dirty="0">
              <a:solidFill>
                <a:srgbClr val="7030A0"/>
              </a:solidFill>
            </a:endParaRP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08.12.2021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FDBD5F-26E3-4E59-8CDF-8C9917CAC52B}"/>
</file>

<file path=customXml/itemProps2.xml><?xml version="1.0" encoding="utf-8"?>
<ds:datastoreItem xmlns:ds="http://schemas.openxmlformats.org/officeDocument/2006/customXml" ds:itemID="{22D73393-9592-4B54-BCAF-8E5FE47D8F04}"/>
</file>

<file path=customXml/itemProps3.xml><?xml version="1.0" encoding="utf-8"?>
<ds:datastoreItem xmlns:ds="http://schemas.openxmlformats.org/officeDocument/2006/customXml" ds:itemID="{D137DED0-3DAE-4801-BD7F-34A3A4994991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259</TotalTime>
  <Words>144</Words>
  <Application>Microsoft Office PowerPoint</Application>
  <PresentationFormat>Předvádění na obrazovce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Calibri</vt:lpstr>
      <vt:lpstr>Franklin Gothic Book</vt:lpstr>
      <vt:lpstr>Franklin Gothic Medium</vt:lpstr>
      <vt:lpstr>Wingdings</vt:lpstr>
      <vt:lpstr>Wingdings 2</vt:lpstr>
      <vt:lpstr>Cesta</vt:lpstr>
      <vt:lpstr>Vojenské lezení</vt:lpstr>
      <vt:lpstr>Vojenské lezení</vt:lpstr>
      <vt:lpstr>Vojenské lezení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Karel Sýkora</cp:lastModifiedBy>
  <cp:revision>77</cp:revision>
  <dcterms:modified xsi:type="dcterms:W3CDTF">2021-12-08T14:56:52Z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