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6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Václav Machek</a:t>
            </a:r>
            <a:br>
              <a:rPr lang="cs-CZ" sz="4000" dirty="0" smtClean="0"/>
            </a:br>
            <a:r>
              <a:rPr lang="cs-CZ" sz="4000" dirty="0" smtClean="0"/>
              <a:t>Etymologický </a:t>
            </a:r>
            <a:r>
              <a:rPr lang="cs-CZ" sz="4000" dirty="0"/>
              <a:t>slovník jazyka českého a slovenského </a:t>
            </a:r>
            <a:r>
              <a:rPr lang="cs-CZ" sz="4000" dirty="0" smtClean="0"/>
              <a:t>(1957)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/>
              <a:t>Etymologický slovník jazyka </a:t>
            </a:r>
            <a:r>
              <a:rPr lang="cs-CZ" sz="4000" dirty="0" smtClean="0"/>
              <a:t>českého (1968)</a:t>
            </a:r>
            <a:endParaRPr lang="cs-CZ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Anna Rodová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958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Machek, Václav: Etymologický </a:t>
            </a:r>
            <a:r>
              <a:rPr lang="cs-CZ" sz="2400" dirty="0"/>
              <a:t>slovník jazyka českého a slovenského </a:t>
            </a:r>
            <a:r>
              <a:rPr lang="cs-CZ" sz="2400" dirty="0" smtClean="0"/>
              <a:t>(Praha: Nakladatelství </a:t>
            </a:r>
            <a:r>
              <a:rPr lang="cs-CZ" sz="2400" dirty="0"/>
              <a:t>Československé akademie </a:t>
            </a:r>
            <a:r>
              <a:rPr lang="cs-CZ" sz="2400" dirty="0" smtClean="0"/>
              <a:t>věd, 1957)</a:t>
            </a:r>
          </a:p>
          <a:p>
            <a:r>
              <a:rPr lang="cs-CZ" sz="2400" dirty="0" smtClean="0"/>
              <a:t>Machek, Václav: Etymologický </a:t>
            </a:r>
            <a:r>
              <a:rPr lang="cs-CZ" sz="2400" dirty="0"/>
              <a:t>slovník jazyka českého </a:t>
            </a:r>
            <a:r>
              <a:rPr lang="cs-CZ" sz="2400" dirty="0" smtClean="0"/>
              <a:t>(Praha: Academia, 1968)</a:t>
            </a:r>
          </a:p>
          <a:p>
            <a:r>
              <a:rPr lang="cs-CZ" sz="2400" dirty="0" smtClean="0"/>
              <a:t>3. vydání – nezměněné, Praha: Academia, 1971</a:t>
            </a:r>
          </a:p>
          <a:p>
            <a:r>
              <a:rPr lang="cs-CZ" sz="2400" dirty="0" smtClean="0"/>
              <a:t>4. vydání – fotoreprint 3. vydání, Praha: Nakladatelství Lidové noviny, 1997</a:t>
            </a:r>
          </a:p>
          <a:p>
            <a:r>
              <a:rPr lang="cs-CZ" sz="2400" dirty="0" smtClean="0"/>
              <a:t>5. vydání – P</a:t>
            </a:r>
            <a:r>
              <a:rPr lang="cs-CZ" sz="2400" dirty="0"/>
              <a:t>raha: Nakladatelství Lidové noviny, </a:t>
            </a:r>
            <a:r>
              <a:rPr lang="cs-CZ" sz="2400" dirty="0" smtClean="0"/>
              <a:t>2010</a:t>
            </a:r>
            <a:endParaRPr lang="cs-CZ" sz="2400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5945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Monolingvální slovník, úplný vědecký etym. slovník češtiny</a:t>
            </a:r>
          </a:p>
          <a:p>
            <a:r>
              <a:rPr lang="cs-CZ" dirty="0" smtClean="0"/>
              <a:t>Více než 8000 hesel</a:t>
            </a:r>
          </a:p>
          <a:p>
            <a:r>
              <a:rPr lang="cs-CZ" dirty="0" smtClean="0"/>
              <a:t>Cíl – stručně objasnit slovní zásobu češtiny a slovenštiny po stránce tvarové i významové</a:t>
            </a:r>
          </a:p>
          <a:p>
            <a:pPr lvl="0"/>
            <a:r>
              <a:rPr lang="cs-CZ" dirty="0" smtClean="0"/>
              <a:t>Čeština – spisovný jazyk, nářeční výrazy, staročeská slova</a:t>
            </a:r>
          </a:p>
          <a:p>
            <a:r>
              <a:rPr lang="cs-CZ" dirty="0" smtClean="0"/>
              <a:t>Slovenština – převážně výrazy, které se užívaly i v Čechách, v nářečích </a:t>
            </a:r>
          </a:p>
          <a:p>
            <a:r>
              <a:rPr lang="cs-CZ" dirty="0" smtClean="0"/>
              <a:t>Významy - </a:t>
            </a:r>
            <a:r>
              <a:rPr lang="cs-CZ" dirty="0"/>
              <a:t>pokud se jedná o slova méně </a:t>
            </a:r>
            <a:r>
              <a:rPr lang="cs-CZ" dirty="0" smtClean="0"/>
              <a:t>známá</a:t>
            </a:r>
          </a:p>
          <a:p>
            <a:r>
              <a:rPr lang="cs-CZ" dirty="0" smtClean="0"/>
              <a:t> Někde uveden zkratkou pramen (u méně známých slov) – usnadnění hledání dokladů</a:t>
            </a:r>
          </a:p>
          <a:p>
            <a:r>
              <a:rPr lang="cs-CZ" dirty="0" smtClean="0"/>
              <a:t>Přízvuk hlavně u ruských slov</a:t>
            </a:r>
          </a:p>
          <a:p>
            <a:r>
              <a:rPr lang="cs-CZ" dirty="0" smtClean="0"/>
              <a:t>Zkratkami uvádí nářeční a územní lokalizaci</a:t>
            </a:r>
          </a:p>
          <a:p>
            <a:r>
              <a:rPr lang="cs-CZ" dirty="0" smtClean="0"/>
              <a:t>Cizí slova (akce, lokomotiva, tuberkulosa) – patří do slovníku cizích slov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019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Nejen pro odborníky v bohemistice, slavistice, ale i pro širší čtenářskou veřejnost</a:t>
            </a:r>
          </a:p>
          <a:p>
            <a:r>
              <a:rPr lang="cs-CZ" dirty="0" smtClean="0"/>
              <a:t>Důkladná znalost reálií</a:t>
            </a:r>
          </a:p>
          <a:p>
            <a:r>
              <a:rPr lang="cs-CZ" dirty="0" smtClean="0"/>
              <a:t>Nové výklady, metody – ale často špatné výklady, nejistota výkladů, není index neslovanských slov</a:t>
            </a:r>
          </a:p>
          <a:p>
            <a:r>
              <a:rPr lang="cs-CZ" dirty="0" smtClean="0"/>
              <a:t>Nějaké výklady upravuje nebo odvolává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6484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Users\Anička\Documents\UK ŠKOLA\2. ročník\ZS\Lexikologie a slovotvorba\seminář\slovník 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3" y="5862"/>
            <a:ext cx="46736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nička\Documents\UK ŠKOLA\2. ročník\ZS\Lexikologie a slovotvorba\seminář\slovní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343673"/>
            <a:ext cx="4718538" cy="3514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101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73</TotalTime>
  <Words>217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Václav Machek Etymologický slovník jazyka českého a slovenského (1957) Etymologický slovník jazyka českého (1968)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Václav Machek Etymologický slovník jazyka českého a slovenského (1957) Etymologický slovník jazyka českého (1968)</dc:title>
  <dc:creator>Anička</dc:creator>
  <cp:lastModifiedBy>Anna</cp:lastModifiedBy>
  <cp:revision>8</cp:revision>
  <dcterms:created xsi:type="dcterms:W3CDTF">2006-08-16T00:00:00Z</dcterms:created>
  <dcterms:modified xsi:type="dcterms:W3CDTF">2018-11-21T22:27:54Z</dcterms:modified>
</cp:coreProperties>
</file>