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0" r:id="rId3"/>
    <p:sldId id="258" r:id="rId4"/>
    <p:sldId id="259" r:id="rId5"/>
    <p:sldId id="361" r:id="rId6"/>
    <p:sldId id="364" r:id="rId7"/>
    <p:sldId id="369" r:id="rId8"/>
    <p:sldId id="362" r:id="rId9"/>
    <p:sldId id="366" r:id="rId10"/>
    <p:sldId id="365" r:id="rId11"/>
    <p:sldId id="370" r:id="rId12"/>
    <p:sldId id="261" r:id="rId13"/>
    <p:sldId id="371" r:id="rId14"/>
    <p:sldId id="372" r:id="rId15"/>
    <p:sldId id="265" r:id="rId16"/>
    <p:sldId id="373" r:id="rId17"/>
    <p:sldId id="375" r:id="rId18"/>
    <p:sldId id="374" r:id="rId19"/>
    <p:sldId id="267" r:id="rId20"/>
    <p:sldId id="376" r:id="rId21"/>
    <p:sldId id="378" r:id="rId22"/>
    <p:sldId id="269" r:id="rId23"/>
    <p:sldId id="377" r:id="rId24"/>
    <p:sldId id="344" r:id="rId25"/>
    <p:sldId id="379" r:id="rId26"/>
    <p:sldId id="348" r:id="rId27"/>
    <p:sldId id="349" r:id="rId28"/>
    <p:sldId id="350" r:id="rId29"/>
    <p:sldId id="35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4F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CC1FA-3BFE-3E7D-B37A-9C93DB140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EC8CF-A9C9-F637-B4CA-819B9F509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FBAE1F-FB6F-CF0A-3FCA-A001D955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97A14D-A91B-D94B-4FA0-272C45E5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4F0F5B-F0AE-E39A-C71C-477C9CDF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70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3DB96-AC51-05AF-A36A-A55CB1BF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E64B74-99A8-5E65-85BC-623BB80E8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A41331-FBD6-A203-95B7-F625493A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76AB9E-04C6-A015-ED07-BFEC34E1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95AA0F-9B39-4151-E7B8-7604E549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76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B6E612-EF1A-E32E-990C-A68AFBE36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A2622F-1993-A76B-611E-F2FA7E1CE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F871A7-CD08-67C6-B6C5-5A68E311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B6DAE0-7E7E-DD8D-8BC4-BBF665C2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258E9-5456-5B76-C51D-DF0839C5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4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EA532-A993-17E9-393F-715D85AF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C6CA4D-B49D-39B2-C01C-16255A4FF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85929F-DA60-D91D-8054-EA651E26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1A2444-B1FA-FA0B-303E-01B84B57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24064-8658-6CCE-7416-0EFE6157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45B68-D805-0EA2-4CBA-E0137EC3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AD082B-DF83-D3D7-6FB7-C98373625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7B2D77-AE43-AEC3-D28C-2C54D490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3D76FF-5399-ECFF-B036-B3F8370C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887B95-5189-D4D9-BE61-6516F3BE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4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07A68-D660-F354-CC04-8BB16FC8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05A39-076C-B09E-510C-737E847E4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537F6A-5142-AA28-320E-AE7E0A91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A7A92A-5280-DD3A-86DE-2255EC39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D3F27D-E1F3-477D-9A81-6E596361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3E2E84-82ED-E3E9-23DE-7843D058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29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81C25-A4D5-14A4-6B90-EC365DC5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F62468-8412-875F-E929-0685D7638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4F577E-AB01-8948-339A-09C6E7345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FA03EA-9728-7FBE-E861-7B4FE19E5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A0D062-BD9C-D455-66CD-9BAF4E067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AED278-CEC2-C46B-DD4D-3693B81B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00E4A4-CB05-DD1B-CF70-7A05DB32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03BCE3-6742-FD3A-54C1-89B23F3D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5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01B52-80F7-696A-68B6-894F3EB2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BFE10D-6491-4A47-AA63-2C2F5083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6AB9F-9E28-1ACA-9675-4734958A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5003EF-6E20-4C10-06AA-F632949C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30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D5432D-CA90-A596-F97E-48237B80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A64BE1C-8DF9-64A9-41C6-A502CDC7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63657D-F238-168A-76E7-99F56C6A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70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65D49-E32C-7CC6-27CF-B8B1CF54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E418E-B6DE-7BA2-5CEB-663F4AB6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523705-54B9-F559-AF00-2330DD9D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6215B4-1B1D-A059-2127-B698D92E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B47383-2F10-6151-B8EE-5951AE9C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A331A6-CC94-61F1-22E6-721D8054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20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D80D5-A78B-F085-AD3A-067D2CC3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00C9B0-4C23-AD25-3DC2-FE4E6C7D3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10198-8FD9-FB8B-A446-40B505BA0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0D36D9-DA7F-4413-EC42-5431971D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583E5C-0928-CC95-3BC3-4A8B96B6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EBA32A-A7C4-E0BF-B413-93A0538E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10F65D-E409-331F-500E-7D41CDAD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740625-01A5-0026-E1F7-465AAA85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0A081A-02F8-66B5-C968-FD9A6A7D2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9F08-E2D6-4E4A-AE70-2F900419B490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984CA-6A91-47C1-ABB3-5769C44C5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A2AD81-9FB9-843D-CD11-974B474BF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2CD5-180B-4E5B-83B9-D79DA61DB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2C0D2-BB11-A0DD-AC1E-3A97BE2FF987}"/>
              </a:ext>
            </a:extLst>
          </p:cNvPr>
          <p:cNvSpPr txBox="1">
            <a:spLocks/>
          </p:cNvSpPr>
          <p:nvPr/>
        </p:nvSpPr>
        <p:spPr>
          <a:xfrm>
            <a:off x="717755" y="352362"/>
            <a:ext cx="4847303" cy="444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FF0000"/>
                </a:solidFill>
              </a:rPr>
              <a:t>2.3.3. VÝDAJE STÁTNÍHO ROZPOČTU</a:t>
            </a:r>
          </a:p>
        </p:txBody>
      </p:sp>
      <p:pic>
        <p:nvPicPr>
          <p:cNvPr id="3" name="Picture 4" descr="Tvoříte si finanční rezervu?">
            <a:extLst>
              <a:ext uri="{FF2B5EF4-FFF2-40B4-BE49-F238E27FC236}">
                <a16:creationId xmlns:a16="http://schemas.microsoft.com/office/drawing/2014/main" id="{5D3A282A-1DEC-6C1D-4C7A-6A947783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9" y="1238588"/>
            <a:ext cx="4388803" cy="18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9BFC9D-318A-B3C1-2EA5-79B9F5E6747F}"/>
              </a:ext>
            </a:extLst>
          </p:cNvPr>
          <p:cNvSpPr txBox="1"/>
          <p:nvPr/>
        </p:nvSpPr>
        <p:spPr>
          <a:xfrm>
            <a:off x="501445" y="1028747"/>
            <a:ext cx="56830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1. Výdaje státu a jejich členění</a:t>
            </a:r>
          </a:p>
          <a:p>
            <a:r>
              <a:rPr lang="cs-CZ" b="1" dirty="0"/>
              <a:t>2. Charakteristika jednotlivých druhů výdajů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Podle právních aspektů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Podle účelu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Podle směru toku financí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Podle druhu</a:t>
            </a:r>
          </a:p>
          <a:p>
            <a:r>
              <a:rPr lang="cs-CZ" sz="1600" b="1" dirty="0"/>
              <a:t>3. </a:t>
            </a:r>
            <a:r>
              <a:rPr lang="cs-CZ" b="1" dirty="0"/>
              <a:t>Zhodnocení výdajové politiky státu</a:t>
            </a:r>
            <a:r>
              <a:rPr lang="cs-CZ" dirty="0"/>
              <a:t>, přístupy k řešení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8FF977-E907-AC31-9EEC-CE36F45205C2}"/>
              </a:ext>
            </a:extLst>
          </p:cNvPr>
          <p:cNvSpPr txBox="1"/>
          <p:nvPr/>
        </p:nvSpPr>
        <p:spPr>
          <a:xfrm>
            <a:off x="501445" y="3169298"/>
            <a:ext cx="8603979" cy="3231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Výdaje státu a jejich členění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1600" dirty="0"/>
              <a:t>Výdaje nemají předem stanovený cíl (na rozdíl od účelových fondů)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Výdaje jsou příčinou rozpočtového salda i zadlužení státu (neracionální, zbytečné a naddimenzované)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Nechuť politiků „sahat“ na výdaje (ztráta popularity vlád)</a:t>
            </a:r>
          </a:p>
          <a:p>
            <a:endParaRPr lang="cs-CZ" sz="1600" dirty="0"/>
          </a:p>
          <a:p>
            <a:r>
              <a:rPr lang="cs-CZ" b="1" dirty="0">
                <a:solidFill>
                  <a:srgbClr val="FF0000"/>
                </a:solidFill>
              </a:rPr>
              <a:t>Členění výdajů:</a:t>
            </a:r>
          </a:p>
          <a:p>
            <a:r>
              <a:rPr lang="cs-CZ" b="1" dirty="0">
                <a:solidFill>
                  <a:srgbClr val="FF0000"/>
                </a:solidFill>
              </a:rPr>
              <a:t>a) Podle právních aspektů</a:t>
            </a:r>
          </a:p>
          <a:p>
            <a:pPr marL="342900" indent="-342900">
              <a:buAutoNum type="arabicPeriod"/>
            </a:pPr>
            <a:r>
              <a:rPr lang="cs-CZ" sz="1600" dirty="0"/>
              <a:t>Mandatorní výdaje – jsou povinné ze zákona, smluv nebo právních norem)</a:t>
            </a:r>
          </a:p>
          <a:p>
            <a:pPr marL="342900" indent="-342900">
              <a:buAutoNum type="arabicPeriod"/>
            </a:pPr>
            <a:r>
              <a:rPr lang="cs-CZ" sz="1600" dirty="0" err="1"/>
              <a:t>Kvazimandatorní</a:t>
            </a:r>
            <a:r>
              <a:rPr lang="cs-CZ" sz="1600" dirty="0"/>
              <a:t>  - nejsou povinné, ale jsou nezbytné pro chod státního aparátu</a:t>
            </a:r>
          </a:p>
          <a:p>
            <a:pPr marL="342900" indent="-342900">
              <a:buAutoNum type="arabicPeriod"/>
            </a:pPr>
            <a:r>
              <a:rPr lang="cs-CZ" sz="1600" dirty="0"/>
              <a:t>Nemandatorní výdaje – nejsou povinné, ani nezbytné, jsou nejrůznějšího charakteru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6669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6CB3871-1AE0-C08D-C762-DC081EE25FD4}"/>
              </a:ext>
            </a:extLst>
          </p:cNvPr>
          <p:cNvSpPr txBox="1"/>
          <p:nvPr/>
        </p:nvSpPr>
        <p:spPr>
          <a:xfrm>
            <a:off x="514923" y="471947"/>
            <a:ext cx="7203399" cy="956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3. </a:t>
            </a:r>
            <a:r>
              <a:rPr lang="cs-CZ" b="1" dirty="0">
                <a:solidFill>
                  <a:srgbClr val="FF0000"/>
                </a:solidFill>
              </a:rPr>
              <a:t>Vztah k reálným mzdám (Poměr důchodu ke mzdě)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/>
              <a:t>Optimum kolem 40%</a:t>
            </a:r>
          </a:p>
          <a:p>
            <a:pPr marL="285750" indent="-285750">
              <a:buFontTx/>
              <a:buChar char="-"/>
            </a:pPr>
            <a:r>
              <a:rPr lang="cs-CZ" dirty="0"/>
              <a:t>Kolem 50- 60% problém</a:t>
            </a:r>
            <a:endParaRPr lang="cs-CZ" b="1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350F0E6-71E4-5C3F-F294-5198225F8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11896"/>
              </p:ext>
            </p:extLst>
          </p:nvPr>
        </p:nvGraphicFramePr>
        <p:xfrm>
          <a:off x="514924" y="1606427"/>
          <a:ext cx="481416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889">
                  <a:extLst>
                    <a:ext uri="{9D8B030D-6E8A-4147-A177-3AD203B41FA5}">
                      <a16:colId xmlns:a16="http://schemas.microsoft.com/office/drawing/2014/main" val="2462442637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val="3543786792"/>
                    </a:ext>
                  </a:extLst>
                </a:gridCol>
                <a:gridCol w="1877961">
                  <a:extLst>
                    <a:ext uri="{9D8B030D-6E8A-4147-A177-3AD203B41FA5}">
                      <a16:colId xmlns:a16="http://schemas.microsoft.com/office/drawing/2014/main" val="2897649428"/>
                    </a:ext>
                  </a:extLst>
                </a:gridCol>
              </a:tblGrid>
              <a:tr h="412080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Poměr důchodu a průměrné mzdy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86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hrubé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čisté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88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82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2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6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56,1 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9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23863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3051885B-8D00-1306-CAAB-DD41A7EFCA12}"/>
              </a:ext>
            </a:extLst>
          </p:cNvPr>
          <p:cNvSpPr txBox="1"/>
          <p:nvPr/>
        </p:nvSpPr>
        <p:spPr>
          <a:xfrm>
            <a:off x="404947" y="5020740"/>
            <a:ext cx="481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x) Podle nového valorizačního vzorce z roku 2021 (ANO)</a:t>
            </a:r>
          </a:p>
          <a:p>
            <a:r>
              <a:rPr lang="cs-CZ" sz="1200" dirty="0"/>
              <a:t>Musel se dodržet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124D785-43E6-BB22-60BC-0FDEC1DCB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36858"/>
              </p:ext>
            </p:extLst>
          </p:nvPr>
        </p:nvGraphicFramePr>
        <p:xfrm>
          <a:off x="5594555" y="1968362"/>
          <a:ext cx="6271155" cy="4507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6555">
                  <a:extLst>
                    <a:ext uri="{9D8B030D-6E8A-4147-A177-3AD203B41FA5}">
                      <a16:colId xmlns:a16="http://schemas.microsoft.com/office/drawing/2014/main" val="416130861"/>
                    </a:ext>
                  </a:extLst>
                </a:gridCol>
                <a:gridCol w="943896">
                  <a:extLst>
                    <a:ext uri="{9D8B030D-6E8A-4147-A177-3AD203B41FA5}">
                      <a16:colId xmlns:a16="http://schemas.microsoft.com/office/drawing/2014/main" val="887054507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2538676430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232048621"/>
                    </a:ext>
                  </a:extLst>
                </a:gridCol>
                <a:gridCol w="873246">
                  <a:extLst>
                    <a:ext uri="{9D8B030D-6E8A-4147-A177-3AD203B41FA5}">
                      <a16:colId xmlns:a16="http://schemas.microsoft.com/office/drawing/2014/main" val="1332637071"/>
                    </a:ext>
                  </a:extLst>
                </a:gridCol>
              </a:tblGrid>
              <a:tr h="312834">
                <a:tc gridSpan="5">
                  <a:txBody>
                    <a:bodyPr/>
                    <a:lstStyle/>
                    <a:p>
                      <a:r>
                        <a:rPr lang="cs-CZ" dirty="0"/>
                        <a:t>Kolik připadá důchodců na 100 pracujících (pramen OECD)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30978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1960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2050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02568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RAKOUSKO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19146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Belgie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39065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ČR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33,8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55,9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36731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DÁNSKO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77821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FINSKO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125167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FRANCIE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10226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NĚMECKO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56249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NIZOZEMÍ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759164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r>
                        <a:rPr lang="cs-CZ" dirty="0"/>
                        <a:t>PORTUGALSKO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15663"/>
                  </a:ext>
                </a:extLst>
              </a:tr>
              <a:tr h="483971">
                <a:tc>
                  <a:txBody>
                    <a:bodyPr/>
                    <a:lstStyle/>
                    <a:p>
                      <a:r>
                        <a:rPr lang="cs-CZ" dirty="0"/>
                        <a:t>ŠPANĚLSKO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66606"/>
                  </a:ext>
                </a:extLst>
              </a:tr>
            </a:tbl>
          </a:graphicData>
        </a:graphic>
      </p:graphicFrame>
      <p:pic>
        <p:nvPicPr>
          <p:cNvPr id="1028" name="Picture 4" descr="Krkavčí otec zapomněl, že má děti. Na alimentech dluží 200 tisíc">
            <a:extLst>
              <a:ext uri="{FF2B5EF4-FFF2-40B4-BE49-F238E27FC236}">
                <a16:creationId xmlns:a16="http://schemas.microsoft.com/office/drawing/2014/main" id="{4E74ECAD-B156-0198-5BC8-78D8C426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898" y="335542"/>
            <a:ext cx="1909300" cy="14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980584E-638C-56D2-9587-BE3553AC083C}"/>
              </a:ext>
            </a:extLst>
          </p:cNvPr>
          <p:cNvSpPr txBox="1"/>
          <p:nvPr/>
        </p:nvSpPr>
        <p:spPr>
          <a:xfrm>
            <a:off x="419512" y="630562"/>
            <a:ext cx="119560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4) </a:t>
            </a:r>
            <a:r>
              <a:rPr lang="cs-CZ" b="1" dirty="0">
                <a:solidFill>
                  <a:srgbClr val="FF0000"/>
                </a:solidFill>
              </a:rPr>
              <a:t>PRŮMĚRNÝ VĚK ODCHODU DO DŮCHODU</a:t>
            </a:r>
          </a:p>
          <a:p>
            <a:pPr marL="285750" indent="-285750">
              <a:buFontTx/>
              <a:buChar char="-"/>
            </a:pPr>
            <a:r>
              <a:rPr lang="cs-CZ" dirty="0"/>
              <a:t>Jedna z nejostřejších diskuzí na politické scéně – přitom se jedná o zcela přirozený a v jiných zemích obvyklý krok</a:t>
            </a:r>
          </a:p>
          <a:p>
            <a:r>
              <a:rPr lang="cs-CZ" sz="1400" dirty="0"/>
              <a:t>(Důchodci se stali předmětem mocenského boje ze strany opozice, její neúspěch s žalobou u ústavního soudu na valorizaci, teď boj o odchod do důchodu)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F11FFAD-95E7-E771-FEA3-1ADE3EB5A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56152"/>
              </p:ext>
            </p:extLst>
          </p:nvPr>
        </p:nvGraphicFramePr>
        <p:xfrm>
          <a:off x="825910" y="1553892"/>
          <a:ext cx="4968567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9575">
                  <a:extLst>
                    <a:ext uri="{9D8B030D-6E8A-4147-A177-3AD203B41FA5}">
                      <a16:colId xmlns:a16="http://schemas.microsoft.com/office/drawing/2014/main" val="130517783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593222332"/>
                    </a:ext>
                  </a:extLst>
                </a:gridCol>
                <a:gridCol w="1271637">
                  <a:extLst>
                    <a:ext uri="{9D8B030D-6E8A-4147-A177-3AD203B41FA5}">
                      <a16:colId xmlns:a16="http://schemas.microsoft.com/office/drawing/2014/main" val="1618052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VYBRANÉ ZEMĚ (2019)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MUŽI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ŽENY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6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Francie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Slovinsko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60 -65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60 -65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0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Slovensko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62,5-64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62,5-64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5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Švédsko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62-68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62-68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0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Dánsko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66.5-69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66,5-69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68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Belgie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65-67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65 -67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97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Irsko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66-68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66-68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0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Německo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65-67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1400" dirty="0"/>
                        <a:t>65-67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872146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9DB94BE-2DD7-4B9C-F6F3-3A6D33522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776"/>
              </p:ext>
            </p:extLst>
          </p:nvPr>
        </p:nvGraphicFramePr>
        <p:xfrm>
          <a:off x="6567947" y="1770712"/>
          <a:ext cx="4532672" cy="307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30">
                  <a:extLst>
                    <a:ext uri="{9D8B030D-6E8A-4147-A177-3AD203B41FA5}">
                      <a16:colId xmlns:a16="http://schemas.microsoft.com/office/drawing/2014/main" val="1663589713"/>
                    </a:ext>
                  </a:extLst>
                </a:gridCol>
                <a:gridCol w="703006">
                  <a:extLst>
                    <a:ext uri="{9D8B030D-6E8A-4147-A177-3AD203B41FA5}">
                      <a16:colId xmlns:a16="http://schemas.microsoft.com/office/drawing/2014/main" val="3630373246"/>
                    </a:ext>
                  </a:extLst>
                </a:gridCol>
                <a:gridCol w="1578078">
                  <a:extLst>
                    <a:ext uri="{9D8B030D-6E8A-4147-A177-3AD203B41FA5}">
                      <a16:colId xmlns:a16="http://schemas.microsoft.com/office/drawing/2014/main" val="2770835429"/>
                    </a:ext>
                  </a:extLst>
                </a:gridCol>
                <a:gridCol w="688258">
                  <a:extLst>
                    <a:ext uri="{9D8B030D-6E8A-4147-A177-3AD203B41FA5}">
                      <a16:colId xmlns:a16="http://schemas.microsoft.com/office/drawing/2014/main" val="409291029"/>
                    </a:ext>
                  </a:extLst>
                </a:gridCol>
              </a:tblGrid>
              <a:tr h="384075">
                <a:tc gridSpan="4">
                  <a:txBody>
                    <a:bodyPr/>
                    <a:lstStyle/>
                    <a:p>
                      <a:r>
                        <a:rPr lang="cs-CZ" sz="1400" dirty="0"/>
                        <a:t>Kdy půjdou mladí do penze – zahájení kariery 2020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146893"/>
                  </a:ext>
                </a:extLst>
              </a:tr>
              <a:tr h="384075">
                <a:tc>
                  <a:txBody>
                    <a:bodyPr/>
                    <a:lstStyle/>
                    <a:p>
                      <a:r>
                        <a:rPr lang="cs-CZ" sz="1400" dirty="0"/>
                        <a:t>Dánsko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Německo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68299"/>
                  </a:ext>
                </a:extLst>
              </a:tr>
              <a:tr h="384075">
                <a:tc>
                  <a:txBody>
                    <a:bodyPr/>
                    <a:lstStyle/>
                    <a:p>
                      <a:r>
                        <a:rPr lang="cs-CZ" sz="1400" dirty="0"/>
                        <a:t>Estonsko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Norsko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88098"/>
                  </a:ext>
                </a:extLst>
              </a:tr>
              <a:tr h="384075">
                <a:tc>
                  <a:txBody>
                    <a:bodyPr/>
                    <a:lstStyle/>
                    <a:p>
                      <a:r>
                        <a:rPr lang="cs-CZ" sz="1400" dirty="0"/>
                        <a:t>Itálie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Rakousko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44018"/>
                  </a:ext>
                </a:extLst>
              </a:tr>
              <a:tr h="384075">
                <a:tc>
                  <a:txBody>
                    <a:bodyPr/>
                    <a:lstStyle/>
                    <a:p>
                      <a:r>
                        <a:rPr lang="cs-CZ" sz="1400" dirty="0"/>
                        <a:t>Nizozemí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71155"/>
                  </a:ext>
                </a:extLst>
              </a:tr>
              <a:tr h="384075">
                <a:tc>
                  <a:txBody>
                    <a:bodyPr/>
                    <a:lstStyle/>
                    <a:p>
                      <a:r>
                        <a:rPr lang="cs-CZ" sz="1400" dirty="0"/>
                        <a:t>Finsko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Švédsko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793562"/>
                  </a:ext>
                </a:extLst>
              </a:tr>
              <a:tr h="384075">
                <a:tc>
                  <a:txBody>
                    <a:bodyPr/>
                    <a:lstStyle/>
                    <a:p>
                      <a:r>
                        <a:rPr lang="cs-CZ" sz="1400" dirty="0"/>
                        <a:t>Portugalsko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Slovensko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452718"/>
                  </a:ext>
                </a:extLst>
              </a:tr>
              <a:tr h="384075">
                <a:tc>
                  <a:txBody>
                    <a:bodyPr/>
                    <a:lstStyle/>
                    <a:p>
                      <a:r>
                        <a:rPr lang="cs-CZ" sz="1400" dirty="0"/>
                        <a:t>Belgie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50103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92AD0C3-3ED9-8FF6-08D9-EE6C00DCDD79}"/>
              </a:ext>
            </a:extLst>
          </p:cNvPr>
          <p:cNvSpPr txBox="1"/>
          <p:nvPr/>
        </p:nvSpPr>
        <p:spPr>
          <a:xfrm>
            <a:off x="747252" y="5197385"/>
            <a:ext cx="110416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Návrh vlády: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 odchod do důchodu v 68 letech + výjimky pro horníky, záchranáře a další těžká povolání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Stanovení pevné doby, po kterou se má důchod pobírat = 21,5 roku (opět diskuze nad pobíráním důchodu plete se průměrný věk s průměrným věkem dožití – to není skutečný věk dožití, ale statistický ukazatel)</a:t>
            </a:r>
          </a:p>
          <a:p>
            <a:r>
              <a:rPr lang="cs-CZ" sz="1400" b="1" dirty="0"/>
              <a:t>Návrh opozice : VŠ by měli pracovat déle, protože se „nenadřou“</a:t>
            </a:r>
          </a:p>
        </p:txBody>
      </p:sp>
    </p:spTree>
    <p:extLst>
      <p:ext uri="{BB962C8B-B14F-4D97-AF65-F5344CB8AC3E}">
        <p14:creationId xmlns:p14="http://schemas.microsoft.com/office/powerpoint/2010/main" val="193342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6CACA13-3756-0E45-DABE-2733611B7D22}"/>
              </a:ext>
            </a:extLst>
          </p:cNvPr>
          <p:cNvSpPr txBox="1"/>
          <p:nvPr/>
        </p:nvSpPr>
        <p:spPr>
          <a:xfrm>
            <a:off x="363792" y="577030"/>
            <a:ext cx="6292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 Důchodci jsou voliči </a:t>
            </a:r>
            <a:r>
              <a:rPr lang="cs-CZ" dirty="0"/>
              <a:t>– obavy politiků z reforem</a:t>
            </a:r>
          </a:p>
          <a:p>
            <a:pPr marL="285750" indent="-285750">
              <a:buFontTx/>
              <a:buChar char="-"/>
            </a:pPr>
            <a:r>
              <a:rPr lang="cs-CZ" dirty="0"/>
              <a:t>Reforma důchodového systému je na stole už 20 let (</a:t>
            </a:r>
            <a:r>
              <a:rPr lang="cs-CZ" dirty="0" err="1"/>
              <a:t>Babišova</a:t>
            </a:r>
            <a:r>
              <a:rPr lang="cs-CZ" dirty="0"/>
              <a:t> vláda před 15 lety tvrdila, že má důchodovou reformu zpracovanou – neměla)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Pravicové vlády – dílčí úpravy – </a:t>
            </a:r>
            <a:r>
              <a:rPr lang="cs-CZ" b="1" dirty="0"/>
              <a:t>ne reforma </a:t>
            </a:r>
          </a:p>
          <a:p>
            <a:pPr marL="285750" indent="-285750">
              <a:buFontTx/>
              <a:buChar char="-"/>
            </a:pPr>
            <a:r>
              <a:rPr lang="cs-CZ" dirty="0"/>
              <a:t>Levicové vlády i tyto úpravy zrušily</a:t>
            </a:r>
          </a:p>
          <a:p>
            <a:pPr marL="285750" indent="-285750">
              <a:buFontTx/>
              <a:buChar char="-"/>
            </a:pPr>
            <a:r>
              <a:rPr lang="cs-CZ" dirty="0"/>
              <a:t>Řešení problému (Za 5 minut po 12.)</a:t>
            </a:r>
          </a:p>
        </p:txBody>
      </p:sp>
      <p:pic>
        <p:nvPicPr>
          <p:cNvPr id="2052" name="Picture 4" descr="Čekali, čekali, nakonec se volební komise v domově důchodců dočkali">
            <a:extLst>
              <a:ext uri="{FF2B5EF4-FFF2-40B4-BE49-F238E27FC236}">
                <a16:creationId xmlns:a16="http://schemas.microsoft.com/office/drawing/2014/main" id="{37E5361E-22A3-FAA7-0561-69C730BA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01" y="247035"/>
            <a:ext cx="2947835" cy="19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biš na zabijačce v Brně: ovar a prejt, spokojení důchodci i pískot odpůrců">
            <a:extLst>
              <a:ext uri="{FF2B5EF4-FFF2-40B4-BE49-F238E27FC236}">
                <a16:creationId xmlns:a16="http://schemas.microsoft.com/office/drawing/2014/main" id="{546F6336-B1AD-090E-96B4-F125E557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48" y="1340259"/>
            <a:ext cx="2323253" cy="17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A2B7C5-7938-79E5-4ACF-BA174B6EDBCF}"/>
              </a:ext>
            </a:extLst>
          </p:cNvPr>
          <p:cNvSpPr txBox="1"/>
          <p:nvPr/>
        </p:nvSpPr>
        <p:spPr>
          <a:xfrm>
            <a:off x="633565" y="3160804"/>
            <a:ext cx="10628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6. Závislost na státu a jeho sociální politice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 ČR je, jako jeden z mála 100% závislý na státu a sociální politice (pozůstatek socialismu a levicových vlád)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Ve vyspělém světě existují </a:t>
            </a:r>
            <a:r>
              <a:rPr lang="cs-CZ" sz="1600" b="1" dirty="0"/>
              <a:t>důchodové fondy </a:t>
            </a:r>
            <a:r>
              <a:rPr lang="cs-CZ" sz="1600" dirty="0"/>
              <a:t>– soukromé i státní (velké využití např. v Nizozemí, Dánsku, Islandu, USA, Kanadě, Británie, Švédsko, Švýcarsko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ČR – zavedena </a:t>
            </a:r>
            <a:r>
              <a:rPr lang="cs-CZ" sz="1600" b="1" dirty="0"/>
              <a:t>dobrovolné penzijní fondy </a:t>
            </a:r>
            <a:r>
              <a:rPr lang="cs-CZ" sz="1600" dirty="0"/>
              <a:t>(Nečasova vláda) se státní podporou</a:t>
            </a:r>
          </a:p>
          <a:p>
            <a:r>
              <a:rPr lang="cs-CZ" sz="1600" dirty="0"/>
              <a:t>            - zrušeny – Sobotkova vláda (posílení závislosti na státu)</a:t>
            </a:r>
          </a:p>
          <a:p>
            <a:endParaRPr lang="cs-CZ" sz="1600" dirty="0"/>
          </a:p>
          <a:p>
            <a:r>
              <a:rPr lang="cs-CZ" sz="1600" dirty="0"/>
              <a:t>7. </a:t>
            </a:r>
            <a:r>
              <a:rPr lang="cs-CZ" b="1" dirty="0">
                <a:solidFill>
                  <a:srgbClr val="FF0000"/>
                </a:solidFill>
              </a:rPr>
              <a:t>Problém mezigenerační solidarity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Důchodový systém je postaven na </a:t>
            </a:r>
            <a:r>
              <a:rPr lang="cs-CZ" sz="1600" b="1" dirty="0"/>
              <a:t>rovnostářství (dostatečně nezohledňuje zásluhovost) –“ sociální solidarita“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Řešení u nás je nemožné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Mezigenerační solidarita se dosud neřešila</a:t>
            </a:r>
          </a:p>
        </p:txBody>
      </p:sp>
    </p:spTree>
    <p:extLst>
      <p:ext uri="{BB962C8B-B14F-4D97-AF65-F5344CB8AC3E}">
        <p14:creationId xmlns:p14="http://schemas.microsoft.com/office/powerpoint/2010/main" val="1654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08CAEEC-3793-FD2C-C6BE-0E08F8C39C40}"/>
              </a:ext>
            </a:extLst>
          </p:cNvPr>
          <p:cNvSpPr txBox="1"/>
          <p:nvPr/>
        </p:nvSpPr>
        <p:spPr>
          <a:xfrm>
            <a:off x="894735" y="835743"/>
            <a:ext cx="10176387" cy="3816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Možné cesty řešení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Není to jednoduché</a:t>
            </a:r>
          </a:p>
          <a:p>
            <a:endParaRPr lang="cs-CZ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sz="1600" b="1" dirty="0">
                <a:solidFill>
                  <a:srgbClr val="FF0000"/>
                </a:solidFill>
              </a:rPr>
              <a:t>Cesta – snížení penzí </a:t>
            </a:r>
            <a:r>
              <a:rPr lang="cs-CZ" sz="1600" dirty="0"/>
              <a:t>na úroveň, které je stát schopen vyplácet bez vytváření dluhů – státní podpora bude zajišťovat důchodcům jen a pouze základní životní potřeby – politicky neprůchodné</a:t>
            </a:r>
          </a:p>
          <a:p>
            <a:endParaRPr lang="cs-CZ" sz="1600" dirty="0"/>
          </a:p>
          <a:p>
            <a:pPr marL="342900" indent="-342900">
              <a:buAutoNum type="arabicPeriod" startAt="2"/>
            </a:pPr>
            <a:r>
              <a:rPr lang="cs-CZ" sz="1600" b="1" dirty="0">
                <a:solidFill>
                  <a:srgbClr val="FF0000"/>
                </a:solidFill>
              </a:rPr>
              <a:t>Cesta </a:t>
            </a:r>
            <a:r>
              <a:rPr lang="cs-CZ" sz="1600" dirty="0"/>
              <a:t>- Přiměřené zpomalování počtu důchodců </a:t>
            </a:r>
            <a:r>
              <a:rPr lang="cs-CZ" sz="1600" b="1" dirty="0">
                <a:solidFill>
                  <a:srgbClr val="FF0000"/>
                </a:solidFill>
              </a:rPr>
              <a:t>prodlužováním věku odchodu do důchodu </a:t>
            </a:r>
            <a:r>
              <a:rPr lang="cs-CZ" sz="1600" dirty="0"/>
              <a:t>– standardní cesta, v českých podmínkách napadaná opozicí</a:t>
            </a:r>
          </a:p>
          <a:p>
            <a:pPr marL="342900" indent="-342900">
              <a:buAutoNum type="arabicPeriod" startAt="2"/>
            </a:pPr>
            <a:endParaRPr lang="cs-CZ" sz="1600" dirty="0"/>
          </a:p>
          <a:p>
            <a:pPr marL="342900" indent="-342900">
              <a:buAutoNum type="arabicPeriod" startAt="2"/>
            </a:pPr>
            <a:r>
              <a:rPr lang="cs-CZ" sz="1600" b="1" dirty="0">
                <a:solidFill>
                  <a:srgbClr val="FF0000"/>
                </a:solidFill>
              </a:rPr>
              <a:t>Cesta - Podstatné zvýšení daní </a:t>
            </a:r>
            <a:r>
              <a:rPr lang="cs-CZ" sz="1600" dirty="0"/>
              <a:t>– problém- jakých daní</a:t>
            </a:r>
          </a:p>
          <a:p>
            <a:endParaRPr lang="cs-CZ" sz="1600" dirty="0"/>
          </a:p>
          <a:p>
            <a:pPr marL="342900" indent="-342900">
              <a:buAutoNum type="arabicPeriod" startAt="4"/>
            </a:pPr>
            <a:r>
              <a:rPr lang="cs-CZ" sz="1600" b="1" dirty="0">
                <a:solidFill>
                  <a:srgbClr val="FF0000"/>
                </a:solidFill>
              </a:rPr>
              <a:t>Cesta </a:t>
            </a:r>
            <a:r>
              <a:rPr lang="cs-CZ" sz="1600" dirty="0"/>
              <a:t>-  možnost je i ponechat vše, tak jak je a zatížit další generace – </a:t>
            </a:r>
            <a:r>
              <a:rPr lang="cs-CZ" sz="1600" b="1" dirty="0">
                <a:solidFill>
                  <a:srgbClr val="FF0000"/>
                </a:solidFill>
              </a:rPr>
              <a:t>„ne“ mezigenerační solidaritě</a:t>
            </a:r>
          </a:p>
          <a:p>
            <a:pPr marL="342900" indent="-342900">
              <a:buAutoNum type="arabicPeriod" startAt="4"/>
            </a:pPr>
            <a:endParaRPr lang="cs-CZ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4"/>
            </a:pPr>
            <a:r>
              <a:rPr lang="cs-CZ" sz="1600" b="1" dirty="0">
                <a:solidFill>
                  <a:srgbClr val="FF0000"/>
                </a:solidFill>
              </a:rPr>
              <a:t>Opoziční cesta – zvýšit porodnost, ať více pracujících „uživí“ důchodový účet + daně (ANO 2024)</a:t>
            </a:r>
          </a:p>
          <a:p>
            <a:endParaRPr lang="cs-CZ" sz="1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9394B0-2270-73B7-9ADF-E3E0786F703D}"/>
              </a:ext>
            </a:extLst>
          </p:cNvPr>
          <p:cNvSpPr txBox="1"/>
          <p:nvPr/>
        </p:nvSpPr>
        <p:spPr>
          <a:xfrm>
            <a:off x="6990736" y="4925961"/>
            <a:ext cx="3077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8419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736F7B-DCE7-C7BA-6531-D706A8917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6" y="239759"/>
            <a:ext cx="7038057" cy="63784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09CD223-4634-E868-CDF2-9294EC405AF4}"/>
              </a:ext>
            </a:extLst>
          </p:cNvPr>
          <p:cNvSpPr txBox="1"/>
          <p:nvPr/>
        </p:nvSpPr>
        <p:spPr>
          <a:xfrm>
            <a:off x="7600336" y="341866"/>
            <a:ext cx="468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2. Příspěvky státu na zdravotní pojištění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Platby za tzv. „státní pojištěnce“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CC8D6D-1508-4EC8-209E-03D151EAA325}"/>
              </a:ext>
            </a:extLst>
          </p:cNvPr>
          <p:cNvSpPr txBox="1"/>
          <p:nvPr/>
        </p:nvSpPr>
        <p:spPr>
          <a:xfrm>
            <a:off x="7767482" y="988197"/>
            <a:ext cx="37455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Státní pojištěnec je jako osoba definován zákonem o veřejném zdravotním pojištění. Jako státní pojištěnec může být označen například příjemce rodičovského příspěvku, důchodce, nezaopatřené dítě, rodiče na mateřské nebo rodičovské dovolené, uchazeči o zaměstnání, příjemci dávek v hmotné nouzi, osoby závislé na péči jiných, invalidní občané, lidé pečující celodenně o děti do 15 let či sloužící v ozbrojených silách nebo příjemci </a:t>
            </a:r>
            <a:r>
              <a:rPr lang="cs-CZ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předdůchodu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br>
              <a:rPr lang="cs-CZ" sz="1200" dirty="0"/>
            </a:br>
            <a:r>
              <a:rPr lang="cs-CZ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Státní pojištěnci jsou povinni dokládat skutečnost, že jsou státními pojištěnci a mají oznamovací povinnost.</a:t>
            </a:r>
            <a:endParaRPr lang="cs-CZ" sz="12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5324C0E-EA60-0E6D-2C27-952C77BB896A}"/>
              </a:ext>
            </a:extLst>
          </p:cNvPr>
          <p:cNvSpPr txBox="1"/>
          <p:nvPr/>
        </p:nvSpPr>
        <p:spPr>
          <a:xfrm>
            <a:off x="7423355" y="3923070"/>
            <a:ext cx="40896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             3. Dávky nemocenského pojištění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Ze zákona vyplývající součást sociálního pojištění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Pojišťuje většinou krátkodobé události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Za zákona je to 6 typů dávek :</a:t>
            </a:r>
          </a:p>
          <a:p>
            <a:r>
              <a:rPr lang="cs-CZ" sz="1400" dirty="0"/>
              <a:t>                      - nemocenská od 15 dne nemoci</a:t>
            </a:r>
          </a:p>
          <a:p>
            <a:r>
              <a:rPr lang="cs-CZ" sz="1400" dirty="0"/>
              <a:t>                      - ošetřovné krátkodobé</a:t>
            </a:r>
          </a:p>
          <a:p>
            <a:r>
              <a:rPr lang="cs-CZ" sz="1400" dirty="0"/>
              <a:t>                      - ošetřovné dlouhodobé</a:t>
            </a:r>
          </a:p>
          <a:p>
            <a:r>
              <a:rPr lang="cs-CZ" sz="1400" dirty="0"/>
              <a:t>                      - peněžitá pomoc v mateřství</a:t>
            </a:r>
          </a:p>
          <a:p>
            <a:r>
              <a:rPr lang="cs-CZ" sz="1400" dirty="0"/>
              <a:t>                      - otcovské</a:t>
            </a:r>
          </a:p>
          <a:p>
            <a:r>
              <a:rPr lang="cs-CZ" sz="1400" dirty="0"/>
              <a:t>                      - vyrovnávací příspěvek  v těhotenství a   </a:t>
            </a:r>
          </a:p>
          <a:p>
            <a:r>
              <a:rPr lang="cs-CZ" sz="1400" dirty="0"/>
              <a:t>                        mateřství</a:t>
            </a:r>
          </a:p>
        </p:txBody>
      </p:sp>
    </p:spTree>
    <p:extLst>
      <p:ext uri="{BB962C8B-B14F-4D97-AF65-F5344CB8AC3E}">
        <p14:creationId xmlns:p14="http://schemas.microsoft.com/office/powerpoint/2010/main" val="425126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074BBFD-8A13-52E0-66A7-2EDD20B88177}"/>
              </a:ext>
            </a:extLst>
          </p:cNvPr>
          <p:cNvSpPr/>
          <p:nvPr/>
        </p:nvSpPr>
        <p:spPr>
          <a:xfrm>
            <a:off x="1776038" y="851031"/>
            <a:ext cx="3750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Nezaměstnanost se měří dvojím způsobem</a:t>
            </a:r>
          </a:p>
          <a:p>
            <a:pPr lvl="0"/>
            <a:r>
              <a:rPr lang="cs-CZ" sz="1400" dirty="0"/>
              <a:t>1)Jako obecná míra nezaměstnanosti (ČSÚ podle ILO)- </a:t>
            </a:r>
            <a:r>
              <a:rPr lang="cs-CZ" sz="1400" b="1" dirty="0"/>
              <a:t>počet NZ/ pracovní síle celkem</a:t>
            </a:r>
          </a:p>
          <a:p>
            <a:pPr lvl="0"/>
            <a:r>
              <a:rPr lang="cs-CZ" sz="1400" dirty="0"/>
              <a:t>2)Jako registrovaná míra NZ – podíl NZ osob (MPSV) – </a:t>
            </a:r>
            <a:r>
              <a:rPr lang="cs-CZ" sz="1400" b="1" dirty="0"/>
              <a:t>NZ/obyvatelstvo ve stáří 15-64 let.</a:t>
            </a:r>
          </a:p>
          <a:p>
            <a:pPr lvl="0"/>
            <a:r>
              <a:rPr lang="cs-CZ" sz="1400" b="1" dirty="0" err="1"/>
              <a:t>Eurostat</a:t>
            </a:r>
            <a:r>
              <a:rPr lang="cs-CZ" sz="1400" b="1" dirty="0"/>
              <a:t> : 15-74 let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AECEB27-46DA-DF43-0D6B-A6EA5BFD10A0}"/>
              </a:ext>
            </a:extLst>
          </p:cNvPr>
          <p:cNvSpPr txBox="1"/>
          <p:nvPr/>
        </p:nvSpPr>
        <p:spPr>
          <a:xfrm>
            <a:off x="609600" y="373626"/>
            <a:ext cx="560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Podpory v nezaměstnanosti</a:t>
            </a:r>
          </a:p>
        </p:txBody>
      </p:sp>
      <p:pic>
        <p:nvPicPr>
          <p:cNvPr id="4" name="Picture 2" descr="Nezaměstnanost vzrostla na 3,7 procenta. Volných míst v Česku ubylo">
            <a:extLst>
              <a:ext uri="{FF2B5EF4-FFF2-40B4-BE49-F238E27FC236}">
                <a16:creationId xmlns:a16="http://schemas.microsoft.com/office/drawing/2014/main" id="{701004C8-6205-0B7D-3DB8-F8ADB531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77" y="373626"/>
            <a:ext cx="3598607" cy="20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E65E6B9-9B3A-99BC-BC12-B8743973BDD3}"/>
              </a:ext>
            </a:extLst>
          </p:cNvPr>
          <p:cNvSpPr/>
          <p:nvPr/>
        </p:nvSpPr>
        <p:spPr>
          <a:xfrm>
            <a:off x="429019" y="3165013"/>
            <a:ext cx="40643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Problém podpor v nezaměstnanosti</a:t>
            </a:r>
            <a:endParaRPr lang="cs-CZ" sz="1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Pobírají je i lidé, kteří by mohli pracovat – našli si v životě bez práce životní styl – jsou živi z podpor a sociálních dávek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Otázka výše podpory – vyšší částka nevede ke snaze získat zaměstnání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Makroekonomické dopady:</a:t>
            </a:r>
          </a:p>
          <a:p>
            <a:pPr lvl="0"/>
            <a:r>
              <a:rPr lang="cs-CZ" sz="1400" dirty="0"/>
              <a:t>- Nepřispívají k tvorbě produktu (HDP)</a:t>
            </a:r>
          </a:p>
          <a:p>
            <a:pPr lvl="0"/>
            <a:r>
              <a:rPr lang="cs-CZ" sz="1400" dirty="0"/>
              <a:t>- Neplatí daně do SR</a:t>
            </a:r>
          </a:p>
          <a:p>
            <a:pPr lvl="0"/>
            <a:r>
              <a:rPr lang="cs-CZ" sz="1400" dirty="0"/>
              <a:t>- Čerpají ze SR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/>
              <a:t>Problém pracovní migrace – </a:t>
            </a:r>
            <a:r>
              <a:rPr lang="cs-CZ" sz="1400" dirty="0">
                <a:solidFill>
                  <a:srgbClr val="FF0000"/>
                </a:solidFill>
              </a:rPr>
              <a:t>příklad USA</a:t>
            </a:r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090A0D42-E303-F7CF-82BE-8CA935FBE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79" y="2697234"/>
            <a:ext cx="6276975" cy="3787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01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BD8BA980-5E96-D6D6-2590-C3194877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7" y="0"/>
            <a:ext cx="5760720" cy="383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5" descr="Autor: Český statistický úřad, Ministerstvo práce a sociálních věcí">
            <a:extLst>
              <a:ext uri="{FF2B5EF4-FFF2-40B4-BE49-F238E27FC236}">
                <a16:creationId xmlns:a16="http://schemas.microsoft.com/office/drawing/2014/main" id="{0C90C879-B924-572C-9B6E-27F5EF18B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99" y="2969567"/>
            <a:ext cx="5760720" cy="3376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B65113D-A4D0-6DCA-C27C-9EA526CCBC6C}"/>
              </a:ext>
            </a:extLst>
          </p:cNvPr>
          <p:cNvSpPr txBox="1"/>
          <p:nvPr/>
        </p:nvSpPr>
        <p:spPr>
          <a:xfrm>
            <a:off x="5830530" y="469350"/>
            <a:ext cx="448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Převaha volných pracovních míst nad počtem uchazečů o práci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9CB677B-F702-743C-5188-5A7D51968CAD}"/>
              </a:ext>
            </a:extLst>
          </p:cNvPr>
          <p:cNvSpPr txBox="1"/>
          <p:nvPr/>
        </p:nvSpPr>
        <p:spPr>
          <a:xfrm>
            <a:off x="7836310" y="2401184"/>
            <a:ext cx="20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Diference mezi kraji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D21B2B-5AEE-3ACB-AA90-34D05A156A34}"/>
              </a:ext>
            </a:extLst>
          </p:cNvPr>
          <p:cNvSpPr txBox="1"/>
          <p:nvPr/>
        </p:nvSpPr>
        <p:spPr>
          <a:xfrm>
            <a:off x="521110" y="4267200"/>
            <a:ext cx="4562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Začátek 2024:</a:t>
            </a:r>
          </a:p>
          <a:p>
            <a:pPr marL="285750" indent="-285750">
              <a:buFontTx/>
              <a:buChar char="-"/>
            </a:pPr>
            <a:r>
              <a:rPr lang="cs-CZ" dirty="0"/>
              <a:t>Míra nezaměstnanosti : 3,9% podle metodiky </a:t>
            </a:r>
            <a:r>
              <a:rPr lang="cs-CZ" dirty="0" err="1"/>
              <a:t>Eurostatu</a:t>
            </a:r>
            <a:r>
              <a:rPr lang="cs-CZ" dirty="0"/>
              <a:t> 2,2%</a:t>
            </a:r>
          </a:p>
          <a:p>
            <a:pPr marL="285750" indent="-285750">
              <a:buFontTx/>
              <a:buChar char="-"/>
            </a:pPr>
            <a:r>
              <a:rPr lang="cs-CZ" dirty="0"/>
              <a:t>53% tvoří ženy</a:t>
            </a:r>
          </a:p>
          <a:p>
            <a:pPr marL="285750" indent="-285750">
              <a:buFontTx/>
              <a:buChar char="-"/>
            </a:pPr>
            <a:r>
              <a:rPr lang="cs-CZ" dirty="0"/>
              <a:t>Průměrný věk nezaměstnaných je 43,2</a:t>
            </a:r>
          </a:p>
        </p:txBody>
      </p:sp>
    </p:spTree>
    <p:extLst>
      <p:ext uri="{BB962C8B-B14F-4D97-AF65-F5344CB8AC3E}">
        <p14:creationId xmlns:p14="http://schemas.microsoft.com/office/powerpoint/2010/main" val="265385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59162C4-554A-EC23-64BF-95B07DDD0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3" y="614229"/>
            <a:ext cx="7459116" cy="411537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6F26C1A-09CC-E79B-DB3E-9DAFD4C84799}"/>
              </a:ext>
            </a:extLst>
          </p:cNvPr>
          <p:cNvSpPr txBox="1"/>
          <p:nvPr/>
        </p:nvSpPr>
        <p:spPr>
          <a:xfrm>
            <a:off x="6096000" y="4671620"/>
            <a:ext cx="50046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Politika zaměstnanosti:</a:t>
            </a:r>
          </a:p>
          <a:p>
            <a:pPr marL="342900" indent="-342900">
              <a:buAutoNum type="arabicPeriod"/>
            </a:pPr>
            <a:r>
              <a:rPr lang="cs-CZ" sz="1600" dirty="0"/>
              <a:t>Aktivní – podpora lidí hledajících práci, podpora vzniku pracovních míst – patří do </a:t>
            </a:r>
            <a:r>
              <a:rPr lang="cs-CZ" sz="1600" dirty="0" err="1"/>
              <a:t>kvazimandatorních</a:t>
            </a:r>
            <a:r>
              <a:rPr lang="cs-CZ" sz="1600" dirty="0"/>
              <a:t> výdajů</a:t>
            </a:r>
          </a:p>
          <a:p>
            <a:pPr marL="342900" indent="-342900">
              <a:buAutoNum type="arabicPeriod"/>
            </a:pPr>
            <a:r>
              <a:rPr lang="cs-CZ" sz="1600" dirty="0"/>
              <a:t>Pasivní  - neproduktivní podpory v nezaměstnanosti – mandatorní výdaje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5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50D3A1-D11C-DE0B-BDAF-006A177C3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1" y="285221"/>
            <a:ext cx="6582694" cy="5363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CD05757-452A-4AE4-4251-62C07397DF27}"/>
              </a:ext>
            </a:extLst>
          </p:cNvPr>
          <p:cNvSpPr txBox="1"/>
          <p:nvPr/>
        </p:nvSpPr>
        <p:spPr>
          <a:xfrm>
            <a:off x="8622891" y="1582340"/>
            <a:ext cx="35691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Španělsko : 27%</a:t>
            </a:r>
          </a:p>
          <a:p>
            <a:r>
              <a:rPr lang="cs-CZ" dirty="0"/>
              <a:t>Švédsko: 25%</a:t>
            </a:r>
          </a:p>
          <a:p>
            <a:r>
              <a:rPr lang="cs-CZ" dirty="0"/>
              <a:t>Řecko: 24%</a:t>
            </a:r>
          </a:p>
          <a:p>
            <a:r>
              <a:rPr lang="cs-CZ" dirty="0"/>
              <a:t>Itálie: 21%</a:t>
            </a:r>
          </a:p>
          <a:p>
            <a:r>
              <a:rPr lang="cs-CZ" dirty="0"/>
              <a:t>Portugalsko: 17%</a:t>
            </a:r>
          </a:p>
          <a:p>
            <a:endParaRPr lang="cs-CZ" dirty="0"/>
          </a:p>
          <a:p>
            <a:r>
              <a:rPr lang="cs-CZ" dirty="0"/>
              <a:t>ČR: 14%</a:t>
            </a:r>
          </a:p>
          <a:p>
            <a:r>
              <a:rPr lang="cs-CZ" dirty="0"/>
              <a:t>Slovensko: 18%</a:t>
            </a:r>
          </a:p>
          <a:p>
            <a:endParaRPr lang="cs-CZ" dirty="0"/>
          </a:p>
          <a:p>
            <a:r>
              <a:rPr lang="cs-CZ" dirty="0"/>
              <a:t>Rakousko: 10%</a:t>
            </a:r>
          </a:p>
          <a:p>
            <a:r>
              <a:rPr lang="cs-CZ" dirty="0"/>
              <a:t>Bulharsko, Dánsko: 9%</a:t>
            </a:r>
          </a:p>
          <a:p>
            <a:r>
              <a:rPr lang="cs-CZ" dirty="0"/>
              <a:t>Nizozemí: 8%</a:t>
            </a:r>
          </a:p>
          <a:p>
            <a:r>
              <a:rPr lang="cs-CZ" dirty="0"/>
              <a:t>Německo: 6%</a:t>
            </a:r>
          </a:p>
          <a:p>
            <a:endParaRPr lang="cs-CZ" dirty="0"/>
          </a:p>
          <a:p>
            <a:r>
              <a:rPr lang="cs-CZ" dirty="0"/>
              <a:t>Důvody…….</a:t>
            </a:r>
          </a:p>
        </p:txBody>
      </p:sp>
    </p:spTree>
    <p:extLst>
      <p:ext uri="{BB962C8B-B14F-4D97-AF65-F5344CB8AC3E}">
        <p14:creationId xmlns:p14="http://schemas.microsoft.com/office/powerpoint/2010/main" val="229123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6684683-FA1F-6F56-7919-A2B0EBD462F1}"/>
              </a:ext>
            </a:extLst>
          </p:cNvPr>
          <p:cNvSpPr txBox="1"/>
          <p:nvPr/>
        </p:nvSpPr>
        <p:spPr>
          <a:xfrm>
            <a:off x="766916" y="748514"/>
            <a:ext cx="53684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Anketa :</a:t>
            </a:r>
          </a:p>
          <a:p>
            <a:pPr marL="342900" indent="-342900">
              <a:buAutoNum type="arabicParenR"/>
            </a:pPr>
            <a:r>
              <a:rPr lang="cs-CZ" sz="1400" dirty="0"/>
              <a:t>Motivuje podle Vás výše podpory v nezaměstnanosti lidi k tomu, aby si hledali práci?</a:t>
            </a:r>
          </a:p>
          <a:p>
            <a:pPr marL="342900" indent="-342900">
              <a:buAutoNum type="arabicParenR"/>
            </a:pPr>
            <a:r>
              <a:rPr lang="cs-CZ" sz="1400" dirty="0"/>
              <a:t>Měl by stát zvýšit podporu v nezaměstnanosti, protože je to vyjádření solidarity?</a:t>
            </a:r>
          </a:p>
          <a:p>
            <a:pPr marL="342900" indent="-342900">
              <a:buAutoNum type="arabicParenR"/>
            </a:pPr>
            <a:r>
              <a:rPr lang="cs-CZ" sz="1400" dirty="0"/>
              <a:t>Má stát zajistit podporu každému kdo chce pracovat?</a:t>
            </a:r>
          </a:p>
          <a:p>
            <a:pPr marL="342900" indent="-342900">
              <a:buAutoNum type="arabicParenR"/>
            </a:pPr>
            <a:r>
              <a:rPr lang="cs-CZ" sz="1400" dirty="0"/>
              <a:t>Je určitá míra nezaměstnanosti pozitivním jevem, protože si lidé více váží práce?</a:t>
            </a:r>
          </a:p>
          <a:p>
            <a:pPr marL="342900" indent="-342900">
              <a:buAutoNum type="arabicParenR"/>
            </a:pPr>
            <a:r>
              <a:rPr lang="cs-CZ" sz="1400" dirty="0"/>
              <a:t>Nezaměstnanosti se má bránit i za cenu vzniku zbytečných pracovních míst?</a:t>
            </a:r>
          </a:p>
          <a:p>
            <a:pPr marL="342900" indent="-342900">
              <a:buAutoNum type="arabicParenR"/>
            </a:pPr>
            <a:r>
              <a:rPr lang="cs-CZ" sz="1400" dirty="0"/>
              <a:t>Myslíte si, že dnes většina nezaměstnaných jsou lidé, kteří nemají zájem o práci?</a:t>
            </a:r>
          </a:p>
          <a:p>
            <a:pPr marL="342900" indent="-342900">
              <a:buAutoNum type="arabicParenR"/>
            </a:pPr>
            <a:endParaRPr lang="cs-CZ" sz="1400" dirty="0"/>
          </a:p>
          <a:p>
            <a:pPr marL="342900" indent="-342900">
              <a:buAutoNum type="arabicParenR"/>
            </a:pPr>
            <a:endParaRPr lang="cs-CZ" sz="1400" dirty="0"/>
          </a:p>
          <a:p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FF72EF-D46C-0C29-35A9-0C70935DFC67}"/>
              </a:ext>
            </a:extLst>
          </p:cNvPr>
          <p:cNvSpPr txBox="1"/>
          <p:nvPr/>
        </p:nvSpPr>
        <p:spPr>
          <a:xfrm>
            <a:off x="766916" y="3529781"/>
            <a:ext cx="4866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7)  Nezaměstnaným musí růst podpory, aby se jim nesnižovala    životní úroveň</a:t>
            </a:r>
          </a:p>
          <a:p>
            <a:r>
              <a:rPr lang="cs-CZ" sz="1400" dirty="0"/>
              <a:t> </a:t>
            </a:r>
          </a:p>
          <a:p>
            <a:r>
              <a:rPr lang="cs-CZ" sz="1400" dirty="0"/>
              <a:t>8)  Dávky mají být minimální ,  aby si každý musel hledat práci</a:t>
            </a:r>
            <a:r>
              <a:rPr lang="cs-CZ" sz="1600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530B83-C0D9-5D4F-CB27-EF6221E291AA}"/>
              </a:ext>
            </a:extLst>
          </p:cNvPr>
          <p:cNvSpPr txBox="1"/>
          <p:nvPr/>
        </p:nvSpPr>
        <p:spPr>
          <a:xfrm>
            <a:off x="6735097" y="1592826"/>
            <a:ext cx="4689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ANO       SPÍŠE ANO         SPÍŠE NE      </a:t>
            </a:r>
            <a:r>
              <a:rPr lang="cs-CZ" sz="1600" dirty="0" err="1"/>
              <a:t>NE</a:t>
            </a:r>
            <a:r>
              <a:rPr lang="cs-CZ" sz="1600" dirty="0"/>
              <a:t> (anketa 2024)</a:t>
            </a:r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13D52D46-1E57-2B96-3B83-E8AC77E5D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19739"/>
              </p:ext>
            </p:extLst>
          </p:nvPr>
        </p:nvGraphicFramePr>
        <p:xfrm>
          <a:off x="7193935" y="2132068"/>
          <a:ext cx="4064000" cy="4111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74997908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499358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7986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559170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501651"/>
                    </a:ext>
                  </a:extLst>
                </a:gridCol>
              </a:tblGrid>
              <a:tr h="118543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Určitě ANO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Spíše ANO(%)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Spíše NE(%)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Určitě NE(%)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7742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2073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16838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23197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61893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21746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08906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18750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420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8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raf - Celkové výdaje státního rozpočtu">
            <a:extLst>
              <a:ext uri="{FF2B5EF4-FFF2-40B4-BE49-F238E27FC236}">
                <a16:creationId xmlns:a16="http://schemas.microsoft.com/office/drawing/2014/main" id="{3C2BD1DF-C6C8-0A0F-5904-EF2992FD8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1" y="678088"/>
            <a:ext cx="10068832" cy="5663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9049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6D062D6-80A4-A90B-F035-D75FA05F95E1}"/>
              </a:ext>
            </a:extLst>
          </p:cNvPr>
          <p:cNvSpPr txBox="1"/>
          <p:nvPr/>
        </p:nvSpPr>
        <p:spPr>
          <a:xfrm>
            <a:off x="560437" y="471949"/>
            <a:ext cx="408038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5. Sociální dávky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b="1" dirty="0"/>
              <a:t>Jsou výrazem tří typů politiky státu</a:t>
            </a:r>
          </a:p>
          <a:p>
            <a:pPr marL="285750" indent="-285750">
              <a:buFontTx/>
              <a:buChar char="-"/>
            </a:pPr>
            <a:r>
              <a:rPr lang="cs-CZ" dirty="0"/>
              <a:t>konzervativní typ : stát lidem pomáhá jen ve výjimečné a nezaviněné situaci</a:t>
            </a:r>
          </a:p>
          <a:p>
            <a:pPr marL="285750" indent="-285750">
              <a:buFontTx/>
              <a:buChar char="-"/>
            </a:pPr>
            <a:r>
              <a:rPr lang="cs-CZ" dirty="0"/>
              <a:t>Liberální typ : člověk sám odpovídá za sebe a svůj osud</a:t>
            </a:r>
          </a:p>
          <a:p>
            <a:pPr marL="285750" indent="-285750">
              <a:buFontTx/>
              <a:buChar char="-"/>
            </a:pPr>
            <a:r>
              <a:rPr lang="cs-CZ" dirty="0"/>
              <a:t>Sociální typ : odpovědnost za člověka je přenesena na stát (ČR)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Znaky současného systému sociálních dávek: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Nepřehlednost (vznik duplicit)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Nediferencovanost podle potřebnosti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Nezaručují motivaci k práci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Zneužívání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Administrativně náročné (o každou dávku se žádá zvlášť, nejsou vypláceny ke stejnému datu, vyplácí se zpětně, některé se vážou na příjem, některé ne + chybovost)</a:t>
            </a:r>
          </a:p>
          <a:p>
            <a:endParaRPr lang="cs-CZ" sz="1600" dirty="0"/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318476-B511-EDE9-4403-727D3732F3C7}"/>
              </a:ext>
            </a:extLst>
          </p:cNvPr>
          <p:cNvSpPr txBox="1"/>
          <p:nvPr/>
        </p:nvSpPr>
        <p:spPr>
          <a:xfrm>
            <a:off x="5633886" y="471949"/>
            <a:ext cx="53389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/>
              <a:t>Patří sem: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u="sng" dirty="0"/>
              <a:t>Sociální dávky vázané na děti </a:t>
            </a:r>
            <a:r>
              <a:rPr lang="cs-CZ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Přídavky na děti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Dávky pěstounské péče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Porodné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Rodičovský příspěvek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Mateřská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u="sng" dirty="0"/>
              <a:t>Dávky vázané na příjmy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Příspěvek na bydlení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Dávky v nemocenském pojištění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Dávky v hmotné nouzi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u="sng" dirty="0"/>
              <a:t>Ostatní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Pohřebné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Příspěvek na dojíždění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Příspěvek na osobu v nepříznivém zdravotním stavu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Příspěvek zdravotně postiženým osobám (pomůcky)</a:t>
            </a:r>
          </a:p>
          <a:p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A30977-5AB7-E5EA-0CF2-5100D0469CF0}"/>
              </a:ext>
            </a:extLst>
          </p:cNvPr>
          <p:cNvSpPr txBox="1"/>
          <p:nvPr/>
        </p:nvSpPr>
        <p:spPr>
          <a:xfrm>
            <a:off x="8052619" y="5256414"/>
            <a:ext cx="2241755" cy="381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NUTNOST REFORMY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6CACA04-EA3D-4396-38D2-C229F57F08B4}"/>
              </a:ext>
            </a:extLst>
          </p:cNvPr>
          <p:cNvSpPr/>
          <p:nvPr/>
        </p:nvSpPr>
        <p:spPr>
          <a:xfrm>
            <a:off x="5928854" y="5152101"/>
            <a:ext cx="1622322" cy="589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4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CF6AB29-9477-5253-309C-A27CBCDCBAB4}"/>
              </a:ext>
            </a:extLst>
          </p:cNvPr>
          <p:cNvSpPr txBox="1"/>
          <p:nvPr/>
        </p:nvSpPr>
        <p:spPr>
          <a:xfrm>
            <a:off x="599768" y="442451"/>
            <a:ext cx="6253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Vybrané sociální dávky 2024 v číslech</a:t>
            </a:r>
          </a:p>
          <a:p>
            <a:r>
              <a:rPr lang="cs-CZ" sz="1600" b="1" dirty="0"/>
              <a:t>vázané na děti :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Přídavky na děti </a:t>
            </a:r>
            <a:r>
              <a:rPr lang="cs-CZ" sz="1600" dirty="0"/>
              <a:t>– závislost na příjmu (příjem nižší než 3,4 x </a:t>
            </a:r>
            <a:r>
              <a:rPr lang="cs-CZ" sz="1600" dirty="0" err="1"/>
              <a:t>živ.min</a:t>
            </a:r>
            <a:r>
              <a:rPr lang="cs-CZ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                              - na věku nezaopatřeného dítěte </a:t>
            </a:r>
          </a:p>
          <a:p>
            <a:endParaRPr lang="cs-CZ" sz="1600" dirty="0"/>
          </a:p>
          <a:p>
            <a:endParaRPr lang="cs-CZ" sz="14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DA19057-9A51-F0D6-DB09-A2373C33A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39256"/>
              </p:ext>
            </p:extLst>
          </p:nvPr>
        </p:nvGraphicFramePr>
        <p:xfrm>
          <a:off x="1120878" y="1713378"/>
          <a:ext cx="3126657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219">
                  <a:extLst>
                    <a:ext uri="{9D8B030D-6E8A-4147-A177-3AD203B41FA5}">
                      <a16:colId xmlns:a16="http://schemas.microsoft.com/office/drawing/2014/main" val="3786664260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3499848118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1874753642"/>
                    </a:ext>
                  </a:extLst>
                </a:gridCol>
              </a:tblGrid>
              <a:tr h="277911">
                <a:tc>
                  <a:txBody>
                    <a:bodyPr/>
                    <a:lstStyle/>
                    <a:p>
                      <a:r>
                        <a:rPr lang="cs-CZ" sz="1600" dirty="0"/>
                        <a:t>Věk dítěte-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Základní sazba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zvýšená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978545"/>
                  </a:ext>
                </a:extLst>
              </a:tr>
              <a:tr h="277911">
                <a:tc>
                  <a:txBody>
                    <a:bodyPr/>
                    <a:lstStyle/>
                    <a:p>
                      <a:r>
                        <a:rPr lang="cs-CZ" sz="1600" dirty="0"/>
                        <a:t>0-6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830,-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1330,-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976925"/>
                  </a:ext>
                </a:extLst>
              </a:tr>
              <a:tr h="277911">
                <a:tc>
                  <a:txBody>
                    <a:bodyPr/>
                    <a:lstStyle/>
                    <a:p>
                      <a:r>
                        <a:rPr lang="cs-CZ" sz="1600" dirty="0"/>
                        <a:t>6-15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970,-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1470,-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17669"/>
                  </a:ext>
                </a:extLst>
              </a:tr>
              <a:tr h="277911">
                <a:tc>
                  <a:txBody>
                    <a:bodyPr/>
                    <a:lstStyle/>
                    <a:p>
                      <a:r>
                        <a:rPr lang="cs-CZ" sz="1600" dirty="0"/>
                        <a:t>15-26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1080,-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1580,-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13296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660FC56C-C8C0-7C00-46FC-B078FB2BAF98}"/>
              </a:ext>
            </a:extLst>
          </p:cNvPr>
          <p:cNvSpPr txBox="1"/>
          <p:nvPr/>
        </p:nvSpPr>
        <p:spPr>
          <a:xfrm>
            <a:off x="599768" y="3399503"/>
            <a:ext cx="57322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b="1" dirty="0"/>
              <a:t>Rodičovský příspěvek </a:t>
            </a:r>
            <a:r>
              <a:rPr lang="cs-CZ" sz="1600" dirty="0"/>
              <a:t>: nezávisí a příjmech, postupné čerpání do 4 let- jen pro nejmladšího potomka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350,-tis vícerčata 525 tis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Porodné </a:t>
            </a:r>
            <a:r>
              <a:rPr lang="cs-CZ" sz="1600" dirty="0"/>
              <a:t>– příjem menší než 2,7 životního minima, jen na 2 děti</a:t>
            </a:r>
          </a:p>
          <a:p>
            <a:r>
              <a:rPr lang="cs-CZ" sz="1600" dirty="0"/>
              <a:t>      1.dítě 13 tis., 2.dítě 10tis.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Mateřská </a:t>
            </a:r>
            <a:r>
              <a:rPr lang="cs-CZ" sz="1600" dirty="0"/>
              <a:t>–závisí na příjmu (28 týdnů)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Dávky v pěstounské péči </a:t>
            </a:r>
            <a:r>
              <a:rPr lang="cs-CZ" sz="1600" dirty="0"/>
              <a:t>– převzetí dítěte – podle věku 10 800,- až 13 500,-                          - odměna pěstounovi – podle počtu dětí                                      - na potřeby dítěte – 6 290,- až 9 220,-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                                              - podle stupně závislosti na pomoci druhých osob 6500,- až 12 575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3B9C37-08A7-E8F0-8890-7784B5388F43}"/>
              </a:ext>
            </a:extLst>
          </p:cNvPr>
          <p:cNvSpPr txBox="1"/>
          <p:nvPr/>
        </p:nvSpPr>
        <p:spPr>
          <a:xfrm>
            <a:off x="7374194" y="1445343"/>
            <a:ext cx="4178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Příspěvek na bydlení</a:t>
            </a:r>
          </a:p>
          <a:p>
            <a:r>
              <a:rPr lang="cs-CZ" sz="1600" dirty="0"/>
              <a:t> - na bydlení 3 571 – až 5 632,- pro vícečlennou rodinu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Na energie 1 843,- až 2 979 pro vícečlennou rodinu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ŽIVOTNÍ MINIMUM za celou rodinu</a:t>
            </a:r>
            <a:endParaRPr lang="cs-CZ" sz="1600" dirty="0"/>
          </a:p>
          <a:p>
            <a:r>
              <a:rPr lang="cs-CZ" sz="1600" dirty="0"/>
              <a:t>Sčítají se všechny položky: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Jednotlivec : 4 250,-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1 dospělá osoba v domácnosti 3 910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2.dospělá a další osoby 3 530,-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Pro nezaopatřené děti :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0-6 let : 2170,-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6-15 let: 2630,-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15 -26 let: 3 050,-</a:t>
            </a:r>
          </a:p>
          <a:p>
            <a:pPr marL="285750" indent="-285750">
              <a:buFontTx/>
              <a:buChar char="-"/>
            </a:pP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EXISTENČNÍ MINIMUM</a:t>
            </a:r>
          </a:p>
          <a:p>
            <a:r>
              <a:rPr lang="cs-CZ" sz="1600" dirty="0"/>
              <a:t>Základní životní potřeby : 3 130,- Kč/měsíc</a:t>
            </a:r>
          </a:p>
        </p:txBody>
      </p:sp>
    </p:spTree>
    <p:extLst>
      <p:ext uri="{BB962C8B-B14F-4D97-AF65-F5344CB8AC3E}">
        <p14:creationId xmlns:p14="http://schemas.microsoft.com/office/powerpoint/2010/main" val="119756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9147611-1C4A-6E2C-3F44-A616EB545F7C}"/>
              </a:ext>
            </a:extLst>
          </p:cNvPr>
          <p:cNvSpPr txBox="1"/>
          <p:nvPr/>
        </p:nvSpPr>
        <p:spPr>
          <a:xfrm>
            <a:off x="408038" y="182628"/>
            <a:ext cx="59681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REFORMA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  <a:endParaRPr lang="cs-CZ" dirty="0"/>
          </a:p>
          <a:p>
            <a:r>
              <a:rPr lang="cs-CZ" b="1" dirty="0"/>
              <a:t>Principy:</a:t>
            </a:r>
          </a:p>
          <a:p>
            <a:endParaRPr lang="cs-CZ" b="1" dirty="0"/>
          </a:p>
          <a:p>
            <a:endParaRPr lang="cs-CZ" b="1" dirty="0"/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FF0000"/>
                </a:solidFill>
              </a:rPr>
              <a:t>Propojení 4 dávek do jedné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4A03F1-8FCB-11AC-9D39-AD6ECB737FAE}"/>
              </a:ext>
            </a:extLst>
          </p:cNvPr>
          <p:cNvSpPr txBox="1"/>
          <p:nvPr/>
        </p:nvSpPr>
        <p:spPr>
          <a:xfrm>
            <a:off x="816077" y="1917289"/>
            <a:ext cx="2576052" cy="369332"/>
          </a:xfrm>
          <a:prstGeom prst="rect">
            <a:avLst/>
          </a:prstGeom>
          <a:solidFill>
            <a:srgbClr val="F4F4D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Přídavek na dítě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A18E257-421A-7618-1F66-E74B06017DEA}"/>
              </a:ext>
            </a:extLst>
          </p:cNvPr>
          <p:cNvSpPr txBox="1"/>
          <p:nvPr/>
        </p:nvSpPr>
        <p:spPr>
          <a:xfrm>
            <a:off x="816078" y="2306287"/>
            <a:ext cx="25760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Příspěvek na bydlení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D3E6E34-D2D6-9AE4-33A4-E2F9CD40E9B9}"/>
              </a:ext>
            </a:extLst>
          </p:cNvPr>
          <p:cNvSpPr txBox="1"/>
          <p:nvPr/>
        </p:nvSpPr>
        <p:spPr>
          <a:xfrm>
            <a:off x="816077" y="2675619"/>
            <a:ext cx="25760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Příspěvek na živobytí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A44C1B0-31BB-BE97-930E-09D93FFA5D0D}"/>
              </a:ext>
            </a:extLst>
          </p:cNvPr>
          <p:cNvSpPr txBox="1"/>
          <p:nvPr/>
        </p:nvSpPr>
        <p:spPr>
          <a:xfrm>
            <a:off x="816077" y="3044951"/>
            <a:ext cx="25760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Doplatek na bydlení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7A6553-86A2-3BB1-4FC9-0CC558B675B4}"/>
              </a:ext>
            </a:extLst>
          </p:cNvPr>
          <p:cNvSpPr txBox="1"/>
          <p:nvPr/>
        </p:nvSpPr>
        <p:spPr>
          <a:xfrm>
            <a:off x="3392129" y="1936954"/>
            <a:ext cx="2861188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Dávka státní sociální pomoci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CFE255-9D6E-2E26-409F-D26FD4CED5D2}"/>
              </a:ext>
            </a:extLst>
          </p:cNvPr>
          <p:cNvSpPr txBox="1"/>
          <p:nvPr/>
        </p:nvSpPr>
        <p:spPr>
          <a:xfrm>
            <a:off x="609599" y="3577190"/>
            <a:ext cx="4758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2) </a:t>
            </a:r>
            <a:r>
              <a:rPr lang="cs-CZ" sz="1600" b="1" dirty="0">
                <a:solidFill>
                  <a:srgbClr val="FF0000"/>
                </a:solidFill>
              </a:rPr>
              <a:t>Konec zneužívání dávek</a:t>
            </a:r>
            <a:r>
              <a:rPr lang="cs-CZ" sz="1600" dirty="0"/>
              <a:t>, dávky nedostane ten, kdo má majetek a vyšší příjmy a kontrola docházky dětí do školy – kontrola, evidence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3) Zjednodušení administrativy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983489-2EC5-DB11-8DE5-5C03B5C045A2}"/>
              </a:ext>
            </a:extLst>
          </p:cNvPr>
          <p:cNvSpPr txBox="1"/>
          <p:nvPr/>
        </p:nvSpPr>
        <p:spPr>
          <a:xfrm>
            <a:off x="678427" y="4945626"/>
            <a:ext cx="1002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rodina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C1E87A-1D17-CB54-321F-8D93D97D3780}"/>
              </a:ext>
            </a:extLst>
          </p:cNvPr>
          <p:cNvSpPr txBox="1"/>
          <p:nvPr/>
        </p:nvSpPr>
        <p:spPr>
          <a:xfrm>
            <a:off x="2281085" y="4945626"/>
            <a:ext cx="1002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žádost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7843536-FA57-E0F4-1089-0C2FF3BC0928}"/>
              </a:ext>
            </a:extLst>
          </p:cNvPr>
          <p:cNvSpPr txBox="1"/>
          <p:nvPr/>
        </p:nvSpPr>
        <p:spPr>
          <a:xfrm>
            <a:off x="3883743" y="4945626"/>
            <a:ext cx="1720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správní řízení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E1BC38-878E-7D40-91AE-2D92EBCE1E2A}"/>
              </a:ext>
            </a:extLst>
          </p:cNvPr>
          <p:cNvSpPr txBox="1"/>
          <p:nvPr/>
        </p:nvSpPr>
        <p:spPr>
          <a:xfrm>
            <a:off x="6096000" y="4945626"/>
            <a:ext cx="119953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dávka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9812E56-DFA2-2095-F879-B516884B0CC3}"/>
              </a:ext>
            </a:extLst>
          </p:cNvPr>
          <p:cNvSpPr/>
          <p:nvPr/>
        </p:nvSpPr>
        <p:spPr>
          <a:xfrm>
            <a:off x="1681317" y="5130292"/>
            <a:ext cx="599768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18FDB3A1-3B98-5725-971A-6997CEE9C33C}"/>
              </a:ext>
            </a:extLst>
          </p:cNvPr>
          <p:cNvSpPr/>
          <p:nvPr/>
        </p:nvSpPr>
        <p:spPr>
          <a:xfrm>
            <a:off x="3392129" y="5130292"/>
            <a:ext cx="491614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C35DAD04-6A0A-DD3E-34FE-98D238C2DAA4}"/>
              </a:ext>
            </a:extLst>
          </p:cNvPr>
          <p:cNvSpPr/>
          <p:nvPr/>
        </p:nvSpPr>
        <p:spPr>
          <a:xfrm>
            <a:off x="5604387" y="5130292"/>
            <a:ext cx="491613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0C3CF9B-6A09-CBA6-BBA4-9F516D4C58F2}"/>
              </a:ext>
            </a:extLst>
          </p:cNvPr>
          <p:cNvSpPr txBox="1"/>
          <p:nvPr/>
        </p:nvSpPr>
        <p:spPr>
          <a:xfrm>
            <a:off x="712837" y="5575398"/>
            <a:ext cx="55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4) Podpora těch, co pracují nebo se snaží pracovat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5) Pomoc nebude plošná, ale individuálně cílená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EEE9AB7-1995-71AC-57BD-E2FFBB56A864}"/>
              </a:ext>
            </a:extLst>
          </p:cNvPr>
          <p:cNvSpPr txBox="1"/>
          <p:nvPr/>
        </p:nvSpPr>
        <p:spPr>
          <a:xfrm>
            <a:off x="7751501" y="199452"/>
            <a:ext cx="456216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Zohlední se 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Kolik platí za bydlení člověk – rodina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Kolik má dětí a jestli chodí do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Jestli pracuje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Jestli má na základní životní potřeby</a:t>
            </a:r>
          </a:p>
        </p:txBody>
      </p:sp>
      <p:pic>
        <p:nvPicPr>
          <p:cNvPr id="1026" name="Picture 2" descr="MPSV má novou náměstkyni. Stala se jí Martina Štěpánková - Revue pro sociální politiku a výzkum ღ">
            <a:extLst>
              <a:ext uri="{FF2B5EF4-FFF2-40B4-BE49-F238E27FC236}">
                <a16:creationId xmlns:a16="http://schemas.microsoft.com/office/drawing/2014/main" id="{2D367558-B6D8-8B0E-BC06-E89BFECE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23" y="288149"/>
            <a:ext cx="2605799" cy="14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k si děti předávají nemoci a jak tomu zabránit? Pozor na půjčováním hraček">
            <a:extLst>
              <a:ext uri="{FF2B5EF4-FFF2-40B4-BE49-F238E27FC236}">
                <a16:creationId xmlns:a16="http://schemas.microsoft.com/office/drawing/2014/main" id="{59DE0382-137C-D70E-C1D2-F96F370B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50" y="2169823"/>
            <a:ext cx="3445999" cy="20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e, bohatí nebohatnú na úkor chudobných (komentár Rainera Zitelmanna)">
            <a:extLst>
              <a:ext uri="{FF2B5EF4-FFF2-40B4-BE49-F238E27FC236}">
                <a16:creationId xmlns:a16="http://schemas.microsoft.com/office/drawing/2014/main" id="{E1FA058D-DC53-31B5-84C6-126250A8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23" y="4417194"/>
            <a:ext cx="2853324" cy="19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5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DD3A9B5-48C3-CB16-3AB4-600C11864427}"/>
              </a:ext>
            </a:extLst>
          </p:cNvPr>
          <p:cNvSpPr txBox="1"/>
          <p:nvPr/>
        </p:nvSpPr>
        <p:spPr>
          <a:xfrm>
            <a:off x="5673213" y="702818"/>
            <a:ext cx="595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8.Příspěvky politickým stranám (mil Kč) ze státního rozpočtu</a:t>
            </a:r>
          </a:p>
          <a:p>
            <a:r>
              <a:rPr lang="cs-CZ" dirty="0"/>
              <a:t>2022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4D022DA-32F7-DB66-6E9D-1BA08BC5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14335"/>
              </p:ext>
            </p:extLst>
          </p:nvPr>
        </p:nvGraphicFramePr>
        <p:xfrm>
          <a:off x="5565058" y="1503038"/>
          <a:ext cx="6174658" cy="465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842609792"/>
                    </a:ext>
                  </a:extLst>
                </a:gridCol>
                <a:gridCol w="1383071">
                  <a:extLst>
                    <a:ext uri="{9D8B030D-6E8A-4147-A177-3AD203B41FA5}">
                      <a16:colId xmlns:a16="http://schemas.microsoft.com/office/drawing/2014/main" val="91794359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2416045711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3315809353"/>
                    </a:ext>
                  </a:extLst>
                </a:gridCol>
                <a:gridCol w="1170038">
                  <a:extLst>
                    <a:ext uri="{9D8B030D-6E8A-4147-A177-3AD203B41FA5}">
                      <a16:colId xmlns:a16="http://schemas.microsoft.com/office/drawing/2014/main" val="2618437872"/>
                    </a:ext>
                  </a:extLst>
                </a:gridCol>
              </a:tblGrid>
              <a:tr h="328913">
                <a:tc>
                  <a:txBody>
                    <a:bodyPr/>
                    <a:lstStyle/>
                    <a:p>
                      <a:r>
                        <a:rPr lang="cs-CZ" sz="1600" dirty="0"/>
                        <a:t>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Stálý příspěvek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Mandátový příspěvek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ostatní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      Celkem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3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9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Piráti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1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9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TOP 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7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93,-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8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KDU-ČSL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9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KSČ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5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ostatní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0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575,1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03074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012620DF-CEBD-6037-00F4-7B96DBBF8907}"/>
              </a:ext>
            </a:extLst>
          </p:cNvPr>
          <p:cNvSpPr txBox="1"/>
          <p:nvPr/>
        </p:nvSpPr>
        <p:spPr>
          <a:xfrm>
            <a:off x="6233652" y="6315287"/>
            <a:ext cx="6213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Příspěvek na mandáty : sněmovna, senát, kraje, obce…..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2368656-FAEB-5A9D-4DFC-D151119F8E04}"/>
              </a:ext>
            </a:extLst>
          </p:cNvPr>
          <p:cNvSpPr/>
          <p:nvPr/>
        </p:nvSpPr>
        <p:spPr>
          <a:xfrm>
            <a:off x="560439" y="702818"/>
            <a:ext cx="434418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rgbClr val="FF0000"/>
                </a:solidFill>
              </a:rPr>
              <a:t>6.výdaje na dluhovou službu </a:t>
            </a:r>
            <a:r>
              <a:rPr lang="cs-CZ" b="1" dirty="0"/>
              <a:t>– viz veřejný dluhu státu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7.</a:t>
            </a:r>
            <a:r>
              <a:rPr lang="cs-CZ" sz="2000" b="1" dirty="0">
                <a:solidFill>
                  <a:srgbClr val="FF0000"/>
                </a:solidFill>
              </a:rPr>
              <a:t>výdaje na volby </a:t>
            </a:r>
            <a:r>
              <a:rPr lang="cs-CZ" b="1" dirty="0"/>
              <a:t>– </a:t>
            </a:r>
            <a:r>
              <a:rPr lang="cs-CZ" sz="1600" dirty="0"/>
              <a:t>do Evropského parlamentu (560 mil Kč), do Parlamentu ČR- 2021 </a:t>
            </a:r>
            <a:r>
              <a:rPr lang="cs-CZ" dirty="0"/>
              <a:t>(643 mil Kč)</a:t>
            </a:r>
            <a:r>
              <a:rPr lang="cs-CZ" sz="1600" dirty="0"/>
              <a:t> a Senátu ČR , do obecních zastupitelstev (provoz Poslanecké sněmovny ČR – 1 583 mil Kč/rok, Senátu – 661 mil Kč/rok)</a:t>
            </a:r>
          </a:p>
          <a:p>
            <a:pPr lvl="0"/>
            <a:endParaRPr lang="cs-CZ" sz="1600" dirty="0"/>
          </a:p>
        </p:txBody>
      </p:sp>
      <p:pic>
        <p:nvPicPr>
          <p:cNvPr id="6" name="Picture 2" descr="Volby do sněmovny: kdy a jak se bude volit a jak nový volební zákon ovlivní výsledky?">
            <a:extLst>
              <a:ext uri="{FF2B5EF4-FFF2-40B4-BE49-F238E27FC236}">
                <a16:creationId xmlns:a16="http://schemas.microsoft.com/office/drawing/2014/main" id="{BC175501-098C-7648-5EB9-560708275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6" y="3816760"/>
            <a:ext cx="3629508" cy="19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1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9656" y="246126"/>
            <a:ext cx="7854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rgbClr val="FF0000"/>
                </a:solidFill>
              </a:rPr>
              <a:t>9. Příspěvky do mezinárodních organizací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Povinné - vyplývající z členství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Nepovinné – není členství (477 podle NKÚ)</a:t>
            </a:r>
          </a:p>
          <a:p>
            <a:pPr lvl="0"/>
            <a:r>
              <a:rPr lang="cs-CZ" sz="1600" dirty="0"/>
              <a:t>- Členství v některých organizacích významné (NATO,EU,WTO,UNESCO….), u některých lze o významnosti pochybovat (příklady)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83833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927129" y="400014"/>
            <a:ext cx="28224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2018 </a:t>
            </a:r>
            <a:r>
              <a:rPr lang="cs-CZ" sz="1400" b="1" dirty="0">
                <a:solidFill>
                  <a:srgbClr val="FF0000"/>
                </a:solidFill>
              </a:rPr>
              <a:t>– pro představu „kolik“</a:t>
            </a:r>
          </a:p>
          <a:p>
            <a:r>
              <a:rPr lang="cs-CZ" sz="1400" dirty="0"/>
              <a:t>WHO: 38 mil</a:t>
            </a:r>
          </a:p>
          <a:p>
            <a:r>
              <a:rPr lang="cs-CZ" sz="1400" b="1" dirty="0"/>
              <a:t>NATO:60 mil + penze 9,5mil (%HDP) </a:t>
            </a:r>
            <a:endParaRPr lang="cs-CZ" sz="2000" dirty="0"/>
          </a:p>
          <a:p>
            <a:r>
              <a:rPr lang="cs-CZ" sz="1400" dirty="0"/>
              <a:t>Mez. visegradský F 51 mil</a:t>
            </a:r>
          </a:p>
          <a:p>
            <a:r>
              <a:rPr lang="cs-CZ" sz="1400" dirty="0"/>
              <a:t>FAO: 38 mil</a:t>
            </a:r>
          </a:p>
          <a:p>
            <a:r>
              <a:rPr lang="cs-CZ" sz="1400" dirty="0"/>
              <a:t>WTO:32 mil</a:t>
            </a:r>
          </a:p>
          <a:p>
            <a:r>
              <a:rPr lang="cs-CZ" sz="1400" dirty="0"/>
              <a:t>UNESCO: 23 mil</a:t>
            </a:r>
          </a:p>
          <a:p>
            <a:r>
              <a:rPr lang="cs-CZ" sz="1400" dirty="0" err="1"/>
              <a:t>Mez.červený</a:t>
            </a:r>
            <a:r>
              <a:rPr lang="cs-CZ" sz="1400" dirty="0"/>
              <a:t> kříž: 18 mil</a:t>
            </a:r>
          </a:p>
          <a:p>
            <a:endParaRPr lang="cs-CZ" sz="1400" dirty="0"/>
          </a:p>
          <a:p>
            <a:r>
              <a:rPr lang="cs-CZ" sz="1400" b="1" dirty="0"/>
              <a:t>Vztahy k EU budou probrány v kapitole rozpočet EU a ČR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18ACA5C-98D6-DD82-E670-25CDE1EB699A}"/>
              </a:ext>
            </a:extLst>
          </p:cNvPr>
          <p:cNvSpPr txBox="1"/>
          <p:nvPr/>
        </p:nvSpPr>
        <p:spPr>
          <a:xfrm>
            <a:off x="722391" y="5162341"/>
            <a:ext cx="937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členské příspěvky mezinárodním organizacím v roce 2023…68 </a:t>
            </a:r>
            <a:r>
              <a:rPr lang="cs-CZ" sz="1600" b="1" dirty="0" err="1"/>
              <a:t>mld.Kč</a:t>
            </a:r>
            <a:endParaRPr lang="cs-CZ" sz="1600" b="1" dirty="0"/>
          </a:p>
          <a:p>
            <a:endParaRPr lang="cs-CZ" sz="1600" dirty="0"/>
          </a:p>
          <a:p>
            <a:r>
              <a:rPr lang="cs-CZ" sz="1200" dirty="0"/>
              <a:t>Pramen : MONITOR státní pokladny</a:t>
            </a:r>
          </a:p>
          <a:p>
            <a:endParaRPr lang="cs-CZ" sz="1600" dirty="0"/>
          </a:p>
        </p:txBody>
      </p:sp>
      <p:pic>
        <p:nvPicPr>
          <p:cNvPr id="5" name="Picture 2" descr="logo-nato | Blog.Helveti.cz">
            <a:extLst>
              <a:ext uri="{FF2B5EF4-FFF2-40B4-BE49-F238E27FC236}">
                <a16:creationId xmlns:a16="http://schemas.microsoft.com/office/drawing/2014/main" id="{9E2E57BF-6E95-5782-D312-7554D12D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8" y="1810709"/>
            <a:ext cx="1393262" cy="10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0267D0-B7BE-F6E8-BF6F-76F84A77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15" y="1644997"/>
            <a:ext cx="1392545" cy="14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15935EF7-18DB-C103-AD0A-6C251645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8" y="3211182"/>
            <a:ext cx="1924860" cy="135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imeline - International Marine Mammal Project">
            <a:extLst>
              <a:ext uri="{FF2B5EF4-FFF2-40B4-BE49-F238E27FC236}">
                <a16:creationId xmlns:a16="http://schemas.microsoft.com/office/drawing/2014/main" id="{BA135EC4-BDA4-FACD-A5E9-66D99F05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10" y="3063884"/>
            <a:ext cx="1551318" cy="15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ESCO logo">
            <a:extLst>
              <a:ext uri="{FF2B5EF4-FFF2-40B4-BE49-F238E27FC236}">
                <a16:creationId xmlns:a16="http://schemas.microsoft.com/office/drawing/2014/main" id="{BF104600-839D-4751-0B11-6424A102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46" y="1607409"/>
            <a:ext cx="1231106" cy="1231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Červený kříž mohl po roce dopravit pomoc uprchlíkům u Damašku">
            <a:extLst>
              <a:ext uri="{FF2B5EF4-FFF2-40B4-BE49-F238E27FC236}">
                <a16:creationId xmlns:a16="http://schemas.microsoft.com/office/drawing/2014/main" id="{854C1898-BD02-EE2A-7BBF-072496EE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10" y="3014037"/>
            <a:ext cx="2077658" cy="15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ednala pracovní skupina států V4 k modernizaci protivzdušné obrany ">
            <a:extLst>
              <a:ext uri="{FF2B5EF4-FFF2-40B4-BE49-F238E27FC236}">
                <a16:creationId xmlns:a16="http://schemas.microsoft.com/office/drawing/2014/main" id="{6466ECC0-4B27-E830-436E-D5200283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93" y="3267245"/>
            <a:ext cx="2608036" cy="14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92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29314B8-0974-C0C0-6A4F-D97E8116F0E2}"/>
              </a:ext>
            </a:extLst>
          </p:cNvPr>
          <p:cNvSpPr txBox="1"/>
          <p:nvPr/>
        </p:nvSpPr>
        <p:spPr>
          <a:xfrm>
            <a:off x="546202" y="167542"/>
            <a:ext cx="8155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2. KVAZIMANDATORNÍ (QUASIMANDATORNÍ) VÝDAJE</a:t>
            </a:r>
          </a:p>
          <a:p>
            <a:pPr marL="342900" indent="-342900">
              <a:buAutoNum type="arabicPeriod"/>
            </a:pPr>
            <a:r>
              <a:rPr lang="cs-CZ" sz="1600" dirty="0"/>
              <a:t>Platy státních zaměstnanců </a:t>
            </a:r>
          </a:p>
          <a:p>
            <a:pPr marL="342900" indent="-342900">
              <a:buAutoNum type="arabicPeriod"/>
            </a:pPr>
            <a:r>
              <a:rPr lang="cs-CZ" sz="1600" dirty="0"/>
              <a:t>Armáda, policie, hasiči 355,8 mld Kč/2023</a:t>
            </a:r>
          </a:p>
          <a:p>
            <a:pPr marL="342900" indent="-342900">
              <a:buAutoNum type="arabicPeriod"/>
            </a:pPr>
            <a:r>
              <a:rPr lang="cs-CZ" sz="1600" dirty="0"/>
              <a:t>Příspěvkové organizace (79 mld Kč/2023)</a:t>
            </a:r>
          </a:p>
          <a:p>
            <a:pPr marL="342900" indent="-342900">
              <a:buAutoNum type="arabicPeriod"/>
            </a:pPr>
            <a:r>
              <a:rPr lang="cs-CZ" sz="1600" dirty="0"/>
              <a:t>Duchovní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6B2F6B-AB52-AC53-ED63-028A16922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64" y="591367"/>
            <a:ext cx="6007509" cy="61815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3B1F32-2B8A-6C44-D5A1-1A125568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88" y="1460090"/>
            <a:ext cx="4493696" cy="53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BBDECCB-5789-879F-E519-9DCDF5982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15870"/>
              </p:ext>
            </p:extLst>
          </p:nvPr>
        </p:nvGraphicFramePr>
        <p:xfrm>
          <a:off x="542463" y="511939"/>
          <a:ext cx="5289756" cy="5834121"/>
        </p:xfrm>
        <a:graphic>
          <a:graphicData uri="http://schemas.openxmlformats.org/drawingml/2006/table">
            <a:tbl>
              <a:tblPr/>
              <a:tblGrid>
                <a:gridCol w="1763252">
                  <a:extLst>
                    <a:ext uri="{9D8B030D-6E8A-4147-A177-3AD203B41FA5}">
                      <a16:colId xmlns:a16="http://schemas.microsoft.com/office/drawing/2014/main" val="1547735857"/>
                    </a:ext>
                  </a:extLst>
                </a:gridCol>
                <a:gridCol w="1763252">
                  <a:extLst>
                    <a:ext uri="{9D8B030D-6E8A-4147-A177-3AD203B41FA5}">
                      <a16:colId xmlns:a16="http://schemas.microsoft.com/office/drawing/2014/main" val="1395731238"/>
                    </a:ext>
                  </a:extLst>
                </a:gridCol>
                <a:gridCol w="1763252">
                  <a:extLst>
                    <a:ext uri="{9D8B030D-6E8A-4147-A177-3AD203B41FA5}">
                      <a16:colId xmlns:a16="http://schemas.microsoft.com/office/drawing/2014/main" val="2128512715"/>
                    </a:ext>
                  </a:extLst>
                </a:gridCol>
              </a:tblGrid>
              <a:tr h="390369">
                <a:tc>
                  <a:txBody>
                    <a:bodyPr/>
                    <a:lstStyle/>
                    <a:p>
                      <a:pPr algn="l" fontAlgn="ctr"/>
                      <a:endParaRPr lang="cs-CZ" sz="1400" b="1">
                        <a:effectLst/>
                      </a:endParaRP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>
                          <a:effectLst/>
                        </a:rPr>
                        <a:t>Hrubý měsíční plat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dirty="0">
                          <a:effectLst/>
                        </a:rPr>
                        <a:t>Paušální náhrada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97249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poslanec, senátor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102 400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53 200 až 72 100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75301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předseda výboru, komise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144 100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53 200 až 72 100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46845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předseda komory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274 800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55 000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426168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místopředseda komory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195 300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51 200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4583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premiér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274 800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35 100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15744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vicepremiér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236 000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31 300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50755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ministr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195 300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28 500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39846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prezident republiky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341 200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317 500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75123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soudce*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100 100 až 209 300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6300 státní zástupce*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84739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státní zástupce*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90 100 až 188 400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61668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předseda NS a NSS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284 300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58 000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06580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předseda ÚS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329 800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42 100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48741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prezident NKÚ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236 900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35 100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58969"/>
                  </a:ext>
                </a:extLst>
              </a:tr>
              <a:tr h="3903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předseda NSA**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>
                          <a:effectLst/>
                        </a:rPr>
                        <a:t>195 300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28 500</a:t>
                      </a: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4352"/>
                  </a:ext>
                </a:extLst>
              </a:tr>
              <a:tr h="55812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400" dirty="0">
                          <a:effectLst/>
                        </a:rPr>
                        <a:t>Poznámka: * podle praxe a stupně, začínající soudce bere 100 tisíc korun ** národní sportovní </a:t>
                      </a:r>
                      <a:r>
                        <a:rPr lang="cs-CZ" sz="1400" dirty="0" err="1">
                          <a:effectLst/>
                        </a:rPr>
                        <a:t>agantura</a:t>
                      </a:r>
                      <a:endParaRPr lang="cs-CZ" sz="1400" dirty="0">
                        <a:effectLst/>
                      </a:endParaRPr>
                    </a:p>
                  </a:txBody>
                  <a:tcPr marL="44859" marR="44859" marT="22430" marB="2243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081382"/>
                  </a:ext>
                </a:extLst>
              </a:tr>
            </a:tbl>
          </a:graphicData>
        </a:graphic>
      </p:graphicFrame>
      <p:pic>
        <p:nvPicPr>
          <p:cNvPr id="4" name="Picture 4" descr="Tabulka Blesku: Kolik berou poslanci?">
            <a:extLst>
              <a:ext uri="{FF2B5EF4-FFF2-40B4-BE49-F238E27FC236}">
                <a16:creationId xmlns:a16="http://schemas.microsoft.com/office/drawing/2014/main" id="{299373EC-0E66-BB4D-2D27-CADBCE73D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82" y="2262494"/>
            <a:ext cx="2990850" cy="44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oslanecká sněmovna: Co bude denní chleba poslanců, které na podzim zvolíme?">
            <a:extLst>
              <a:ext uri="{FF2B5EF4-FFF2-40B4-BE49-F238E27FC236}">
                <a16:creationId xmlns:a16="http://schemas.microsoft.com/office/drawing/2014/main" id="{E4C161BA-1D49-3494-012E-A66E844D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70" y="104929"/>
            <a:ext cx="3028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láda rozcupovala Zemanův sen! Je to mrtvý projekt, vzkázali ke kanálu za stovky miliard">
            <a:extLst>
              <a:ext uri="{FF2B5EF4-FFF2-40B4-BE49-F238E27FC236}">
                <a16:creationId xmlns:a16="http://schemas.microsoft.com/office/drawing/2014/main" id="{CDB2C743-B6D0-ABEB-03DE-DCB73602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24" y="3317927"/>
            <a:ext cx="2123768" cy="14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Jan Fišar">
            <a:extLst>
              <a:ext uri="{FF2B5EF4-FFF2-40B4-BE49-F238E27FC236}">
                <a16:creationId xmlns:a16="http://schemas.microsoft.com/office/drawing/2014/main" id="{F6C08A63-451C-8298-A86B-492F363B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12" y="5082815"/>
            <a:ext cx="2306280" cy="1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avel podepsal novelu o snížení valorizace penzí. Proces podle něj komplikovaly emoce i pochybení">
            <a:extLst>
              <a:ext uri="{FF2B5EF4-FFF2-40B4-BE49-F238E27FC236}">
                <a16:creationId xmlns:a16="http://schemas.microsoft.com/office/drawing/2014/main" id="{F5496E69-1E3B-B680-D715-7DBEE396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14" y="2087972"/>
            <a:ext cx="1583150" cy="10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61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85FAC54-0BA5-050D-5A33-03D31921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976628-D58D-2B97-37C7-C9972C79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59E7DAA-A86A-FACD-329A-74225F126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87C01E8-AE73-60B1-AF99-58ACF865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AB5A274-879C-9703-DE0D-A353E21B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ED78265-C9C9-4EF3-EA08-68C09543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CB7C404-AB3D-D018-F6E0-E8E8B23E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0473FAF-0C00-BFCF-5197-D1A03E678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D884538-450F-DE4B-298C-DF6659AB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83C9141-16E7-29E0-B548-9A7A46AB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8BCE5B85-9E7D-7D59-0849-9011DB43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8A5AEDD9-59D5-56BB-EEB4-C5E322D0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8785D7D3-EF9C-48E0-C114-B9A73892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547A28D3-E608-B8BC-D16D-7A671F9B1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632F3AD2-AAAD-4A4F-CD44-87A776E3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60B6AF69-8959-C2EF-BB5C-81692BD7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B384C06F-0C87-BFFC-A933-522CC0E4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5661902C-3E95-7BCF-3DB1-C69EC7F9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487DA2BE-F6B8-F208-F9C5-A1FF6773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3874BBF0-7487-197B-E915-18181135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08377398-2884-21E9-2215-CCB28582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28CA18AA-7D81-23AC-0AE9-858673FB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38E5E4DD-5D4A-2A4D-15A4-E0C38117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E36305C5-DACA-EF71-4E71-294ABA64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72F5BCE8-8BCC-3FA4-DF1B-AF57259B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E169D64C-ABD6-3688-5E58-0894501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DFB7006C-C3FF-9E31-D2B3-122CC6D73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32C2F19E-8066-A9F2-0663-69487A7B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64" name="Obrázek 63">
            <a:extLst>
              <a:ext uri="{FF2B5EF4-FFF2-40B4-BE49-F238E27FC236}">
                <a16:creationId xmlns:a16="http://schemas.microsoft.com/office/drawing/2014/main" id="{BD9CD42D-A5BB-DF96-F8A6-A4D72446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6BF08C7C-E374-87C0-170C-5CE79EB9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76834AC9-4FFC-65F7-FEF4-BF2155EB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7E34F7EA-0EA7-3F7B-DDB4-799B92B5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72" name="Obrázek 71">
            <a:extLst>
              <a:ext uri="{FF2B5EF4-FFF2-40B4-BE49-F238E27FC236}">
                <a16:creationId xmlns:a16="http://schemas.microsoft.com/office/drawing/2014/main" id="{E856F187-E815-BB62-64D4-9DD34675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74" name="Obrázek 73">
            <a:extLst>
              <a:ext uri="{FF2B5EF4-FFF2-40B4-BE49-F238E27FC236}">
                <a16:creationId xmlns:a16="http://schemas.microsoft.com/office/drawing/2014/main" id="{01C37802-E2F0-25EB-A767-96276533D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AFE3E74B-7C72-F53E-E7EA-48E534EC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78" name="Obrázek 77">
            <a:extLst>
              <a:ext uri="{FF2B5EF4-FFF2-40B4-BE49-F238E27FC236}">
                <a16:creationId xmlns:a16="http://schemas.microsoft.com/office/drawing/2014/main" id="{F2816307-7868-2557-356D-237F7BD7F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80" name="Obrázek 79">
            <a:extLst>
              <a:ext uri="{FF2B5EF4-FFF2-40B4-BE49-F238E27FC236}">
                <a16:creationId xmlns:a16="http://schemas.microsoft.com/office/drawing/2014/main" id="{D8154339-2D43-FFDE-F149-4006FB2E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82" name="Obrázek 81">
            <a:extLst>
              <a:ext uri="{FF2B5EF4-FFF2-40B4-BE49-F238E27FC236}">
                <a16:creationId xmlns:a16="http://schemas.microsoft.com/office/drawing/2014/main" id="{81F6E261-30F5-6478-48A6-E7D192EC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84" name="Obrázek 83">
            <a:extLst>
              <a:ext uri="{FF2B5EF4-FFF2-40B4-BE49-F238E27FC236}">
                <a16:creationId xmlns:a16="http://schemas.microsoft.com/office/drawing/2014/main" id="{8442F12B-6CC4-AADC-9902-51EA5684F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86" name="Obrázek 85">
            <a:extLst>
              <a:ext uri="{FF2B5EF4-FFF2-40B4-BE49-F238E27FC236}">
                <a16:creationId xmlns:a16="http://schemas.microsoft.com/office/drawing/2014/main" id="{DD7541F1-2928-8293-9D7B-A6056D7E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88" name="Obrázek 87">
            <a:extLst>
              <a:ext uri="{FF2B5EF4-FFF2-40B4-BE49-F238E27FC236}">
                <a16:creationId xmlns:a16="http://schemas.microsoft.com/office/drawing/2014/main" id="{3022B604-9060-8F13-D1DF-8215FC02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90" name="Obrázek 89">
            <a:extLst>
              <a:ext uri="{FF2B5EF4-FFF2-40B4-BE49-F238E27FC236}">
                <a16:creationId xmlns:a16="http://schemas.microsoft.com/office/drawing/2014/main" id="{086499E0-8F26-D90A-6DC0-0291C481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92" name="Obrázek 91">
            <a:extLst>
              <a:ext uri="{FF2B5EF4-FFF2-40B4-BE49-F238E27FC236}">
                <a16:creationId xmlns:a16="http://schemas.microsoft.com/office/drawing/2014/main" id="{AA996A32-C7CA-4E1F-4891-60C2CCF9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94" name="Obrázek 93">
            <a:extLst>
              <a:ext uri="{FF2B5EF4-FFF2-40B4-BE49-F238E27FC236}">
                <a16:creationId xmlns:a16="http://schemas.microsoft.com/office/drawing/2014/main" id="{5BD7E567-F0FB-129B-BA30-9A493645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96" name="Obrázek 95">
            <a:extLst>
              <a:ext uri="{FF2B5EF4-FFF2-40B4-BE49-F238E27FC236}">
                <a16:creationId xmlns:a16="http://schemas.microsoft.com/office/drawing/2014/main" id="{5F69996B-F45A-4B77-1D53-69DC33C9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98" name="Obrázek 97">
            <a:extLst>
              <a:ext uri="{FF2B5EF4-FFF2-40B4-BE49-F238E27FC236}">
                <a16:creationId xmlns:a16="http://schemas.microsoft.com/office/drawing/2014/main" id="{7B45AAAC-519B-2DC0-B426-0F7C7692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00" name="Obrázek 99">
            <a:extLst>
              <a:ext uri="{FF2B5EF4-FFF2-40B4-BE49-F238E27FC236}">
                <a16:creationId xmlns:a16="http://schemas.microsoft.com/office/drawing/2014/main" id="{3A8A04BD-CB75-0B05-74B9-B50882D5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02" name="Obrázek 101">
            <a:extLst>
              <a:ext uri="{FF2B5EF4-FFF2-40B4-BE49-F238E27FC236}">
                <a16:creationId xmlns:a16="http://schemas.microsoft.com/office/drawing/2014/main" id="{F9046DDD-4910-6FFF-FF57-9D58A2CB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04" name="Obrázek 103">
            <a:extLst>
              <a:ext uri="{FF2B5EF4-FFF2-40B4-BE49-F238E27FC236}">
                <a16:creationId xmlns:a16="http://schemas.microsoft.com/office/drawing/2014/main" id="{8A244DF8-F9CC-1537-80AB-4E66D5BD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06" name="Obrázek 105">
            <a:extLst>
              <a:ext uri="{FF2B5EF4-FFF2-40B4-BE49-F238E27FC236}">
                <a16:creationId xmlns:a16="http://schemas.microsoft.com/office/drawing/2014/main" id="{45065CE0-4D22-443D-C680-9D3DBBD8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08" name="Obrázek 107">
            <a:extLst>
              <a:ext uri="{FF2B5EF4-FFF2-40B4-BE49-F238E27FC236}">
                <a16:creationId xmlns:a16="http://schemas.microsoft.com/office/drawing/2014/main" id="{1C4C01C9-7498-C98B-490C-450EDA2E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10" name="Obrázek 109">
            <a:extLst>
              <a:ext uri="{FF2B5EF4-FFF2-40B4-BE49-F238E27FC236}">
                <a16:creationId xmlns:a16="http://schemas.microsoft.com/office/drawing/2014/main" id="{E58EFC75-F5B6-7C35-845F-A679C9D2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12" name="Obrázek 111">
            <a:extLst>
              <a:ext uri="{FF2B5EF4-FFF2-40B4-BE49-F238E27FC236}">
                <a16:creationId xmlns:a16="http://schemas.microsoft.com/office/drawing/2014/main" id="{0F22E3FB-4D25-1EA8-DA0F-2C3F7BA7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14" name="Obrázek 113">
            <a:extLst>
              <a:ext uri="{FF2B5EF4-FFF2-40B4-BE49-F238E27FC236}">
                <a16:creationId xmlns:a16="http://schemas.microsoft.com/office/drawing/2014/main" id="{A266BD0D-6D27-0888-7EB9-678FA957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16" name="Obrázek 115">
            <a:extLst>
              <a:ext uri="{FF2B5EF4-FFF2-40B4-BE49-F238E27FC236}">
                <a16:creationId xmlns:a16="http://schemas.microsoft.com/office/drawing/2014/main" id="{1362DF9C-E117-B897-58E7-AEDE4499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18" name="Obrázek 117">
            <a:extLst>
              <a:ext uri="{FF2B5EF4-FFF2-40B4-BE49-F238E27FC236}">
                <a16:creationId xmlns:a16="http://schemas.microsoft.com/office/drawing/2014/main" id="{CBB5A7A2-CC8A-EE56-8C6B-E5C28D95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20" name="Obrázek 119">
            <a:extLst>
              <a:ext uri="{FF2B5EF4-FFF2-40B4-BE49-F238E27FC236}">
                <a16:creationId xmlns:a16="http://schemas.microsoft.com/office/drawing/2014/main" id="{9C5B2BE1-D7A1-67B1-AE79-C35BBC5C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22" name="Obrázek 121">
            <a:extLst>
              <a:ext uri="{FF2B5EF4-FFF2-40B4-BE49-F238E27FC236}">
                <a16:creationId xmlns:a16="http://schemas.microsoft.com/office/drawing/2014/main" id="{9911DA6C-E03C-EDDB-7388-12EAED6E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24" name="Obrázek 123">
            <a:extLst>
              <a:ext uri="{FF2B5EF4-FFF2-40B4-BE49-F238E27FC236}">
                <a16:creationId xmlns:a16="http://schemas.microsoft.com/office/drawing/2014/main" id="{ABB9795B-F721-0DF8-DCA9-98B7EA84B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26" name="Obrázek 125">
            <a:extLst>
              <a:ext uri="{FF2B5EF4-FFF2-40B4-BE49-F238E27FC236}">
                <a16:creationId xmlns:a16="http://schemas.microsoft.com/office/drawing/2014/main" id="{136B9D2A-BD21-E06D-BB60-B2ED13D1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28" name="Obrázek 127">
            <a:extLst>
              <a:ext uri="{FF2B5EF4-FFF2-40B4-BE49-F238E27FC236}">
                <a16:creationId xmlns:a16="http://schemas.microsoft.com/office/drawing/2014/main" id="{8026F63D-0AE1-3CF7-FDC6-DC5C65D0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30" name="Obrázek 129">
            <a:extLst>
              <a:ext uri="{FF2B5EF4-FFF2-40B4-BE49-F238E27FC236}">
                <a16:creationId xmlns:a16="http://schemas.microsoft.com/office/drawing/2014/main" id="{37DA5B8D-86EF-1B59-8C4F-EFCD31960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32" name="Obrázek 131">
            <a:extLst>
              <a:ext uri="{FF2B5EF4-FFF2-40B4-BE49-F238E27FC236}">
                <a16:creationId xmlns:a16="http://schemas.microsoft.com/office/drawing/2014/main" id="{D7DD5980-A453-39BD-57C4-EFE0FC17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34" name="Obrázek 133">
            <a:extLst>
              <a:ext uri="{FF2B5EF4-FFF2-40B4-BE49-F238E27FC236}">
                <a16:creationId xmlns:a16="http://schemas.microsoft.com/office/drawing/2014/main" id="{45B135FF-CB56-D049-3394-099CEE26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36" name="Obrázek 135">
            <a:extLst>
              <a:ext uri="{FF2B5EF4-FFF2-40B4-BE49-F238E27FC236}">
                <a16:creationId xmlns:a16="http://schemas.microsoft.com/office/drawing/2014/main" id="{C3B5E32F-FCF4-88D3-39FA-965A7AA3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38" name="Obrázek 137">
            <a:extLst>
              <a:ext uri="{FF2B5EF4-FFF2-40B4-BE49-F238E27FC236}">
                <a16:creationId xmlns:a16="http://schemas.microsoft.com/office/drawing/2014/main" id="{FF950AD5-FB60-BD66-A00F-5F7A7116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40" name="Obrázek 139">
            <a:extLst>
              <a:ext uri="{FF2B5EF4-FFF2-40B4-BE49-F238E27FC236}">
                <a16:creationId xmlns:a16="http://schemas.microsoft.com/office/drawing/2014/main" id="{E96D1A91-1F24-4436-A2CF-C3AFDAB8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42" name="Obrázek 141">
            <a:extLst>
              <a:ext uri="{FF2B5EF4-FFF2-40B4-BE49-F238E27FC236}">
                <a16:creationId xmlns:a16="http://schemas.microsoft.com/office/drawing/2014/main" id="{AF1592BA-A86A-04D8-D5B8-576C3AC6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44" name="Obrázek 143">
            <a:extLst>
              <a:ext uri="{FF2B5EF4-FFF2-40B4-BE49-F238E27FC236}">
                <a16:creationId xmlns:a16="http://schemas.microsoft.com/office/drawing/2014/main" id="{F306EABB-C609-A131-E9E0-94154263E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46" name="Obrázek 145">
            <a:extLst>
              <a:ext uri="{FF2B5EF4-FFF2-40B4-BE49-F238E27FC236}">
                <a16:creationId xmlns:a16="http://schemas.microsoft.com/office/drawing/2014/main" id="{FE10F09A-455F-E98A-AF0C-F9349A74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48" name="Obrázek 147">
            <a:extLst>
              <a:ext uri="{FF2B5EF4-FFF2-40B4-BE49-F238E27FC236}">
                <a16:creationId xmlns:a16="http://schemas.microsoft.com/office/drawing/2014/main" id="{8BD83B3F-BEC3-0F25-D1D0-2407EF474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50" name="Obrázek 149">
            <a:extLst>
              <a:ext uri="{FF2B5EF4-FFF2-40B4-BE49-F238E27FC236}">
                <a16:creationId xmlns:a16="http://schemas.microsoft.com/office/drawing/2014/main" id="{E40615BB-7211-0161-8776-B4E1854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52" name="Obrázek 151">
            <a:extLst>
              <a:ext uri="{FF2B5EF4-FFF2-40B4-BE49-F238E27FC236}">
                <a16:creationId xmlns:a16="http://schemas.microsoft.com/office/drawing/2014/main" id="{25ADBF51-5C2F-0258-1EB1-DD24FE67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54" name="Obrázek 153">
            <a:extLst>
              <a:ext uri="{FF2B5EF4-FFF2-40B4-BE49-F238E27FC236}">
                <a16:creationId xmlns:a16="http://schemas.microsoft.com/office/drawing/2014/main" id="{11F15D05-FE39-459F-38ED-3193BD3A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56" name="Obrázek 155">
            <a:extLst>
              <a:ext uri="{FF2B5EF4-FFF2-40B4-BE49-F238E27FC236}">
                <a16:creationId xmlns:a16="http://schemas.microsoft.com/office/drawing/2014/main" id="{332E08F1-5BE3-13AD-8013-1D9C6A65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58" name="Obrázek 157">
            <a:extLst>
              <a:ext uri="{FF2B5EF4-FFF2-40B4-BE49-F238E27FC236}">
                <a16:creationId xmlns:a16="http://schemas.microsoft.com/office/drawing/2014/main" id="{46A5836B-D81C-1721-B352-848F732D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60" name="Obrázek 159">
            <a:extLst>
              <a:ext uri="{FF2B5EF4-FFF2-40B4-BE49-F238E27FC236}">
                <a16:creationId xmlns:a16="http://schemas.microsoft.com/office/drawing/2014/main" id="{68584192-748E-C96A-C997-D71758DE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62" name="Obrázek 161">
            <a:extLst>
              <a:ext uri="{FF2B5EF4-FFF2-40B4-BE49-F238E27FC236}">
                <a16:creationId xmlns:a16="http://schemas.microsoft.com/office/drawing/2014/main" id="{BA743AAE-F868-FA42-3055-1D2DAAAB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64" name="Obrázek 163">
            <a:extLst>
              <a:ext uri="{FF2B5EF4-FFF2-40B4-BE49-F238E27FC236}">
                <a16:creationId xmlns:a16="http://schemas.microsoft.com/office/drawing/2014/main" id="{17BD4221-E371-CCB2-A81E-F36A7C4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66" name="Obrázek 165">
            <a:extLst>
              <a:ext uri="{FF2B5EF4-FFF2-40B4-BE49-F238E27FC236}">
                <a16:creationId xmlns:a16="http://schemas.microsoft.com/office/drawing/2014/main" id="{2F32EA7D-1D6B-2671-7C6F-BB131799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68" name="Obrázek 167">
            <a:extLst>
              <a:ext uri="{FF2B5EF4-FFF2-40B4-BE49-F238E27FC236}">
                <a16:creationId xmlns:a16="http://schemas.microsoft.com/office/drawing/2014/main" id="{A0C9F10E-EFE8-653F-440E-5567B82B7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70" name="Obrázek 169">
            <a:extLst>
              <a:ext uri="{FF2B5EF4-FFF2-40B4-BE49-F238E27FC236}">
                <a16:creationId xmlns:a16="http://schemas.microsoft.com/office/drawing/2014/main" id="{ED8401AE-2F11-8340-5107-B563A081B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72" name="Obrázek 171">
            <a:extLst>
              <a:ext uri="{FF2B5EF4-FFF2-40B4-BE49-F238E27FC236}">
                <a16:creationId xmlns:a16="http://schemas.microsoft.com/office/drawing/2014/main" id="{EBD3D419-86D8-FD88-A8A0-1A56895C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74" name="Obrázek 173">
            <a:extLst>
              <a:ext uri="{FF2B5EF4-FFF2-40B4-BE49-F238E27FC236}">
                <a16:creationId xmlns:a16="http://schemas.microsoft.com/office/drawing/2014/main" id="{9C634047-63A7-C087-0ED9-D2BA29D79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76" name="Obrázek 175">
            <a:extLst>
              <a:ext uri="{FF2B5EF4-FFF2-40B4-BE49-F238E27FC236}">
                <a16:creationId xmlns:a16="http://schemas.microsoft.com/office/drawing/2014/main" id="{666B1424-D407-1747-5BF2-DA8011E0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78" name="Obrázek 177">
            <a:extLst>
              <a:ext uri="{FF2B5EF4-FFF2-40B4-BE49-F238E27FC236}">
                <a16:creationId xmlns:a16="http://schemas.microsoft.com/office/drawing/2014/main" id="{C12DCBF3-5D57-42D9-B86E-0C05A1A5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80" name="Obrázek 179">
            <a:extLst>
              <a:ext uri="{FF2B5EF4-FFF2-40B4-BE49-F238E27FC236}">
                <a16:creationId xmlns:a16="http://schemas.microsoft.com/office/drawing/2014/main" id="{49239282-0F78-415A-6C49-CDB3B61A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82" name="Obrázek 181">
            <a:extLst>
              <a:ext uri="{FF2B5EF4-FFF2-40B4-BE49-F238E27FC236}">
                <a16:creationId xmlns:a16="http://schemas.microsoft.com/office/drawing/2014/main" id="{DE9499DC-41CA-1916-DC6D-61658BD0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84" name="Obrázek 183">
            <a:extLst>
              <a:ext uri="{FF2B5EF4-FFF2-40B4-BE49-F238E27FC236}">
                <a16:creationId xmlns:a16="http://schemas.microsoft.com/office/drawing/2014/main" id="{7C155CAC-FAC7-F4D5-99C2-E5FB8CCB4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86" name="Obrázek 185">
            <a:extLst>
              <a:ext uri="{FF2B5EF4-FFF2-40B4-BE49-F238E27FC236}">
                <a16:creationId xmlns:a16="http://schemas.microsoft.com/office/drawing/2014/main" id="{77CA09FE-2866-41CC-37DD-48373A2D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88" name="Obrázek 187">
            <a:extLst>
              <a:ext uri="{FF2B5EF4-FFF2-40B4-BE49-F238E27FC236}">
                <a16:creationId xmlns:a16="http://schemas.microsoft.com/office/drawing/2014/main" id="{3E73F794-25A9-4A86-5140-363009B8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90" name="Obrázek 189">
            <a:extLst>
              <a:ext uri="{FF2B5EF4-FFF2-40B4-BE49-F238E27FC236}">
                <a16:creationId xmlns:a16="http://schemas.microsoft.com/office/drawing/2014/main" id="{34B5260D-D7EF-F121-4840-76DB2024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92" name="Obrázek 191">
            <a:extLst>
              <a:ext uri="{FF2B5EF4-FFF2-40B4-BE49-F238E27FC236}">
                <a16:creationId xmlns:a16="http://schemas.microsoft.com/office/drawing/2014/main" id="{03B94A96-7535-4811-76B0-BBA5A73B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94" name="Obrázek 193">
            <a:extLst>
              <a:ext uri="{FF2B5EF4-FFF2-40B4-BE49-F238E27FC236}">
                <a16:creationId xmlns:a16="http://schemas.microsoft.com/office/drawing/2014/main" id="{14CBBB62-CA14-0892-E61E-A2ADA5D5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96" name="Obrázek 195">
            <a:extLst>
              <a:ext uri="{FF2B5EF4-FFF2-40B4-BE49-F238E27FC236}">
                <a16:creationId xmlns:a16="http://schemas.microsoft.com/office/drawing/2014/main" id="{098F962D-47B7-3CE7-E224-78975593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198" name="Obrázek 197">
            <a:extLst>
              <a:ext uri="{FF2B5EF4-FFF2-40B4-BE49-F238E27FC236}">
                <a16:creationId xmlns:a16="http://schemas.microsoft.com/office/drawing/2014/main" id="{645788E7-7EC3-FAF0-D780-1937932C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00" name="Obrázek 199">
            <a:extLst>
              <a:ext uri="{FF2B5EF4-FFF2-40B4-BE49-F238E27FC236}">
                <a16:creationId xmlns:a16="http://schemas.microsoft.com/office/drawing/2014/main" id="{D2373938-88D7-C723-8EA6-88965F93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02" name="Obrázek 201">
            <a:extLst>
              <a:ext uri="{FF2B5EF4-FFF2-40B4-BE49-F238E27FC236}">
                <a16:creationId xmlns:a16="http://schemas.microsoft.com/office/drawing/2014/main" id="{6F3C6D9F-432C-B465-420D-74794170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04" name="Obrázek 203">
            <a:extLst>
              <a:ext uri="{FF2B5EF4-FFF2-40B4-BE49-F238E27FC236}">
                <a16:creationId xmlns:a16="http://schemas.microsoft.com/office/drawing/2014/main" id="{7F2DCC11-1AA0-2AFF-27A3-50462B27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06" name="Obrázek 205">
            <a:extLst>
              <a:ext uri="{FF2B5EF4-FFF2-40B4-BE49-F238E27FC236}">
                <a16:creationId xmlns:a16="http://schemas.microsoft.com/office/drawing/2014/main" id="{FDD5BCD3-C6BF-46F8-4918-2CA3A788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08" name="Obrázek 207">
            <a:extLst>
              <a:ext uri="{FF2B5EF4-FFF2-40B4-BE49-F238E27FC236}">
                <a16:creationId xmlns:a16="http://schemas.microsoft.com/office/drawing/2014/main" id="{090333E0-2E0A-6DD5-9469-CAFDB9E69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10" name="Obrázek 209">
            <a:extLst>
              <a:ext uri="{FF2B5EF4-FFF2-40B4-BE49-F238E27FC236}">
                <a16:creationId xmlns:a16="http://schemas.microsoft.com/office/drawing/2014/main" id="{CBE0A0AF-3B64-A0A4-A970-0B73E39E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12" name="Obrázek 211">
            <a:extLst>
              <a:ext uri="{FF2B5EF4-FFF2-40B4-BE49-F238E27FC236}">
                <a16:creationId xmlns:a16="http://schemas.microsoft.com/office/drawing/2014/main" id="{202D9E9D-F2F6-14E0-2491-1C1DB6C5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14" name="Obrázek 213">
            <a:extLst>
              <a:ext uri="{FF2B5EF4-FFF2-40B4-BE49-F238E27FC236}">
                <a16:creationId xmlns:a16="http://schemas.microsoft.com/office/drawing/2014/main" id="{46B46CB4-B3C3-0209-D21B-8D05B559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16" name="Obrázek 215">
            <a:extLst>
              <a:ext uri="{FF2B5EF4-FFF2-40B4-BE49-F238E27FC236}">
                <a16:creationId xmlns:a16="http://schemas.microsoft.com/office/drawing/2014/main" id="{FA7B8B2F-FF1D-89E8-315D-8E2CC895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18" name="Obrázek 217">
            <a:extLst>
              <a:ext uri="{FF2B5EF4-FFF2-40B4-BE49-F238E27FC236}">
                <a16:creationId xmlns:a16="http://schemas.microsoft.com/office/drawing/2014/main" id="{DAE904BE-43EF-A7CB-1FD6-9D25D991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20" name="Obrázek 219">
            <a:extLst>
              <a:ext uri="{FF2B5EF4-FFF2-40B4-BE49-F238E27FC236}">
                <a16:creationId xmlns:a16="http://schemas.microsoft.com/office/drawing/2014/main" id="{5F0181E0-75F0-0184-376F-237035C0F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22" name="Obrázek 221">
            <a:extLst>
              <a:ext uri="{FF2B5EF4-FFF2-40B4-BE49-F238E27FC236}">
                <a16:creationId xmlns:a16="http://schemas.microsoft.com/office/drawing/2014/main" id="{DA8F8A98-56B4-80DE-842C-C71F86EF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24" name="Obrázek 223">
            <a:extLst>
              <a:ext uri="{FF2B5EF4-FFF2-40B4-BE49-F238E27FC236}">
                <a16:creationId xmlns:a16="http://schemas.microsoft.com/office/drawing/2014/main" id="{6005351A-1B36-38FD-4140-815403DA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26" name="Obrázek 225">
            <a:extLst>
              <a:ext uri="{FF2B5EF4-FFF2-40B4-BE49-F238E27FC236}">
                <a16:creationId xmlns:a16="http://schemas.microsoft.com/office/drawing/2014/main" id="{9D668FA6-D162-A5B0-AC00-9C61337F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28" name="Obrázek 227">
            <a:extLst>
              <a:ext uri="{FF2B5EF4-FFF2-40B4-BE49-F238E27FC236}">
                <a16:creationId xmlns:a16="http://schemas.microsoft.com/office/drawing/2014/main" id="{1D2C9212-00BE-CB4C-551A-5E18B83E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30" name="Obrázek 229">
            <a:extLst>
              <a:ext uri="{FF2B5EF4-FFF2-40B4-BE49-F238E27FC236}">
                <a16:creationId xmlns:a16="http://schemas.microsoft.com/office/drawing/2014/main" id="{07E0EF7F-D055-DAAD-406C-C8247B94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32" name="Obrázek 231">
            <a:extLst>
              <a:ext uri="{FF2B5EF4-FFF2-40B4-BE49-F238E27FC236}">
                <a16:creationId xmlns:a16="http://schemas.microsoft.com/office/drawing/2014/main" id="{3F9C7B69-6839-CC41-8946-741534526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34" name="Obrázek 233">
            <a:extLst>
              <a:ext uri="{FF2B5EF4-FFF2-40B4-BE49-F238E27FC236}">
                <a16:creationId xmlns:a16="http://schemas.microsoft.com/office/drawing/2014/main" id="{BD1D47A9-07BB-D223-0045-43162165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36" name="Obrázek 235">
            <a:extLst>
              <a:ext uri="{FF2B5EF4-FFF2-40B4-BE49-F238E27FC236}">
                <a16:creationId xmlns:a16="http://schemas.microsoft.com/office/drawing/2014/main" id="{6EB66A60-F316-11B3-D966-7C0366D8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38" name="Obrázek 237">
            <a:extLst>
              <a:ext uri="{FF2B5EF4-FFF2-40B4-BE49-F238E27FC236}">
                <a16:creationId xmlns:a16="http://schemas.microsoft.com/office/drawing/2014/main" id="{14C7A6DF-0E64-97D5-EDF9-E7F0A81A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40" name="Obrázek 239">
            <a:extLst>
              <a:ext uri="{FF2B5EF4-FFF2-40B4-BE49-F238E27FC236}">
                <a16:creationId xmlns:a16="http://schemas.microsoft.com/office/drawing/2014/main" id="{ABB23347-2C51-D1D2-CB10-949A42D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42" name="Obrázek 241">
            <a:extLst>
              <a:ext uri="{FF2B5EF4-FFF2-40B4-BE49-F238E27FC236}">
                <a16:creationId xmlns:a16="http://schemas.microsoft.com/office/drawing/2014/main" id="{11A9BC91-4036-8151-7003-E7714094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44" name="Obrázek 243">
            <a:extLst>
              <a:ext uri="{FF2B5EF4-FFF2-40B4-BE49-F238E27FC236}">
                <a16:creationId xmlns:a16="http://schemas.microsoft.com/office/drawing/2014/main" id="{AF674CAC-F89A-C222-2C0F-E6F48F8B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46" name="Obrázek 245">
            <a:extLst>
              <a:ext uri="{FF2B5EF4-FFF2-40B4-BE49-F238E27FC236}">
                <a16:creationId xmlns:a16="http://schemas.microsoft.com/office/drawing/2014/main" id="{9726B8C0-D14E-970A-F185-4DF81BA6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48" name="Obrázek 247">
            <a:extLst>
              <a:ext uri="{FF2B5EF4-FFF2-40B4-BE49-F238E27FC236}">
                <a16:creationId xmlns:a16="http://schemas.microsoft.com/office/drawing/2014/main" id="{827243D7-0DC1-1B8F-D371-3FF6D42B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50" name="Obrázek 249">
            <a:extLst>
              <a:ext uri="{FF2B5EF4-FFF2-40B4-BE49-F238E27FC236}">
                <a16:creationId xmlns:a16="http://schemas.microsoft.com/office/drawing/2014/main" id="{2DF4413F-1EED-454F-33E2-8686850A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52" name="Obrázek 251">
            <a:extLst>
              <a:ext uri="{FF2B5EF4-FFF2-40B4-BE49-F238E27FC236}">
                <a16:creationId xmlns:a16="http://schemas.microsoft.com/office/drawing/2014/main" id="{F927EBD1-9CCF-C15D-7551-BA92B30D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54" name="Obrázek 253">
            <a:extLst>
              <a:ext uri="{FF2B5EF4-FFF2-40B4-BE49-F238E27FC236}">
                <a16:creationId xmlns:a16="http://schemas.microsoft.com/office/drawing/2014/main" id="{45D53D17-E745-F2F6-D32F-392E1F1D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56" name="Obrázek 255">
            <a:extLst>
              <a:ext uri="{FF2B5EF4-FFF2-40B4-BE49-F238E27FC236}">
                <a16:creationId xmlns:a16="http://schemas.microsoft.com/office/drawing/2014/main" id="{F2A87208-3DF4-49E1-A842-6F0E4AE6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58" name="Obrázek 257">
            <a:extLst>
              <a:ext uri="{FF2B5EF4-FFF2-40B4-BE49-F238E27FC236}">
                <a16:creationId xmlns:a16="http://schemas.microsoft.com/office/drawing/2014/main" id="{3C87A843-18B5-6B18-8162-868DBAF0D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60" name="Obrázek 259">
            <a:extLst>
              <a:ext uri="{FF2B5EF4-FFF2-40B4-BE49-F238E27FC236}">
                <a16:creationId xmlns:a16="http://schemas.microsoft.com/office/drawing/2014/main" id="{E889DF28-813D-8240-BCEB-93E8CEFC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62" name="Obrázek 261">
            <a:extLst>
              <a:ext uri="{FF2B5EF4-FFF2-40B4-BE49-F238E27FC236}">
                <a16:creationId xmlns:a16="http://schemas.microsoft.com/office/drawing/2014/main" id="{77DE1E4D-26A9-C0DF-2C2C-E5983285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64" name="Obrázek 263">
            <a:extLst>
              <a:ext uri="{FF2B5EF4-FFF2-40B4-BE49-F238E27FC236}">
                <a16:creationId xmlns:a16="http://schemas.microsoft.com/office/drawing/2014/main" id="{1239CFF2-64E6-5162-504C-B8B62079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66" name="Obrázek 265">
            <a:extLst>
              <a:ext uri="{FF2B5EF4-FFF2-40B4-BE49-F238E27FC236}">
                <a16:creationId xmlns:a16="http://schemas.microsoft.com/office/drawing/2014/main" id="{AEFCC0A5-7F43-BC52-6301-C7AA6D15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68" name="Obrázek 267">
            <a:extLst>
              <a:ext uri="{FF2B5EF4-FFF2-40B4-BE49-F238E27FC236}">
                <a16:creationId xmlns:a16="http://schemas.microsoft.com/office/drawing/2014/main" id="{7E8BBDFB-B21B-A44A-C58D-6D7434E4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70" name="Obrázek 269">
            <a:extLst>
              <a:ext uri="{FF2B5EF4-FFF2-40B4-BE49-F238E27FC236}">
                <a16:creationId xmlns:a16="http://schemas.microsoft.com/office/drawing/2014/main" id="{1F0AD245-5013-4377-7436-9F8842E9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72" name="Obrázek 271">
            <a:extLst>
              <a:ext uri="{FF2B5EF4-FFF2-40B4-BE49-F238E27FC236}">
                <a16:creationId xmlns:a16="http://schemas.microsoft.com/office/drawing/2014/main" id="{EA4FC7BE-3520-F7CC-2C21-79C120D9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74" name="Obrázek 273">
            <a:extLst>
              <a:ext uri="{FF2B5EF4-FFF2-40B4-BE49-F238E27FC236}">
                <a16:creationId xmlns:a16="http://schemas.microsoft.com/office/drawing/2014/main" id="{63E311C0-9C40-F451-D95C-F2686862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76" name="Obrázek 275">
            <a:extLst>
              <a:ext uri="{FF2B5EF4-FFF2-40B4-BE49-F238E27FC236}">
                <a16:creationId xmlns:a16="http://schemas.microsoft.com/office/drawing/2014/main" id="{8DE54057-373D-1548-E006-B25A3916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78" name="Obrázek 277">
            <a:extLst>
              <a:ext uri="{FF2B5EF4-FFF2-40B4-BE49-F238E27FC236}">
                <a16:creationId xmlns:a16="http://schemas.microsoft.com/office/drawing/2014/main" id="{DB5B043A-335E-A8E3-0EF8-1162AD1A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80" name="Obrázek 279">
            <a:extLst>
              <a:ext uri="{FF2B5EF4-FFF2-40B4-BE49-F238E27FC236}">
                <a16:creationId xmlns:a16="http://schemas.microsoft.com/office/drawing/2014/main" id="{921EAEF5-B6D0-C072-9B76-AA4B660C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82" name="Obrázek 281">
            <a:extLst>
              <a:ext uri="{FF2B5EF4-FFF2-40B4-BE49-F238E27FC236}">
                <a16:creationId xmlns:a16="http://schemas.microsoft.com/office/drawing/2014/main" id="{FAC1433B-E085-092A-F530-E7219150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84" name="Obrázek 283">
            <a:extLst>
              <a:ext uri="{FF2B5EF4-FFF2-40B4-BE49-F238E27FC236}">
                <a16:creationId xmlns:a16="http://schemas.microsoft.com/office/drawing/2014/main" id="{51A75709-95E0-749B-EA0B-A6748A9D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86" name="Obrázek 285">
            <a:extLst>
              <a:ext uri="{FF2B5EF4-FFF2-40B4-BE49-F238E27FC236}">
                <a16:creationId xmlns:a16="http://schemas.microsoft.com/office/drawing/2014/main" id="{45026782-C57F-F41E-CFBB-049DFF99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88" name="Obrázek 287">
            <a:extLst>
              <a:ext uri="{FF2B5EF4-FFF2-40B4-BE49-F238E27FC236}">
                <a16:creationId xmlns:a16="http://schemas.microsoft.com/office/drawing/2014/main" id="{CEDA53AA-2F2A-B6CF-C90E-F333345D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90" name="Obrázek 289">
            <a:extLst>
              <a:ext uri="{FF2B5EF4-FFF2-40B4-BE49-F238E27FC236}">
                <a16:creationId xmlns:a16="http://schemas.microsoft.com/office/drawing/2014/main" id="{0E5E0F5E-4AC1-6BEE-892B-7C39C7CAA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92" name="Obrázek 291">
            <a:extLst>
              <a:ext uri="{FF2B5EF4-FFF2-40B4-BE49-F238E27FC236}">
                <a16:creationId xmlns:a16="http://schemas.microsoft.com/office/drawing/2014/main" id="{B9ADF322-06A2-7158-1ECF-0FE7DA0B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94" name="Obrázek 293">
            <a:extLst>
              <a:ext uri="{FF2B5EF4-FFF2-40B4-BE49-F238E27FC236}">
                <a16:creationId xmlns:a16="http://schemas.microsoft.com/office/drawing/2014/main" id="{69C567AD-5B44-5720-1FBA-6B900166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296" name="Obrázek 295">
            <a:extLst>
              <a:ext uri="{FF2B5EF4-FFF2-40B4-BE49-F238E27FC236}">
                <a16:creationId xmlns:a16="http://schemas.microsoft.com/office/drawing/2014/main" id="{B92CC7AB-8AE1-DF87-E770-9D6948B9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0"/>
            <a:ext cx="16" cy="6858000"/>
          </a:xfrm>
          <a:prstGeom prst="rect">
            <a:avLst/>
          </a:prstGeom>
        </p:spPr>
      </p:pic>
      <p:pic>
        <p:nvPicPr>
          <p:cNvPr id="300" name="Obrázek 299">
            <a:extLst>
              <a:ext uri="{FF2B5EF4-FFF2-40B4-BE49-F238E27FC236}">
                <a16:creationId xmlns:a16="http://schemas.microsoft.com/office/drawing/2014/main" id="{00049F57-9C6D-ADDF-59F6-B7CBE3AAF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43" y="196646"/>
            <a:ext cx="16" cy="6858000"/>
          </a:xfrm>
          <a:prstGeom prst="rect">
            <a:avLst/>
          </a:prstGeom>
        </p:spPr>
      </p:pic>
      <p:pic>
        <p:nvPicPr>
          <p:cNvPr id="332" name="Obrázek 331">
            <a:extLst>
              <a:ext uri="{FF2B5EF4-FFF2-40B4-BE49-F238E27FC236}">
                <a16:creationId xmlns:a16="http://schemas.microsoft.com/office/drawing/2014/main" id="{7F1E39BE-1346-2E7B-07FD-DB6CB2358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196646"/>
            <a:ext cx="8791575" cy="3810000"/>
          </a:xfrm>
          <a:prstGeom prst="rect">
            <a:avLst/>
          </a:prstGeom>
        </p:spPr>
      </p:pic>
      <p:sp>
        <p:nvSpPr>
          <p:cNvPr id="333" name="TextovéPole 332">
            <a:extLst>
              <a:ext uri="{FF2B5EF4-FFF2-40B4-BE49-F238E27FC236}">
                <a16:creationId xmlns:a16="http://schemas.microsoft.com/office/drawing/2014/main" id="{B7AF0511-10AC-732E-39FD-017CA153ED30}"/>
              </a:ext>
            </a:extLst>
          </p:cNvPr>
          <p:cNvSpPr txBox="1"/>
          <p:nvPr/>
        </p:nvSpPr>
        <p:spPr>
          <a:xfrm>
            <a:off x="226405" y="311096"/>
            <a:ext cx="3077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Ad 4) </a:t>
            </a:r>
            <a:r>
              <a:rPr lang="cs-CZ" sz="1600" b="1" dirty="0"/>
              <a:t>platy duchovních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2012 zákon o majetkovém vyrovnání státu a církví (17 církví)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Dotace končí 2030 (122 mld Kč)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Duchovní nejsou státní zaměstnanci, ale stát je platí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Platy kněží jsou tabu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6AEBD6-E908-D851-1512-50EE97D54019}"/>
              </a:ext>
            </a:extLst>
          </p:cNvPr>
          <p:cNvSpPr txBox="1"/>
          <p:nvPr/>
        </p:nvSpPr>
        <p:spPr>
          <a:xfrm>
            <a:off x="422779" y="3938575"/>
            <a:ext cx="5673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NEMANDATORNÍ VÝDAJE</a:t>
            </a:r>
          </a:p>
          <a:p>
            <a:r>
              <a:rPr lang="cs-CZ" sz="1600" dirty="0"/>
              <a:t>Např. aktivní politika zaměstnanosti (pasivní je v mandatorních)</a:t>
            </a:r>
          </a:p>
          <a:p>
            <a:r>
              <a:rPr lang="cs-CZ" sz="1600" dirty="0"/>
              <a:t>Nástroje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Rekvalifikace (potřeba profesí versus nabídka rekvalifikace)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Veřejně prospěšné práce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Podpora zaměstnanosti handicapovaných osob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Ochrana zaměstnanců při platební neschopnosti zaměstnavatelů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Při restrukturalizaci odvětví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A další</a:t>
            </a:r>
          </a:p>
          <a:p>
            <a:endParaRPr lang="cs-CZ" sz="16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7CE6E3-728C-41F9-D4A0-97DDF004B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04798"/>
              </p:ext>
            </p:extLst>
          </p:nvPr>
        </p:nvGraphicFramePr>
        <p:xfrm>
          <a:off x="5385711" y="5072113"/>
          <a:ext cx="6096002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635004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APZ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PPZ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14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2102110-39ED-1C2C-E126-2AA90CA5F686}"/>
              </a:ext>
            </a:extLst>
          </p:cNvPr>
          <p:cNvSpPr txBox="1"/>
          <p:nvPr/>
        </p:nvSpPr>
        <p:spPr>
          <a:xfrm>
            <a:off x="924232" y="681471"/>
            <a:ext cx="81410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400" b="1" dirty="0">
                <a:solidFill>
                  <a:srgbClr val="FF0000"/>
                </a:solidFill>
              </a:rPr>
              <a:t>Členění podle druhu</a:t>
            </a:r>
          </a:p>
          <a:p>
            <a:pPr marL="285750" indent="-285750">
              <a:buFontTx/>
              <a:buChar char="-"/>
            </a:pPr>
            <a:r>
              <a:rPr lang="cs-CZ" dirty="0"/>
              <a:t>Běžné výdaje, tj. výdaje </a:t>
            </a:r>
            <a:r>
              <a:rPr lang="cs-CZ" b="1" dirty="0"/>
              <a:t>neinvestičního</a:t>
            </a:r>
            <a:r>
              <a:rPr lang="cs-CZ" dirty="0"/>
              <a:t> charakteru (v podstatě výdaje na spotřebu)</a:t>
            </a:r>
          </a:p>
          <a:p>
            <a:pPr marL="285750" indent="-285750">
              <a:buFontTx/>
              <a:buChar char="-"/>
            </a:pPr>
            <a:r>
              <a:rPr lang="cs-CZ" dirty="0"/>
              <a:t>Kapitálové výdaje, výdaje </a:t>
            </a:r>
            <a:r>
              <a:rPr lang="cs-CZ" b="1" dirty="0"/>
              <a:t>investiční, </a:t>
            </a:r>
            <a:r>
              <a:rPr lang="cs-CZ" dirty="0"/>
              <a:t>měly by sloužit k růstu ekonomiky a růstu životní úrovně obyvatel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657D859-8D7C-2138-D53A-5445C6BE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5794E263-1856-1695-1701-378F98E2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12963263-6B17-3DDF-D99F-E2886C83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CA79BE87-1C9B-7B61-C93D-2927BF32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39C59870-E383-AF9D-88DE-BD79547B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469E2636-6130-57BE-CFF1-DFCBC2C4E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202AAC48-44F3-2547-7943-95C98B37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B1C55DDD-CB3A-3F86-CA24-8EF8ED80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834E1D1E-98CA-C186-A20C-E6B0FE83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0051CE16-9D97-2DE1-C352-38971634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337ADE27-0F4B-AE18-52C7-0827A3B6F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18DEC8CD-BFFA-9FB8-5264-6823B1AE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DEF820CD-C357-CFD5-DD2D-9C0FC55C3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B186A44E-6CA7-78FA-34AA-A4960117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AE63889D-6872-9B8E-4190-4ABB19A9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DA971B83-419F-2C1E-DF6A-E17DCC36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97C41B76-EC50-7BE5-F66E-8E46CBFC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64" name="Obrázek 63">
            <a:extLst>
              <a:ext uri="{FF2B5EF4-FFF2-40B4-BE49-F238E27FC236}">
                <a16:creationId xmlns:a16="http://schemas.microsoft.com/office/drawing/2014/main" id="{2DDBEBB9-A540-1E9F-D301-E4032CA7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7B3D849D-3343-5502-AD8A-A2ECF4B0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91C73EE4-8439-7B46-295B-BC9C8B34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AF162BB7-58B1-8E0F-8933-EE1487FB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72" name="Obrázek 71">
            <a:extLst>
              <a:ext uri="{FF2B5EF4-FFF2-40B4-BE49-F238E27FC236}">
                <a16:creationId xmlns:a16="http://schemas.microsoft.com/office/drawing/2014/main" id="{3AE13F58-5A93-90CB-74F3-67367DA5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74" name="Obrázek 73">
            <a:extLst>
              <a:ext uri="{FF2B5EF4-FFF2-40B4-BE49-F238E27FC236}">
                <a16:creationId xmlns:a16="http://schemas.microsoft.com/office/drawing/2014/main" id="{372629BA-6DE6-BCCA-CF11-3C7F3896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FB0C5906-B515-3D53-6514-7018F3EB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78" name="Obrázek 77">
            <a:extLst>
              <a:ext uri="{FF2B5EF4-FFF2-40B4-BE49-F238E27FC236}">
                <a16:creationId xmlns:a16="http://schemas.microsoft.com/office/drawing/2014/main" id="{DB233FE6-E18C-F3DB-C4AB-A2821B85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80" name="Obrázek 79">
            <a:extLst>
              <a:ext uri="{FF2B5EF4-FFF2-40B4-BE49-F238E27FC236}">
                <a16:creationId xmlns:a16="http://schemas.microsoft.com/office/drawing/2014/main" id="{BF1E0F36-4A90-731B-8E62-FCD39CA0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82" name="Obrázek 81">
            <a:extLst>
              <a:ext uri="{FF2B5EF4-FFF2-40B4-BE49-F238E27FC236}">
                <a16:creationId xmlns:a16="http://schemas.microsoft.com/office/drawing/2014/main" id="{16919715-4BC7-7E14-676F-074D69F5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84" name="Obrázek 83">
            <a:extLst>
              <a:ext uri="{FF2B5EF4-FFF2-40B4-BE49-F238E27FC236}">
                <a16:creationId xmlns:a16="http://schemas.microsoft.com/office/drawing/2014/main" id="{FDB7455B-74FC-1B55-4E34-4F9E1C0B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86" name="Obrázek 85">
            <a:extLst>
              <a:ext uri="{FF2B5EF4-FFF2-40B4-BE49-F238E27FC236}">
                <a16:creationId xmlns:a16="http://schemas.microsoft.com/office/drawing/2014/main" id="{DC7F0810-2197-3F05-7E7E-56872440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88" name="Obrázek 87">
            <a:extLst>
              <a:ext uri="{FF2B5EF4-FFF2-40B4-BE49-F238E27FC236}">
                <a16:creationId xmlns:a16="http://schemas.microsoft.com/office/drawing/2014/main" id="{752F9490-D4AA-41A4-173E-F81D5F8AE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90" name="Obrázek 89">
            <a:extLst>
              <a:ext uri="{FF2B5EF4-FFF2-40B4-BE49-F238E27FC236}">
                <a16:creationId xmlns:a16="http://schemas.microsoft.com/office/drawing/2014/main" id="{DAF77B1A-CEB7-0796-90A7-E397A3C8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92" name="Obrázek 91">
            <a:extLst>
              <a:ext uri="{FF2B5EF4-FFF2-40B4-BE49-F238E27FC236}">
                <a16:creationId xmlns:a16="http://schemas.microsoft.com/office/drawing/2014/main" id="{685A5F2D-7AAB-C22A-E9C4-3005E962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94" name="Obrázek 93">
            <a:extLst>
              <a:ext uri="{FF2B5EF4-FFF2-40B4-BE49-F238E27FC236}">
                <a16:creationId xmlns:a16="http://schemas.microsoft.com/office/drawing/2014/main" id="{6A610457-9D36-0B55-EEDF-EE8DF186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96" name="Obrázek 95">
            <a:extLst>
              <a:ext uri="{FF2B5EF4-FFF2-40B4-BE49-F238E27FC236}">
                <a16:creationId xmlns:a16="http://schemas.microsoft.com/office/drawing/2014/main" id="{3158D55A-F8C2-629A-DFF0-A461276D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98" name="Obrázek 97">
            <a:extLst>
              <a:ext uri="{FF2B5EF4-FFF2-40B4-BE49-F238E27FC236}">
                <a16:creationId xmlns:a16="http://schemas.microsoft.com/office/drawing/2014/main" id="{6A0BF8E0-17BA-73AF-450C-1BFE7295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00" name="Obrázek 99">
            <a:extLst>
              <a:ext uri="{FF2B5EF4-FFF2-40B4-BE49-F238E27FC236}">
                <a16:creationId xmlns:a16="http://schemas.microsoft.com/office/drawing/2014/main" id="{0B450F76-C80A-0946-B6B7-74D155C9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02" name="Obrázek 101">
            <a:extLst>
              <a:ext uri="{FF2B5EF4-FFF2-40B4-BE49-F238E27FC236}">
                <a16:creationId xmlns:a16="http://schemas.microsoft.com/office/drawing/2014/main" id="{66A5BA67-7FC1-C935-8368-4A10FA7E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04" name="Obrázek 103">
            <a:extLst>
              <a:ext uri="{FF2B5EF4-FFF2-40B4-BE49-F238E27FC236}">
                <a16:creationId xmlns:a16="http://schemas.microsoft.com/office/drawing/2014/main" id="{54B3646B-12FD-81FF-2C6A-1F70614D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06" name="Obrázek 105">
            <a:extLst>
              <a:ext uri="{FF2B5EF4-FFF2-40B4-BE49-F238E27FC236}">
                <a16:creationId xmlns:a16="http://schemas.microsoft.com/office/drawing/2014/main" id="{3C1B29C0-2A87-0524-4598-8449574F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08" name="Obrázek 107">
            <a:extLst>
              <a:ext uri="{FF2B5EF4-FFF2-40B4-BE49-F238E27FC236}">
                <a16:creationId xmlns:a16="http://schemas.microsoft.com/office/drawing/2014/main" id="{18DA947C-3C91-E8B6-990F-6657C390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10" name="Obrázek 109">
            <a:extLst>
              <a:ext uri="{FF2B5EF4-FFF2-40B4-BE49-F238E27FC236}">
                <a16:creationId xmlns:a16="http://schemas.microsoft.com/office/drawing/2014/main" id="{1874E021-1DAB-180E-62A6-BA3EAB01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12" name="Obrázek 111">
            <a:extLst>
              <a:ext uri="{FF2B5EF4-FFF2-40B4-BE49-F238E27FC236}">
                <a16:creationId xmlns:a16="http://schemas.microsoft.com/office/drawing/2014/main" id="{DF3C8901-EEE8-1697-7BCB-69EF47D2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14" name="Obrázek 113">
            <a:extLst>
              <a:ext uri="{FF2B5EF4-FFF2-40B4-BE49-F238E27FC236}">
                <a16:creationId xmlns:a16="http://schemas.microsoft.com/office/drawing/2014/main" id="{FC67CAFA-807F-B8C6-5286-AE9728EA3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16" name="Obrázek 115">
            <a:extLst>
              <a:ext uri="{FF2B5EF4-FFF2-40B4-BE49-F238E27FC236}">
                <a16:creationId xmlns:a16="http://schemas.microsoft.com/office/drawing/2014/main" id="{13FD2625-BCD9-4A99-1F52-063D6CA0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18" name="Obrázek 117">
            <a:extLst>
              <a:ext uri="{FF2B5EF4-FFF2-40B4-BE49-F238E27FC236}">
                <a16:creationId xmlns:a16="http://schemas.microsoft.com/office/drawing/2014/main" id="{E08668F0-FCA2-B479-619E-33D157D18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20" name="Obrázek 119">
            <a:extLst>
              <a:ext uri="{FF2B5EF4-FFF2-40B4-BE49-F238E27FC236}">
                <a16:creationId xmlns:a16="http://schemas.microsoft.com/office/drawing/2014/main" id="{758C0942-0FAC-6F99-6E15-0D36D7E00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22" name="Obrázek 121">
            <a:extLst>
              <a:ext uri="{FF2B5EF4-FFF2-40B4-BE49-F238E27FC236}">
                <a16:creationId xmlns:a16="http://schemas.microsoft.com/office/drawing/2014/main" id="{2659E587-10CD-1AE8-0D51-199510A4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24" name="Obrázek 123">
            <a:extLst>
              <a:ext uri="{FF2B5EF4-FFF2-40B4-BE49-F238E27FC236}">
                <a16:creationId xmlns:a16="http://schemas.microsoft.com/office/drawing/2014/main" id="{B6A8B593-2BD8-1263-E1BC-B48FEE1FC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26" name="Obrázek 125">
            <a:extLst>
              <a:ext uri="{FF2B5EF4-FFF2-40B4-BE49-F238E27FC236}">
                <a16:creationId xmlns:a16="http://schemas.microsoft.com/office/drawing/2014/main" id="{D46479D7-2600-4998-61A5-06E48CF0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28" name="Obrázek 127">
            <a:extLst>
              <a:ext uri="{FF2B5EF4-FFF2-40B4-BE49-F238E27FC236}">
                <a16:creationId xmlns:a16="http://schemas.microsoft.com/office/drawing/2014/main" id="{4ABE5025-8D51-8456-4588-E3015F06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30" name="Obrázek 129">
            <a:extLst>
              <a:ext uri="{FF2B5EF4-FFF2-40B4-BE49-F238E27FC236}">
                <a16:creationId xmlns:a16="http://schemas.microsoft.com/office/drawing/2014/main" id="{264E2BCA-67B2-0F68-9CF5-4D58D0EF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32" name="Obrázek 131">
            <a:extLst>
              <a:ext uri="{FF2B5EF4-FFF2-40B4-BE49-F238E27FC236}">
                <a16:creationId xmlns:a16="http://schemas.microsoft.com/office/drawing/2014/main" id="{D7FDF75A-5E4C-EF41-C56D-68AE3CA7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34" name="Obrázek 133">
            <a:extLst>
              <a:ext uri="{FF2B5EF4-FFF2-40B4-BE49-F238E27FC236}">
                <a16:creationId xmlns:a16="http://schemas.microsoft.com/office/drawing/2014/main" id="{24CD4FFD-06B4-8027-499F-14BC156F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36" name="Obrázek 135">
            <a:extLst>
              <a:ext uri="{FF2B5EF4-FFF2-40B4-BE49-F238E27FC236}">
                <a16:creationId xmlns:a16="http://schemas.microsoft.com/office/drawing/2014/main" id="{FDF18BF9-5BA8-E602-B79C-2213FC87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38" name="Obrázek 137">
            <a:extLst>
              <a:ext uri="{FF2B5EF4-FFF2-40B4-BE49-F238E27FC236}">
                <a16:creationId xmlns:a16="http://schemas.microsoft.com/office/drawing/2014/main" id="{70D96A95-48EC-19CF-7F63-56D0AB5B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40" name="Obrázek 139">
            <a:extLst>
              <a:ext uri="{FF2B5EF4-FFF2-40B4-BE49-F238E27FC236}">
                <a16:creationId xmlns:a16="http://schemas.microsoft.com/office/drawing/2014/main" id="{60A6E3C2-0B74-C9E8-D86D-68FF4C99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42" name="Obrázek 141">
            <a:extLst>
              <a:ext uri="{FF2B5EF4-FFF2-40B4-BE49-F238E27FC236}">
                <a16:creationId xmlns:a16="http://schemas.microsoft.com/office/drawing/2014/main" id="{7A2849D8-B69C-1242-9348-DB18F7899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44" name="Obrázek 143">
            <a:extLst>
              <a:ext uri="{FF2B5EF4-FFF2-40B4-BE49-F238E27FC236}">
                <a16:creationId xmlns:a16="http://schemas.microsoft.com/office/drawing/2014/main" id="{6498D27D-A5EC-F127-7B09-E25446DB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46" name="Obrázek 145">
            <a:extLst>
              <a:ext uri="{FF2B5EF4-FFF2-40B4-BE49-F238E27FC236}">
                <a16:creationId xmlns:a16="http://schemas.microsoft.com/office/drawing/2014/main" id="{E32F9DCA-7E2D-B58B-CEA2-D2CA473A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48" name="Obrázek 147">
            <a:extLst>
              <a:ext uri="{FF2B5EF4-FFF2-40B4-BE49-F238E27FC236}">
                <a16:creationId xmlns:a16="http://schemas.microsoft.com/office/drawing/2014/main" id="{CC5DADBC-2609-C9C1-773D-2616C80B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50" name="Obrázek 149">
            <a:extLst>
              <a:ext uri="{FF2B5EF4-FFF2-40B4-BE49-F238E27FC236}">
                <a16:creationId xmlns:a16="http://schemas.microsoft.com/office/drawing/2014/main" id="{BAC1B31D-628D-AA19-81EE-F5BC4661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52" name="Obrázek 151">
            <a:extLst>
              <a:ext uri="{FF2B5EF4-FFF2-40B4-BE49-F238E27FC236}">
                <a16:creationId xmlns:a16="http://schemas.microsoft.com/office/drawing/2014/main" id="{79549BEF-DFED-06E8-6262-08432DC5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54" name="Obrázek 153">
            <a:extLst>
              <a:ext uri="{FF2B5EF4-FFF2-40B4-BE49-F238E27FC236}">
                <a16:creationId xmlns:a16="http://schemas.microsoft.com/office/drawing/2014/main" id="{31F03AA5-9C4E-14AE-3421-FF754ECC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56" name="Obrázek 155">
            <a:extLst>
              <a:ext uri="{FF2B5EF4-FFF2-40B4-BE49-F238E27FC236}">
                <a16:creationId xmlns:a16="http://schemas.microsoft.com/office/drawing/2014/main" id="{730A1DA5-E527-8404-82F3-177E59AC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58" name="Obrázek 157">
            <a:extLst>
              <a:ext uri="{FF2B5EF4-FFF2-40B4-BE49-F238E27FC236}">
                <a16:creationId xmlns:a16="http://schemas.microsoft.com/office/drawing/2014/main" id="{2997E859-AB0B-9ED8-941D-6E3B565E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60" name="Obrázek 159">
            <a:extLst>
              <a:ext uri="{FF2B5EF4-FFF2-40B4-BE49-F238E27FC236}">
                <a16:creationId xmlns:a16="http://schemas.microsoft.com/office/drawing/2014/main" id="{25E6F3DB-DD34-227E-6053-D25A1B037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62" name="Obrázek 161">
            <a:extLst>
              <a:ext uri="{FF2B5EF4-FFF2-40B4-BE49-F238E27FC236}">
                <a16:creationId xmlns:a16="http://schemas.microsoft.com/office/drawing/2014/main" id="{C7F5778E-AC6B-F0BA-A274-E2D18094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64" name="Obrázek 163">
            <a:extLst>
              <a:ext uri="{FF2B5EF4-FFF2-40B4-BE49-F238E27FC236}">
                <a16:creationId xmlns:a16="http://schemas.microsoft.com/office/drawing/2014/main" id="{3B84BDBD-BC03-538B-EB73-553B6B79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66" name="Obrázek 165">
            <a:extLst>
              <a:ext uri="{FF2B5EF4-FFF2-40B4-BE49-F238E27FC236}">
                <a16:creationId xmlns:a16="http://schemas.microsoft.com/office/drawing/2014/main" id="{1A34FF5B-08E5-420B-F949-910DA780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68" name="Obrázek 167">
            <a:extLst>
              <a:ext uri="{FF2B5EF4-FFF2-40B4-BE49-F238E27FC236}">
                <a16:creationId xmlns:a16="http://schemas.microsoft.com/office/drawing/2014/main" id="{28BCD5E1-F912-5323-73D5-C4983AF7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70" name="Obrázek 169">
            <a:extLst>
              <a:ext uri="{FF2B5EF4-FFF2-40B4-BE49-F238E27FC236}">
                <a16:creationId xmlns:a16="http://schemas.microsoft.com/office/drawing/2014/main" id="{D1EE5F5B-A00A-1F9A-F4EC-9AE4A098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72" name="Obrázek 171">
            <a:extLst>
              <a:ext uri="{FF2B5EF4-FFF2-40B4-BE49-F238E27FC236}">
                <a16:creationId xmlns:a16="http://schemas.microsoft.com/office/drawing/2014/main" id="{B08CD0B3-FBEA-6FF0-D968-23B74A2F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74" name="Obrázek 173">
            <a:extLst>
              <a:ext uri="{FF2B5EF4-FFF2-40B4-BE49-F238E27FC236}">
                <a16:creationId xmlns:a16="http://schemas.microsoft.com/office/drawing/2014/main" id="{5530334D-E77A-C208-FCB6-515DD75F7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76" name="Obrázek 175">
            <a:extLst>
              <a:ext uri="{FF2B5EF4-FFF2-40B4-BE49-F238E27FC236}">
                <a16:creationId xmlns:a16="http://schemas.microsoft.com/office/drawing/2014/main" id="{1F6F390D-6EB3-97C0-1DFA-29B59BEC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78" name="Obrázek 177">
            <a:extLst>
              <a:ext uri="{FF2B5EF4-FFF2-40B4-BE49-F238E27FC236}">
                <a16:creationId xmlns:a16="http://schemas.microsoft.com/office/drawing/2014/main" id="{0FFC2161-8A25-5AEB-5B13-50A2FCAEC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80" name="Obrázek 179">
            <a:extLst>
              <a:ext uri="{FF2B5EF4-FFF2-40B4-BE49-F238E27FC236}">
                <a16:creationId xmlns:a16="http://schemas.microsoft.com/office/drawing/2014/main" id="{89C16A2D-BBFC-08B2-FE68-0F7392D0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82" name="Obrázek 181">
            <a:extLst>
              <a:ext uri="{FF2B5EF4-FFF2-40B4-BE49-F238E27FC236}">
                <a16:creationId xmlns:a16="http://schemas.microsoft.com/office/drawing/2014/main" id="{30FBE0B2-18EF-A1BE-7492-E7125A6E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84" name="Obrázek 183">
            <a:extLst>
              <a:ext uri="{FF2B5EF4-FFF2-40B4-BE49-F238E27FC236}">
                <a16:creationId xmlns:a16="http://schemas.microsoft.com/office/drawing/2014/main" id="{7C0E8BC4-69C1-4EE2-4193-2F28FD79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86" name="Obrázek 185">
            <a:extLst>
              <a:ext uri="{FF2B5EF4-FFF2-40B4-BE49-F238E27FC236}">
                <a16:creationId xmlns:a16="http://schemas.microsoft.com/office/drawing/2014/main" id="{F395B28E-AC24-4F9E-6D35-0A52EFED2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88" name="Obrázek 187">
            <a:extLst>
              <a:ext uri="{FF2B5EF4-FFF2-40B4-BE49-F238E27FC236}">
                <a16:creationId xmlns:a16="http://schemas.microsoft.com/office/drawing/2014/main" id="{65D6D920-6F1C-ABE9-C825-45BC63DD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90" name="Obrázek 189">
            <a:extLst>
              <a:ext uri="{FF2B5EF4-FFF2-40B4-BE49-F238E27FC236}">
                <a16:creationId xmlns:a16="http://schemas.microsoft.com/office/drawing/2014/main" id="{4A76FC6A-C4BF-3A10-8CDC-D9D8C8431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92" name="Obrázek 191">
            <a:extLst>
              <a:ext uri="{FF2B5EF4-FFF2-40B4-BE49-F238E27FC236}">
                <a16:creationId xmlns:a16="http://schemas.microsoft.com/office/drawing/2014/main" id="{BDCACCC1-6501-3FDF-D385-39932FF7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94" name="Obrázek 193">
            <a:extLst>
              <a:ext uri="{FF2B5EF4-FFF2-40B4-BE49-F238E27FC236}">
                <a16:creationId xmlns:a16="http://schemas.microsoft.com/office/drawing/2014/main" id="{E7698111-B2A2-4BFE-26AF-DF2B92CA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96" name="Obrázek 195">
            <a:extLst>
              <a:ext uri="{FF2B5EF4-FFF2-40B4-BE49-F238E27FC236}">
                <a16:creationId xmlns:a16="http://schemas.microsoft.com/office/drawing/2014/main" id="{B1486754-F664-8C5A-90FB-F13DE0E1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198" name="Obrázek 197">
            <a:extLst>
              <a:ext uri="{FF2B5EF4-FFF2-40B4-BE49-F238E27FC236}">
                <a16:creationId xmlns:a16="http://schemas.microsoft.com/office/drawing/2014/main" id="{32E73F74-0E01-489A-7960-0AEA70DB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00" name="Obrázek 199">
            <a:extLst>
              <a:ext uri="{FF2B5EF4-FFF2-40B4-BE49-F238E27FC236}">
                <a16:creationId xmlns:a16="http://schemas.microsoft.com/office/drawing/2014/main" id="{DCCB843A-E4C0-89B1-9CCC-F5747325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02" name="Obrázek 201">
            <a:extLst>
              <a:ext uri="{FF2B5EF4-FFF2-40B4-BE49-F238E27FC236}">
                <a16:creationId xmlns:a16="http://schemas.microsoft.com/office/drawing/2014/main" id="{F2C9B6A5-28A9-651C-799F-D8DF234E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04" name="Obrázek 203">
            <a:extLst>
              <a:ext uri="{FF2B5EF4-FFF2-40B4-BE49-F238E27FC236}">
                <a16:creationId xmlns:a16="http://schemas.microsoft.com/office/drawing/2014/main" id="{E8A5B674-380F-1724-4469-410CD210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06" name="Obrázek 205">
            <a:extLst>
              <a:ext uri="{FF2B5EF4-FFF2-40B4-BE49-F238E27FC236}">
                <a16:creationId xmlns:a16="http://schemas.microsoft.com/office/drawing/2014/main" id="{F782B1EC-A614-B669-83B4-715EB35E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08" name="Obrázek 207">
            <a:extLst>
              <a:ext uri="{FF2B5EF4-FFF2-40B4-BE49-F238E27FC236}">
                <a16:creationId xmlns:a16="http://schemas.microsoft.com/office/drawing/2014/main" id="{F5AB38B1-F6F9-A805-931B-83DB03A0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10" name="Obrázek 209">
            <a:extLst>
              <a:ext uri="{FF2B5EF4-FFF2-40B4-BE49-F238E27FC236}">
                <a16:creationId xmlns:a16="http://schemas.microsoft.com/office/drawing/2014/main" id="{5399CBBE-5FFC-0CEA-E897-5B1D7CC2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12" name="Obrázek 211">
            <a:extLst>
              <a:ext uri="{FF2B5EF4-FFF2-40B4-BE49-F238E27FC236}">
                <a16:creationId xmlns:a16="http://schemas.microsoft.com/office/drawing/2014/main" id="{61EA4C93-5A06-E492-FBF1-6F041C0F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14" name="Obrázek 213">
            <a:extLst>
              <a:ext uri="{FF2B5EF4-FFF2-40B4-BE49-F238E27FC236}">
                <a16:creationId xmlns:a16="http://schemas.microsoft.com/office/drawing/2014/main" id="{7AA98A8D-2C15-8BFC-9096-1702CF22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16" name="Obrázek 215">
            <a:extLst>
              <a:ext uri="{FF2B5EF4-FFF2-40B4-BE49-F238E27FC236}">
                <a16:creationId xmlns:a16="http://schemas.microsoft.com/office/drawing/2014/main" id="{4612FDBF-C879-0295-1644-D33CB099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18" name="Obrázek 217">
            <a:extLst>
              <a:ext uri="{FF2B5EF4-FFF2-40B4-BE49-F238E27FC236}">
                <a16:creationId xmlns:a16="http://schemas.microsoft.com/office/drawing/2014/main" id="{77948CE2-4D88-B32F-4524-CEF169CC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20" name="Obrázek 219">
            <a:extLst>
              <a:ext uri="{FF2B5EF4-FFF2-40B4-BE49-F238E27FC236}">
                <a16:creationId xmlns:a16="http://schemas.microsoft.com/office/drawing/2014/main" id="{ADC213F4-4CF6-FB97-F8BC-C275425E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22" name="Obrázek 221">
            <a:extLst>
              <a:ext uri="{FF2B5EF4-FFF2-40B4-BE49-F238E27FC236}">
                <a16:creationId xmlns:a16="http://schemas.microsoft.com/office/drawing/2014/main" id="{D5923543-3C15-FB80-06D7-B1EC9ED7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24" name="Obrázek 223">
            <a:extLst>
              <a:ext uri="{FF2B5EF4-FFF2-40B4-BE49-F238E27FC236}">
                <a16:creationId xmlns:a16="http://schemas.microsoft.com/office/drawing/2014/main" id="{EC53FDA2-F980-2EBB-42AF-60BF92BD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26" name="Obrázek 225">
            <a:extLst>
              <a:ext uri="{FF2B5EF4-FFF2-40B4-BE49-F238E27FC236}">
                <a16:creationId xmlns:a16="http://schemas.microsoft.com/office/drawing/2014/main" id="{2E7EBAB0-B295-B8DF-506F-72B1B640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28" name="Obrázek 227">
            <a:extLst>
              <a:ext uri="{FF2B5EF4-FFF2-40B4-BE49-F238E27FC236}">
                <a16:creationId xmlns:a16="http://schemas.microsoft.com/office/drawing/2014/main" id="{2A6CBCC5-3D60-6661-C9F7-042F31C4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30" name="Obrázek 229">
            <a:extLst>
              <a:ext uri="{FF2B5EF4-FFF2-40B4-BE49-F238E27FC236}">
                <a16:creationId xmlns:a16="http://schemas.microsoft.com/office/drawing/2014/main" id="{02383E49-503B-5FDF-B627-6F6C45B7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32" name="Obrázek 231">
            <a:extLst>
              <a:ext uri="{FF2B5EF4-FFF2-40B4-BE49-F238E27FC236}">
                <a16:creationId xmlns:a16="http://schemas.microsoft.com/office/drawing/2014/main" id="{111FA74D-C15C-95B3-CF4D-D1127978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34" name="Obrázek 233">
            <a:extLst>
              <a:ext uri="{FF2B5EF4-FFF2-40B4-BE49-F238E27FC236}">
                <a16:creationId xmlns:a16="http://schemas.microsoft.com/office/drawing/2014/main" id="{FBB7B632-9845-DDDD-073C-E727A53A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36" name="Obrázek 235">
            <a:extLst>
              <a:ext uri="{FF2B5EF4-FFF2-40B4-BE49-F238E27FC236}">
                <a16:creationId xmlns:a16="http://schemas.microsoft.com/office/drawing/2014/main" id="{73CD4BA6-402E-AB8E-87DB-AE2052AA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38" name="Obrázek 237">
            <a:extLst>
              <a:ext uri="{FF2B5EF4-FFF2-40B4-BE49-F238E27FC236}">
                <a16:creationId xmlns:a16="http://schemas.microsoft.com/office/drawing/2014/main" id="{1F837F74-22C5-1137-83C9-1F92B6606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40" name="Obrázek 239">
            <a:extLst>
              <a:ext uri="{FF2B5EF4-FFF2-40B4-BE49-F238E27FC236}">
                <a16:creationId xmlns:a16="http://schemas.microsoft.com/office/drawing/2014/main" id="{ED141244-063F-A866-AC55-E2AB2071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42" name="Obrázek 241">
            <a:extLst>
              <a:ext uri="{FF2B5EF4-FFF2-40B4-BE49-F238E27FC236}">
                <a16:creationId xmlns:a16="http://schemas.microsoft.com/office/drawing/2014/main" id="{07AF46BD-497A-5CCB-2C36-14BF4328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44" name="Obrázek 243">
            <a:extLst>
              <a:ext uri="{FF2B5EF4-FFF2-40B4-BE49-F238E27FC236}">
                <a16:creationId xmlns:a16="http://schemas.microsoft.com/office/drawing/2014/main" id="{B3B198B8-9DB9-2427-94D0-66AA2A3F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46" name="Obrázek 245">
            <a:extLst>
              <a:ext uri="{FF2B5EF4-FFF2-40B4-BE49-F238E27FC236}">
                <a16:creationId xmlns:a16="http://schemas.microsoft.com/office/drawing/2014/main" id="{9172D41D-4E6B-854B-7C90-F6E4A379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48" name="Obrázek 247">
            <a:extLst>
              <a:ext uri="{FF2B5EF4-FFF2-40B4-BE49-F238E27FC236}">
                <a16:creationId xmlns:a16="http://schemas.microsoft.com/office/drawing/2014/main" id="{D80E8DEB-D415-8BFF-2499-523C2797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50" name="Obrázek 249">
            <a:extLst>
              <a:ext uri="{FF2B5EF4-FFF2-40B4-BE49-F238E27FC236}">
                <a16:creationId xmlns:a16="http://schemas.microsoft.com/office/drawing/2014/main" id="{3B374C4B-1251-1522-9FB7-4E4F4DF7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52" name="Obrázek 251">
            <a:extLst>
              <a:ext uri="{FF2B5EF4-FFF2-40B4-BE49-F238E27FC236}">
                <a16:creationId xmlns:a16="http://schemas.microsoft.com/office/drawing/2014/main" id="{6FE58A8A-CB7F-912E-8AC1-756F5A8C0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54" name="Obrázek 253">
            <a:extLst>
              <a:ext uri="{FF2B5EF4-FFF2-40B4-BE49-F238E27FC236}">
                <a16:creationId xmlns:a16="http://schemas.microsoft.com/office/drawing/2014/main" id="{892BF7D0-8473-92B9-F2EB-68EB3B6B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56" name="Obrázek 255">
            <a:extLst>
              <a:ext uri="{FF2B5EF4-FFF2-40B4-BE49-F238E27FC236}">
                <a16:creationId xmlns:a16="http://schemas.microsoft.com/office/drawing/2014/main" id="{6261EE49-C7BD-EA31-611A-6F00B40A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58" name="Obrázek 257">
            <a:extLst>
              <a:ext uri="{FF2B5EF4-FFF2-40B4-BE49-F238E27FC236}">
                <a16:creationId xmlns:a16="http://schemas.microsoft.com/office/drawing/2014/main" id="{EEC744F3-C00D-D31C-B862-93B00502F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60" name="Obrázek 259">
            <a:extLst>
              <a:ext uri="{FF2B5EF4-FFF2-40B4-BE49-F238E27FC236}">
                <a16:creationId xmlns:a16="http://schemas.microsoft.com/office/drawing/2014/main" id="{E91C53C1-7DB5-9B18-DCC2-A77C9E9A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62" name="Obrázek 261">
            <a:extLst>
              <a:ext uri="{FF2B5EF4-FFF2-40B4-BE49-F238E27FC236}">
                <a16:creationId xmlns:a16="http://schemas.microsoft.com/office/drawing/2014/main" id="{E0F60F89-3094-6AAE-B4C6-82C90FA0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64" name="Obrázek 263">
            <a:extLst>
              <a:ext uri="{FF2B5EF4-FFF2-40B4-BE49-F238E27FC236}">
                <a16:creationId xmlns:a16="http://schemas.microsoft.com/office/drawing/2014/main" id="{4904D587-0B9E-A0A6-1747-F31EBD89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66" name="Obrázek 265">
            <a:extLst>
              <a:ext uri="{FF2B5EF4-FFF2-40B4-BE49-F238E27FC236}">
                <a16:creationId xmlns:a16="http://schemas.microsoft.com/office/drawing/2014/main" id="{86E4950D-FA8D-FA3F-688E-ED114008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68" name="Obrázek 267">
            <a:extLst>
              <a:ext uri="{FF2B5EF4-FFF2-40B4-BE49-F238E27FC236}">
                <a16:creationId xmlns:a16="http://schemas.microsoft.com/office/drawing/2014/main" id="{97BE02C9-2878-9A30-BACE-1A927204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70" name="Obrázek 269">
            <a:extLst>
              <a:ext uri="{FF2B5EF4-FFF2-40B4-BE49-F238E27FC236}">
                <a16:creationId xmlns:a16="http://schemas.microsoft.com/office/drawing/2014/main" id="{E578CC6B-E2E9-2D50-187E-C9ED5E3D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72" name="Obrázek 271">
            <a:extLst>
              <a:ext uri="{FF2B5EF4-FFF2-40B4-BE49-F238E27FC236}">
                <a16:creationId xmlns:a16="http://schemas.microsoft.com/office/drawing/2014/main" id="{C0BB6977-62CC-CACB-6EA1-9844D1EE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74" name="Obrázek 273">
            <a:extLst>
              <a:ext uri="{FF2B5EF4-FFF2-40B4-BE49-F238E27FC236}">
                <a16:creationId xmlns:a16="http://schemas.microsoft.com/office/drawing/2014/main" id="{F49AD9E9-4162-E02B-C779-3E26A264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76" name="Obrázek 275">
            <a:extLst>
              <a:ext uri="{FF2B5EF4-FFF2-40B4-BE49-F238E27FC236}">
                <a16:creationId xmlns:a16="http://schemas.microsoft.com/office/drawing/2014/main" id="{69E89271-C4FB-64B9-BA85-D0073E55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78" name="Obrázek 277">
            <a:extLst>
              <a:ext uri="{FF2B5EF4-FFF2-40B4-BE49-F238E27FC236}">
                <a16:creationId xmlns:a16="http://schemas.microsoft.com/office/drawing/2014/main" id="{46B7139F-DE04-9569-9A59-DF0893DFD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80" name="Obrázek 279">
            <a:extLst>
              <a:ext uri="{FF2B5EF4-FFF2-40B4-BE49-F238E27FC236}">
                <a16:creationId xmlns:a16="http://schemas.microsoft.com/office/drawing/2014/main" id="{222F34B5-7599-95D5-C622-C2E0E9B4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82" name="Obrázek 281">
            <a:extLst>
              <a:ext uri="{FF2B5EF4-FFF2-40B4-BE49-F238E27FC236}">
                <a16:creationId xmlns:a16="http://schemas.microsoft.com/office/drawing/2014/main" id="{1B7157DC-5ABE-2586-E593-C7821294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84" name="Obrázek 283">
            <a:extLst>
              <a:ext uri="{FF2B5EF4-FFF2-40B4-BE49-F238E27FC236}">
                <a16:creationId xmlns:a16="http://schemas.microsoft.com/office/drawing/2014/main" id="{17E67163-9503-CDED-6C15-8EE9F00D5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86" name="Obrázek 285">
            <a:extLst>
              <a:ext uri="{FF2B5EF4-FFF2-40B4-BE49-F238E27FC236}">
                <a16:creationId xmlns:a16="http://schemas.microsoft.com/office/drawing/2014/main" id="{170C93C6-1870-BA44-A7A8-6FE45FE7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88" name="Obrázek 287">
            <a:extLst>
              <a:ext uri="{FF2B5EF4-FFF2-40B4-BE49-F238E27FC236}">
                <a16:creationId xmlns:a16="http://schemas.microsoft.com/office/drawing/2014/main" id="{7D789BBF-77CB-A077-C34A-DE26D9F0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90" name="Obrázek 289">
            <a:extLst>
              <a:ext uri="{FF2B5EF4-FFF2-40B4-BE49-F238E27FC236}">
                <a16:creationId xmlns:a16="http://schemas.microsoft.com/office/drawing/2014/main" id="{94CDEC37-E663-A9F5-D089-893BB9C5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92" name="Obrázek 291">
            <a:extLst>
              <a:ext uri="{FF2B5EF4-FFF2-40B4-BE49-F238E27FC236}">
                <a16:creationId xmlns:a16="http://schemas.microsoft.com/office/drawing/2014/main" id="{1A9C61A5-B444-05FF-0994-6EACDC0D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94" name="Obrázek 293">
            <a:extLst>
              <a:ext uri="{FF2B5EF4-FFF2-40B4-BE49-F238E27FC236}">
                <a16:creationId xmlns:a16="http://schemas.microsoft.com/office/drawing/2014/main" id="{85F67145-3724-F709-7FC2-211570EF7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96" name="Obrázek 295">
            <a:extLst>
              <a:ext uri="{FF2B5EF4-FFF2-40B4-BE49-F238E27FC236}">
                <a16:creationId xmlns:a16="http://schemas.microsoft.com/office/drawing/2014/main" id="{F88BDEF5-C6FD-A85C-3C32-01313BAC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298" name="Obrázek 297">
            <a:extLst>
              <a:ext uri="{FF2B5EF4-FFF2-40B4-BE49-F238E27FC236}">
                <a16:creationId xmlns:a16="http://schemas.microsoft.com/office/drawing/2014/main" id="{C98BFECC-95B4-86AB-6981-CF012BDB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00" name="Obrázek 299">
            <a:extLst>
              <a:ext uri="{FF2B5EF4-FFF2-40B4-BE49-F238E27FC236}">
                <a16:creationId xmlns:a16="http://schemas.microsoft.com/office/drawing/2014/main" id="{3B3211F0-B4C7-31CC-1505-7601446E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02" name="Obrázek 301">
            <a:extLst>
              <a:ext uri="{FF2B5EF4-FFF2-40B4-BE49-F238E27FC236}">
                <a16:creationId xmlns:a16="http://schemas.microsoft.com/office/drawing/2014/main" id="{848EA272-7154-F98F-C260-3705D2296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04" name="Obrázek 303">
            <a:extLst>
              <a:ext uri="{FF2B5EF4-FFF2-40B4-BE49-F238E27FC236}">
                <a16:creationId xmlns:a16="http://schemas.microsoft.com/office/drawing/2014/main" id="{B5FE8404-77EF-813A-0CCD-4AA7F130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06" name="Obrázek 305">
            <a:extLst>
              <a:ext uri="{FF2B5EF4-FFF2-40B4-BE49-F238E27FC236}">
                <a16:creationId xmlns:a16="http://schemas.microsoft.com/office/drawing/2014/main" id="{2D3AC9CB-6D30-D76F-32C4-FAF154EB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08" name="Obrázek 307">
            <a:extLst>
              <a:ext uri="{FF2B5EF4-FFF2-40B4-BE49-F238E27FC236}">
                <a16:creationId xmlns:a16="http://schemas.microsoft.com/office/drawing/2014/main" id="{342CBAC3-E5DE-E409-AC59-6036C8CD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10" name="Obrázek 309">
            <a:extLst>
              <a:ext uri="{FF2B5EF4-FFF2-40B4-BE49-F238E27FC236}">
                <a16:creationId xmlns:a16="http://schemas.microsoft.com/office/drawing/2014/main" id="{DC621F28-A664-485A-260C-7EDEE60C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12" name="Obrázek 311">
            <a:extLst>
              <a:ext uri="{FF2B5EF4-FFF2-40B4-BE49-F238E27FC236}">
                <a16:creationId xmlns:a16="http://schemas.microsoft.com/office/drawing/2014/main" id="{AE385A99-4ED2-F16E-B124-E72E5F52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14" name="Obrázek 313">
            <a:extLst>
              <a:ext uri="{FF2B5EF4-FFF2-40B4-BE49-F238E27FC236}">
                <a16:creationId xmlns:a16="http://schemas.microsoft.com/office/drawing/2014/main" id="{5F22BCEE-6056-E1AD-C34F-6F3022320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16" name="Obrázek 315">
            <a:extLst>
              <a:ext uri="{FF2B5EF4-FFF2-40B4-BE49-F238E27FC236}">
                <a16:creationId xmlns:a16="http://schemas.microsoft.com/office/drawing/2014/main" id="{D13A789A-DE4E-A76B-0204-9FDD19A3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18" name="Obrázek 317">
            <a:extLst>
              <a:ext uri="{FF2B5EF4-FFF2-40B4-BE49-F238E27FC236}">
                <a16:creationId xmlns:a16="http://schemas.microsoft.com/office/drawing/2014/main" id="{E811944C-56F4-3E91-129B-DC8E7931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20" name="Obrázek 319">
            <a:extLst>
              <a:ext uri="{FF2B5EF4-FFF2-40B4-BE49-F238E27FC236}">
                <a16:creationId xmlns:a16="http://schemas.microsoft.com/office/drawing/2014/main" id="{A9D76F29-BE1A-16A4-BC59-540FF320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22" name="Obrázek 321">
            <a:extLst>
              <a:ext uri="{FF2B5EF4-FFF2-40B4-BE49-F238E27FC236}">
                <a16:creationId xmlns:a16="http://schemas.microsoft.com/office/drawing/2014/main" id="{CB4600D1-3945-1F7E-AE3F-4AB5D3E6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24" name="Obrázek 323">
            <a:extLst>
              <a:ext uri="{FF2B5EF4-FFF2-40B4-BE49-F238E27FC236}">
                <a16:creationId xmlns:a16="http://schemas.microsoft.com/office/drawing/2014/main" id="{D19EC940-3963-000C-1BD3-8EB38CCD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26" name="Obrázek 325">
            <a:extLst>
              <a:ext uri="{FF2B5EF4-FFF2-40B4-BE49-F238E27FC236}">
                <a16:creationId xmlns:a16="http://schemas.microsoft.com/office/drawing/2014/main" id="{5543C96F-0200-A42B-F416-76954091C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28" name="Obrázek 327">
            <a:extLst>
              <a:ext uri="{FF2B5EF4-FFF2-40B4-BE49-F238E27FC236}">
                <a16:creationId xmlns:a16="http://schemas.microsoft.com/office/drawing/2014/main" id="{106FE580-86C5-F0F9-7CC9-2C87977C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30" name="Obrázek 329">
            <a:extLst>
              <a:ext uri="{FF2B5EF4-FFF2-40B4-BE49-F238E27FC236}">
                <a16:creationId xmlns:a16="http://schemas.microsoft.com/office/drawing/2014/main" id="{F37EB017-EC35-17D9-827B-439A7DFA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32" name="Obrázek 331">
            <a:extLst>
              <a:ext uri="{FF2B5EF4-FFF2-40B4-BE49-F238E27FC236}">
                <a16:creationId xmlns:a16="http://schemas.microsoft.com/office/drawing/2014/main" id="{3DF4B84A-0EB2-701C-A38A-3E2FECA8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34" name="Obrázek 333">
            <a:extLst>
              <a:ext uri="{FF2B5EF4-FFF2-40B4-BE49-F238E27FC236}">
                <a16:creationId xmlns:a16="http://schemas.microsoft.com/office/drawing/2014/main" id="{E2E34EFC-099C-9C49-1AA5-E14E8EDF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36" name="Obrázek 335">
            <a:extLst>
              <a:ext uri="{FF2B5EF4-FFF2-40B4-BE49-F238E27FC236}">
                <a16:creationId xmlns:a16="http://schemas.microsoft.com/office/drawing/2014/main" id="{1D176C43-B1AD-E73E-06A6-02F133591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38" name="Obrázek 337">
            <a:extLst>
              <a:ext uri="{FF2B5EF4-FFF2-40B4-BE49-F238E27FC236}">
                <a16:creationId xmlns:a16="http://schemas.microsoft.com/office/drawing/2014/main" id="{CEAD2A6D-4604-0239-43B3-EBC7EEA96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40" name="Obrázek 339">
            <a:extLst>
              <a:ext uri="{FF2B5EF4-FFF2-40B4-BE49-F238E27FC236}">
                <a16:creationId xmlns:a16="http://schemas.microsoft.com/office/drawing/2014/main" id="{18AF192B-2AE2-4F75-2519-B6198102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42" name="Obrázek 341">
            <a:extLst>
              <a:ext uri="{FF2B5EF4-FFF2-40B4-BE49-F238E27FC236}">
                <a16:creationId xmlns:a16="http://schemas.microsoft.com/office/drawing/2014/main" id="{C7306F77-E5AA-292C-7AA5-D24A8A97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44" name="Obrázek 343">
            <a:extLst>
              <a:ext uri="{FF2B5EF4-FFF2-40B4-BE49-F238E27FC236}">
                <a16:creationId xmlns:a16="http://schemas.microsoft.com/office/drawing/2014/main" id="{4067103E-9131-71AE-9A84-1205D633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46" name="Obrázek 345">
            <a:extLst>
              <a:ext uri="{FF2B5EF4-FFF2-40B4-BE49-F238E27FC236}">
                <a16:creationId xmlns:a16="http://schemas.microsoft.com/office/drawing/2014/main" id="{3F3BC51D-FF54-6D20-3B7A-8276DA5C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48" name="Obrázek 347">
            <a:extLst>
              <a:ext uri="{FF2B5EF4-FFF2-40B4-BE49-F238E27FC236}">
                <a16:creationId xmlns:a16="http://schemas.microsoft.com/office/drawing/2014/main" id="{0FD577D8-CE57-DDDD-7870-6882FCA9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50" name="Obrázek 349">
            <a:extLst>
              <a:ext uri="{FF2B5EF4-FFF2-40B4-BE49-F238E27FC236}">
                <a16:creationId xmlns:a16="http://schemas.microsoft.com/office/drawing/2014/main" id="{A20E9107-C440-E201-428D-834829DC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52" name="Obrázek 351">
            <a:extLst>
              <a:ext uri="{FF2B5EF4-FFF2-40B4-BE49-F238E27FC236}">
                <a16:creationId xmlns:a16="http://schemas.microsoft.com/office/drawing/2014/main" id="{DD32734D-522C-4EAB-5F9E-46AC54CE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54" name="Obrázek 353">
            <a:extLst>
              <a:ext uri="{FF2B5EF4-FFF2-40B4-BE49-F238E27FC236}">
                <a16:creationId xmlns:a16="http://schemas.microsoft.com/office/drawing/2014/main" id="{C4B4F98C-69AF-B751-74E7-1F6F4E5B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56" name="Obrázek 355">
            <a:extLst>
              <a:ext uri="{FF2B5EF4-FFF2-40B4-BE49-F238E27FC236}">
                <a16:creationId xmlns:a16="http://schemas.microsoft.com/office/drawing/2014/main" id="{3F22E93F-BFBF-D7C2-2B69-59505D89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58" name="Obrázek 357">
            <a:extLst>
              <a:ext uri="{FF2B5EF4-FFF2-40B4-BE49-F238E27FC236}">
                <a16:creationId xmlns:a16="http://schemas.microsoft.com/office/drawing/2014/main" id="{035F461B-CFCF-9D33-CD5F-E0F0EF91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60" name="Obrázek 359">
            <a:extLst>
              <a:ext uri="{FF2B5EF4-FFF2-40B4-BE49-F238E27FC236}">
                <a16:creationId xmlns:a16="http://schemas.microsoft.com/office/drawing/2014/main" id="{E30D7F44-FCDF-5848-DF62-EDEE07EB0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62" name="Obrázek 361">
            <a:extLst>
              <a:ext uri="{FF2B5EF4-FFF2-40B4-BE49-F238E27FC236}">
                <a16:creationId xmlns:a16="http://schemas.microsoft.com/office/drawing/2014/main" id="{499ACCDD-741F-82CE-7D12-8D562821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64" name="Obrázek 363">
            <a:extLst>
              <a:ext uri="{FF2B5EF4-FFF2-40B4-BE49-F238E27FC236}">
                <a16:creationId xmlns:a16="http://schemas.microsoft.com/office/drawing/2014/main" id="{6349C60A-13A3-7BB0-B4E8-BE016BCA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66" name="Obrázek 365">
            <a:extLst>
              <a:ext uri="{FF2B5EF4-FFF2-40B4-BE49-F238E27FC236}">
                <a16:creationId xmlns:a16="http://schemas.microsoft.com/office/drawing/2014/main" id="{B635C636-C58B-F3E1-6CF3-B2D0F21A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68" name="Obrázek 367">
            <a:extLst>
              <a:ext uri="{FF2B5EF4-FFF2-40B4-BE49-F238E27FC236}">
                <a16:creationId xmlns:a16="http://schemas.microsoft.com/office/drawing/2014/main" id="{9D3B16D9-A710-C60F-24D6-2FF69EA8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70" name="Obrázek 369">
            <a:extLst>
              <a:ext uri="{FF2B5EF4-FFF2-40B4-BE49-F238E27FC236}">
                <a16:creationId xmlns:a16="http://schemas.microsoft.com/office/drawing/2014/main" id="{94223B9F-53B2-B150-3740-07F9A63F0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72" name="Obrázek 371">
            <a:extLst>
              <a:ext uri="{FF2B5EF4-FFF2-40B4-BE49-F238E27FC236}">
                <a16:creationId xmlns:a16="http://schemas.microsoft.com/office/drawing/2014/main" id="{B3371A36-3744-F204-CAF5-688DC2A8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74" name="Obrázek 373">
            <a:extLst>
              <a:ext uri="{FF2B5EF4-FFF2-40B4-BE49-F238E27FC236}">
                <a16:creationId xmlns:a16="http://schemas.microsoft.com/office/drawing/2014/main" id="{325FDD80-1F11-3E48-60EE-F9297FE0D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76" name="Obrázek 375">
            <a:extLst>
              <a:ext uri="{FF2B5EF4-FFF2-40B4-BE49-F238E27FC236}">
                <a16:creationId xmlns:a16="http://schemas.microsoft.com/office/drawing/2014/main" id="{E9112F63-0F4A-7543-0325-355AD119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78" name="Obrázek 377">
            <a:extLst>
              <a:ext uri="{FF2B5EF4-FFF2-40B4-BE49-F238E27FC236}">
                <a16:creationId xmlns:a16="http://schemas.microsoft.com/office/drawing/2014/main" id="{97393BFC-0680-87E8-0CDD-F6C0B8E0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80" name="Obrázek 379">
            <a:extLst>
              <a:ext uri="{FF2B5EF4-FFF2-40B4-BE49-F238E27FC236}">
                <a16:creationId xmlns:a16="http://schemas.microsoft.com/office/drawing/2014/main" id="{6BDB2215-CD0F-9AB3-3622-DA1904C0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82" name="Obrázek 381">
            <a:extLst>
              <a:ext uri="{FF2B5EF4-FFF2-40B4-BE49-F238E27FC236}">
                <a16:creationId xmlns:a16="http://schemas.microsoft.com/office/drawing/2014/main" id="{D8341586-08FF-9727-3CD6-312F3C4E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84" name="Obrázek 383">
            <a:extLst>
              <a:ext uri="{FF2B5EF4-FFF2-40B4-BE49-F238E27FC236}">
                <a16:creationId xmlns:a16="http://schemas.microsoft.com/office/drawing/2014/main" id="{02F72228-6DE9-A93A-BADA-473846D4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86" name="Obrázek 385">
            <a:extLst>
              <a:ext uri="{FF2B5EF4-FFF2-40B4-BE49-F238E27FC236}">
                <a16:creationId xmlns:a16="http://schemas.microsoft.com/office/drawing/2014/main" id="{15FC1DC8-4D65-DB38-92BA-C1BC9B31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88" name="Obrázek 387">
            <a:extLst>
              <a:ext uri="{FF2B5EF4-FFF2-40B4-BE49-F238E27FC236}">
                <a16:creationId xmlns:a16="http://schemas.microsoft.com/office/drawing/2014/main" id="{DE7E8724-58E4-B7B7-0C7D-D92B24DF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90" name="Obrázek 389">
            <a:extLst>
              <a:ext uri="{FF2B5EF4-FFF2-40B4-BE49-F238E27FC236}">
                <a16:creationId xmlns:a16="http://schemas.microsoft.com/office/drawing/2014/main" id="{7FD714D6-46DF-FE15-4093-141277E2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92" name="Obrázek 391">
            <a:extLst>
              <a:ext uri="{FF2B5EF4-FFF2-40B4-BE49-F238E27FC236}">
                <a16:creationId xmlns:a16="http://schemas.microsoft.com/office/drawing/2014/main" id="{0C00E640-0F84-15B9-FF32-5032B48F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94" name="Obrázek 393">
            <a:extLst>
              <a:ext uri="{FF2B5EF4-FFF2-40B4-BE49-F238E27FC236}">
                <a16:creationId xmlns:a16="http://schemas.microsoft.com/office/drawing/2014/main" id="{5E2E9905-CB55-8296-7870-2C3CB607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96" name="Obrázek 395">
            <a:extLst>
              <a:ext uri="{FF2B5EF4-FFF2-40B4-BE49-F238E27FC236}">
                <a16:creationId xmlns:a16="http://schemas.microsoft.com/office/drawing/2014/main" id="{BCE48C48-43E6-B8F3-DCE4-E09C7D57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398" name="Obrázek 397">
            <a:extLst>
              <a:ext uri="{FF2B5EF4-FFF2-40B4-BE49-F238E27FC236}">
                <a16:creationId xmlns:a16="http://schemas.microsoft.com/office/drawing/2014/main" id="{3A6D03E7-DBD5-AD3E-0E85-AADD1EF0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00" name="Obrázek 399">
            <a:extLst>
              <a:ext uri="{FF2B5EF4-FFF2-40B4-BE49-F238E27FC236}">
                <a16:creationId xmlns:a16="http://schemas.microsoft.com/office/drawing/2014/main" id="{0CAB26AC-C638-867A-0E6C-87F31F188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02" name="Obrázek 401">
            <a:extLst>
              <a:ext uri="{FF2B5EF4-FFF2-40B4-BE49-F238E27FC236}">
                <a16:creationId xmlns:a16="http://schemas.microsoft.com/office/drawing/2014/main" id="{8BE339FA-30BF-E71B-7704-22938EEF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1"/>
            <a:ext cx="30" cy="17"/>
          </a:xfrm>
          <a:prstGeom prst="rect">
            <a:avLst/>
          </a:prstGeom>
        </p:spPr>
      </p:pic>
      <p:pic>
        <p:nvPicPr>
          <p:cNvPr id="404" name="Obrázek 403">
            <a:extLst>
              <a:ext uri="{FF2B5EF4-FFF2-40B4-BE49-F238E27FC236}">
                <a16:creationId xmlns:a16="http://schemas.microsoft.com/office/drawing/2014/main" id="{1B3FFC85-30E5-E425-4F3F-539A3EE2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06" name="Obrázek 405">
            <a:extLst>
              <a:ext uri="{FF2B5EF4-FFF2-40B4-BE49-F238E27FC236}">
                <a16:creationId xmlns:a16="http://schemas.microsoft.com/office/drawing/2014/main" id="{0CA0AB44-4681-F29C-9277-704E9C89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08" name="Obrázek 407">
            <a:extLst>
              <a:ext uri="{FF2B5EF4-FFF2-40B4-BE49-F238E27FC236}">
                <a16:creationId xmlns:a16="http://schemas.microsoft.com/office/drawing/2014/main" id="{D9C7B95E-D1B8-7513-11E8-7E0E851F2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10" name="Obrázek 409">
            <a:extLst>
              <a:ext uri="{FF2B5EF4-FFF2-40B4-BE49-F238E27FC236}">
                <a16:creationId xmlns:a16="http://schemas.microsoft.com/office/drawing/2014/main" id="{ECF42A4A-D50F-6B70-7A1B-03F0CF54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12" name="Obrázek 411">
            <a:extLst>
              <a:ext uri="{FF2B5EF4-FFF2-40B4-BE49-F238E27FC236}">
                <a16:creationId xmlns:a16="http://schemas.microsoft.com/office/drawing/2014/main" id="{8CB1EF55-A703-9A55-C956-D9D2727F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14" name="Obrázek 413">
            <a:extLst>
              <a:ext uri="{FF2B5EF4-FFF2-40B4-BE49-F238E27FC236}">
                <a16:creationId xmlns:a16="http://schemas.microsoft.com/office/drawing/2014/main" id="{3F1ADC0B-5137-1AE1-EA50-B759B19B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16" name="Obrázek 415">
            <a:extLst>
              <a:ext uri="{FF2B5EF4-FFF2-40B4-BE49-F238E27FC236}">
                <a16:creationId xmlns:a16="http://schemas.microsoft.com/office/drawing/2014/main" id="{C523D882-A4D0-361C-1116-33B674B5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18" name="Obrázek 417">
            <a:extLst>
              <a:ext uri="{FF2B5EF4-FFF2-40B4-BE49-F238E27FC236}">
                <a16:creationId xmlns:a16="http://schemas.microsoft.com/office/drawing/2014/main" id="{BA685344-90D5-15FC-5EA8-30EAC373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20" name="Obrázek 419">
            <a:extLst>
              <a:ext uri="{FF2B5EF4-FFF2-40B4-BE49-F238E27FC236}">
                <a16:creationId xmlns:a16="http://schemas.microsoft.com/office/drawing/2014/main" id="{2EB8E86D-D8B0-4E17-4B88-89DCD793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22" name="Obrázek 421">
            <a:extLst>
              <a:ext uri="{FF2B5EF4-FFF2-40B4-BE49-F238E27FC236}">
                <a16:creationId xmlns:a16="http://schemas.microsoft.com/office/drawing/2014/main" id="{FF762EF4-C449-D9FA-EA15-7C2F5A76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24" name="Obrázek 423">
            <a:extLst>
              <a:ext uri="{FF2B5EF4-FFF2-40B4-BE49-F238E27FC236}">
                <a16:creationId xmlns:a16="http://schemas.microsoft.com/office/drawing/2014/main" id="{FF151AB0-3469-B8DC-B778-11D85528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26" name="Obrázek 425">
            <a:extLst>
              <a:ext uri="{FF2B5EF4-FFF2-40B4-BE49-F238E27FC236}">
                <a16:creationId xmlns:a16="http://schemas.microsoft.com/office/drawing/2014/main" id="{3E3CA067-BF68-C2C2-F2DE-D53492FA6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28" name="Obrázek 427">
            <a:extLst>
              <a:ext uri="{FF2B5EF4-FFF2-40B4-BE49-F238E27FC236}">
                <a16:creationId xmlns:a16="http://schemas.microsoft.com/office/drawing/2014/main" id="{F49F664C-845C-50BC-A12B-B8C10720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30" name="Obrázek 429">
            <a:extLst>
              <a:ext uri="{FF2B5EF4-FFF2-40B4-BE49-F238E27FC236}">
                <a16:creationId xmlns:a16="http://schemas.microsoft.com/office/drawing/2014/main" id="{837CB233-E35A-C3A7-90F6-58F1BB269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32" name="Obrázek 431">
            <a:extLst>
              <a:ext uri="{FF2B5EF4-FFF2-40B4-BE49-F238E27FC236}">
                <a16:creationId xmlns:a16="http://schemas.microsoft.com/office/drawing/2014/main" id="{2CE8077F-1528-31F9-4CB1-F5690AC4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34" name="Obrázek 433">
            <a:extLst>
              <a:ext uri="{FF2B5EF4-FFF2-40B4-BE49-F238E27FC236}">
                <a16:creationId xmlns:a16="http://schemas.microsoft.com/office/drawing/2014/main" id="{00E15AED-9837-741A-62B4-4731A285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36" name="Obrázek 435">
            <a:extLst>
              <a:ext uri="{FF2B5EF4-FFF2-40B4-BE49-F238E27FC236}">
                <a16:creationId xmlns:a16="http://schemas.microsoft.com/office/drawing/2014/main" id="{86C5E7C5-3A96-A8BB-A4FB-5BE2C5B1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38" name="Obrázek 437">
            <a:extLst>
              <a:ext uri="{FF2B5EF4-FFF2-40B4-BE49-F238E27FC236}">
                <a16:creationId xmlns:a16="http://schemas.microsoft.com/office/drawing/2014/main" id="{7A255E59-D617-2263-AD98-A2B2DC72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40" name="Obrázek 439">
            <a:extLst>
              <a:ext uri="{FF2B5EF4-FFF2-40B4-BE49-F238E27FC236}">
                <a16:creationId xmlns:a16="http://schemas.microsoft.com/office/drawing/2014/main" id="{95C73B5B-0F3B-0B14-B9EE-51145C10C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42" name="Obrázek 441">
            <a:extLst>
              <a:ext uri="{FF2B5EF4-FFF2-40B4-BE49-F238E27FC236}">
                <a16:creationId xmlns:a16="http://schemas.microsoft.com/office/drawing/2014/main" id="{A78A924B-0794-0914-ADB2-2F7830EA5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44" name="Obrázek 443">
            <a:extLst>
              <a:ext uri="{FF2B5EF4-FFF2-40B4-BE49-F238E27FC236}">
                <a16:creationId xmlns:a16="http://schemas.microsoft.com/office/drawing/2014/main" id="{7A8A7644-7390-A945-C5E9-BF4DB5F4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46" name="Obrázek 445">
            <a:extLst>
              <a:ext uri="{FF2B5EF4-FFF2-40B4-BE49-F238E27FC236}">
                <a16:creationId xmlns:a16="http://schemas.microsoft.com/office/drawing/2014/main" id="{CCFAED76-356F-4A2C-D38A-658849BE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48" name="Obrázek 447">
            <a:extLst>
              <a:ext uri="{FF2B5EF4-FFF2-40B4-BE49-F238E27FC236}">
                <a16:creationId xmlns:a16="http://schemas.microsoft.com/office/drawing/2014/main" id="{F7D89E9C-7A69-02D0-B65E-BA1D6E924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50" name="Obrázek 449">
            <a:extLst>
              <a:ext uri="{FF2B5EF4-FFF2-40B4-BE49-F238E27FC236}">
                <a16:creationId xmlns:a16="http://schemas.microsoft.com/office/drawing/2014/main" id="{F53D4208-A72F-C7ED-101F-A9F02266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52" name="Obrázek 451">
            <a:extLst>
              <a:ext uri="{FF2B5EF4-FFF2-40B4-BE49-F238E27FC236}">
                <a16:creationId xmlns:a16="http://schemas.microsoft.com/office/drawing/2014/main" id="{EE6B58D1-E8FD-7FB2-EA25-8BDEFCD9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54" name="Obrázek 453">
            <a:extLst>
              <a:ext uri="{FF2B5EF4-FFF2-40B4-BE49-F238E27FC236}">
                <a16:creationId xmlns:a16="http://schemas.microsoft.com/office/drawing/2014/main" id="{22E553B5-2D76-A85F-EC02-3B074CBA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56" name="Obrázek 455">
            <a:extLst>
              <a:ext uri="{FF2B5EF4-FFF2-40B4-BE49-F238E27FC236}">
                <a16:creationId xmlns:a16="http://schemas.microsoft.com/office/drawing/2014/main" id="{E3C6FF4F-51E1-10F4-3801-5260DBB1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58" name="Obrázek 457">
            <a:extLst>
              <a:ext uri="{FF2B5EF4-FFF2-40B4-BE49-F238E27FC236}">
                <a16:creationId xmlns:a16="http://schemas.microsoft.com/office/drawing/2014/main" id="{3790277A-25AC-723F-3CD5-340013C3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60" name="Obrázek 459">
            <a:extLst>
              <a:ext uri="{FF2B5EF4-FFF2-40B4-BE49-F238E27FC236}">
                <a16:creationId xmlns:a16="http://schemas.microsoft.com/office/drawing/2014/main" id="{0F51539B-A90F-3188-DF7B-266F4052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62" name="Obrázek 461">
            <a:extLst>
              <a:ext uri="{FF2B5EF4-FFF2-40B4-BE49-F238E27FC236}">
                <a16:creationId xmlns:a16="http://schemas.microsoft.com/office/drawing/2014/main" id="{013CAED7-21D1-6300-DDAA-51EFA2AC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64" name="Obrázek 463">
            <a:extLst>
              <a:ext uri="{FF2B5EF4-FFF2-40B4-BE49-F238E27FC236}">
                <a16:creationId xmlns:a16="http://schemas.microsoft.com/office/drawing/2014/main" id="{A9C1547C-C209-0419-2762-22B0E7AE5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66" name="Obrázek 465">
            <a:extLst>
              <a:ext uri="{FF2B5EF4-FFF2-40B4-BE49-F238E27FC236}">
                <a16:creationId xmlns:a16="http://schemas.microsoft.com/office/drawing/2014/main" id="{64AACA7B-7978-4983-0386-A7017B34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68" name="Obrázek 467">
            <a:extLst>
              <a:ext uri="{FF2B5EF4-FFF2-40B4-BE49-F238E27FC236}">
                <a16:creationId xmlns:a16="http://schemas.microsoft.com/office/drawing/2014/main" id="{B4F5ECB0-46BB-FF95-FFF5-853B51B4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70" name="Obrázek 469">
            <a:extLst>
              <a:ext uri="{FF2B5EF4-FFF2-40B4-BE49-F238E27FC236}">
                <a16:creationId xmlns:a16="http://schemas.microsoft.com/office/drawing/2014/main" id="{084F6FF8-5854-B16F-12D3-1F37BF8F2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72" name="Obrázek 471">
            <a:extLst>
              <a:ext uri="{FF2B5EF4-FFF2-40B4-BE49-F238E27FC236}">
                <a16:creationId xmlns:a16="http://schemas.microsoft.com/office/drawing/2014/main" id="{766113BF-EA7B-0F91-8621-6AE8BC57C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74" name="Obrázek 473">
            <a:extLst>
              <a:ext uri="{FF2B5EF4-FFF2-40B4-BE49-F238E27FC236}">
                <a16:creationId xmlns:a16="http://schemas.microsoft.com/office/drawing/2014/main" id="{25F33D15-6582-2DE3-4F88-59D3F734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76" name="Obrázek 475">
            <a:extLst>
              <a:ext uri="{FF2B5EF4-FFF2-40B4-BE49-F238E27FC236}">
                <a16:creationId xmlns:a16="http://schemas.microsoft.com/office/drawing/2014/main" id="{B3B790EE-9F2F-43B4-0695-377BA06E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78" name="Obrázek 477">
            <a:extLst>
              <a:ext uri="{FF2B5EF4-FFF2-40B4-BE49-F238E27FC236}">
                <a16:creationId xmlns:a16="http://schemas.microsoft.com/office/drawing/2014/main" id="{538C52BF-3125-7B62-448B-0A9200CC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80" name="Obrázek 479">
            <a:extLst>
              <a:ext uri="{FF2B5EF4-FFF2-40B4-BE49-F238E27FC236}">
                <a16:creationId xmlns:a16="http://schemas.microsoft.com/office/drawing/2014/main" id="{08D615E3-ED03-795B-64AD-D85703510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82" name="Obrázek 481">
            <a:extLst>
              <a:ext uri="{FF2B5EF4-FFF2-40B4-BE49-F238E27FC236}">
                <a16:creationId xmlns:a16="http://schemas.microsoft.com/office/drawing/2014/main" id="{C10EDA23-9D94-2B29-E52F-28599DFFC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84" name="Obrázek 483">
            <a:extLst>
              <a:ext uri="{FF2B5EF4-FFF2-40B4-BE49-F238E27FC236}">
                <a16:creationId xmlns:a16="http://schemas.microsoft.com/office/drawing/2014/main" id="{9B09FF5C-A04E-8CF7-B638-A4F0B2B4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86" name="Obrázek 485">
            <a:extLst>
              <a:ext uri="{FF2B5EF4-FFF2-40B4-BE49-F238E27FC236}">
                <a16:creationId xmlns:a16="http://schemas.microsoft.com/office/drawing/2014/main" id="{7D8A895F-52FE-B8B1-966A-6673BB7B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88" name="Obrázek 487">
            <a:extLst>
              <a:ext uri="{FF2B5EF4-FFF2-40B4-BE49-F238E27FC236}">
                <a16:creationId xmlns:a16="http://schemas.microsoft.com/office/drawing/2014/main" id="{CAADA818-17CC-A043-0D39-06C7CD83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90" name="Obrázek 489">
            <a:extLst>
              <a:ext uri="{FF2B5EF4-FFF2-40B4-BE49-F238E27FC236}">
                <a16:creationId xmlns:a16="http://schemas.microsoft.com/office/drawing/2014/main" id="{BCD9A946-DAEA-15E0-B0AC-481FE4FD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92" name="Obrázek 491">
            <a:extLst>
              <a:ext uri="{FF2B5EF4-FFF2-40B4-BE49-F238E27FC236}">
                <a16:creationId xmlns:a16="http://schemas.microsoft.com/office/drawing/2014/main" id="{CFEA09DC-89DA-0894-6A9D-A57B1CB1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94" name="Obrázek 493">
            <a:extLst>
              <a:ext uri="{FF2B5EF4-FFF2-40B4-BE49-F238E27FC236}">
                <a16:creationId xmlns:a16="http://schemas.microsoft.com/office/drawing/2014/main" id="{66036B72-983C-3BCE-3758-22E0DD07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96" name="Obrázek 495">
            <a:extLst>
              <a:ext uri="{FF2B5EF4-FFF2-40B4-BE49-F238E27FC236}">
                <a16:creationId xmlns:a16="http://schemas.microsoft.com/office/drawing/2014/main" id="{210C5711-D615-48F7-DBEB-91195BEC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498" name="Obrázek 497">
            <a:extLst>
              <a:ext uri="{FF2B5EF4-FFF2-40B4-BE49-F238E27FC236}">
                <a16:creationId xmlns:a16="http://schemas.microsoft.com/office/drawing/2014/main" id="{5EFE1905-4202-5F80-B7B4-B0B2795F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00" name="Obrázek 499">
            <a:extLst>
              <a:ext uri="{FF2B5EF4-FFF2-40B4-BE49-F238E27FC236}">
                <a16:creationId xmlns:a16="http://schemas.microsoft.com/office/drawing/2014/main" id="{A7E0B5B2-5490-459F-F929-D9A3C2E6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02" name="Obrázek 501">
            <a:extLst>
              <a:ext uri="{FF2B5EF4-FFF2-40B4-BE49-F238E27FC236}">
                <a16:creationId xmlns:a16="http://schemas.microsoft.com/office/drawing/2014/main" id="{231B5162-D636-C9AA-3429-C51A4F3FF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04" name="Obrázek 503">
            <a:extLst>
              <a:ext uri="{FF2B5EF4-FFF2-40B4-BE49-F238E27FC236}">
                <a16:creationId xmlns:a16="http://schemas.microsoft.com/office/drawing/2014/main" id="{7D3AF6AD-075F-EB69-E01D-D37A74FB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06" name="Obrázek 505">
            <a:extLst>
              <a:ext uri="{FF2B5EF4-FFF2-40B4-BE49-F238E27FC236}">
                <a16:creationId xmlns:a16="http://schemas.microsoft.com/office/drawing/2014/main" id="{8D50AC39-00A4-BF3A-6F73-4E9ACCC6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08" name="Obrázek 507">
            <a:extLst>
              <a:ext uri="{FF2B5EF4-FFF2-40B4-BE49-F238E27FC236}">
                <a16:creationId xmlns:a16="http://schemas.microsoft.com/office/drawing/2014/main" id="{2C390419-CE49-7001-0EA7-BF3C3294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10" name="Obrázek 509">
            <a:extLst>
              <a:ext uri="{FF2B5EF4-FFF2-40B4-BE49-F238E27FC236}">
                <a16:creationId xmlns:a16="http://schemas.microsoft.com/office/drawing/2014/main" id="{78FC50ED-AE40-6F70-CE34-260DF9E0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12" name="Obrázek 511">
            <a:extLst>
              <a:ext uri="{FF2B5EF4-FFF2-40B4-BE49-F238E27FC236}">
                <a16:creationId xmlns:a16="http://schemas.microsoft.com/office/drawing/2014/main" id="{85F96AA7-C29D-D410-FAC7-59A8677F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14" name="Obrázek 513">
            <a:extLst>
              <a:ext uri="{FF2B5EF4-FFF2-40B4-BE49-F238E27FC236}">
                <a16:creationId xmlns:a16="http://schemas.microsoft.com/office/drawing/2014/main" id="{A9C4CA4E-9558-BE4B-02A9-AF469AC92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16" name="Obrázek 515">
            <a:extLst>
              <a:ext uri="{FF2B5EF4-FFF2-40B4-BE49-F238E27FC236}">
                <a16:creationId xmlns:a16="http://schemas.microsoft.com/office/drawing/2014/main" id="{9C29ECD2-012F-C352-3518-DD64FB43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18" name="Obrázek 517">
            <a:extLst>
              <a:ext uri="{FF2B5EF4-FFF2-40B4-BE49-F238E27FC236}">
                <a16:creationId xmlns:a16="http://schemas.microsoft.com/office/drawing/2014/main" id="{54452DE8-0CE8-58F6-99DD-5AB8E084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20" name="Obrázek 519">
            <a:extLst>
              <a:ext uri="{FF2B5EF4-FFF2-40B4-BE49-F238E27FC236}">
                <a16:creationId xmlns:a16="http://schemas.microsoft.com/office/drawing/2014/main" id="{8F2C3C5C-7517-BEF7-0AC4-1DDDEFDD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22" name="Obrázek 521">
            <a:extLst>
              <a:ext uri="{FF2B5EF4-FFF2-40B4-BE49-F238E27FC236}">
                <a16:creationId xmlns:a16="http://schemas.microsoft.com/office/drawing/2014/main" id="{DEDB1557-9B6A-ED61-9778-A7246AEA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24" name="Obrázek 523">
            <a:extLst>
              <a:ext uri="{FF2B5EF4-FFF2-40B4-BE49-F238E27FC236}">
                <a16:creationId xmlns:a16="http://schemas.microsoft.com/office/drawing/2014/main" id="{5347E626-77C9-E5AF-830C-7F8FA7BAF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26" name="Obrázek 525">
            <a:extLst>
              <a:ext uri="{FF2B5EF4-FFF2-40B4-BE49-F238E27FC236}">
                <a16:creationId xmlns:a16="http://schemas.microsoft.com/office/drawing/2014/main" id="{DE2F3A84-8CB8-BF03-B003-B32CCEB86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28" name="Obrázek 527">
            <a:extLst>
              <a:ext uri="{FF2B5EF4-FFF2-40B4-BE49-F238E27FC236}">
                <a16:creationId xmlns:a16="http://schemas.microsoft.com/office/drawing/2014/main" id="{78D3ABED-0068-8488-AB3A-09E97940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30" name="Obrázek 529">
            <a:extLst>
              <a:ext uri="{FF2B5EF4-FFF2-40B4-BE49-F238E27FC236}">
                <a16:creationId xmlns:a16="http://schemas.microsoft.com/office/drawing/2014/main" id="{D507731D-446D-F35C-5B46-1B7BD92A3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32" name="Obrázek 531">
            <a:extLst>
              <a:ext uri="{FF2B5EF4-FFF2-40B4-BE49-F238E27FC236}">
                <a16:creationId xmlns:a16="http://schemas.microsoft.com/office/drawing/2014/main" id="{1AF5575B-DEA0-0DF0-6CA2-90E596357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34" name="Obrázek 533">
            <a:extLst>
              <a:ext uri="{FF2B5EF4-FFF2-40B4-BE49-F238E27FC236}">
                <a16:creationId xmlns:a16="http://schemas.microsoft.com/office/drawing/2014/main" id="{9C134ABE-E6F7-8E63-6DB7-270AE467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36" name="Obrázek 535">
            <a:extLst>
              <a:ext uri="{FF2B5EF4-FFF2-40B4-BE49-F238E27FC236}">
                <a16:creationId xmlns:a16="http://schemas.microsoft.com/office/drawing/2014/main" id="{ADF4CFF7-4C1A-5BB8-83D9-53285EDA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38" name="Obrázek 537">
            <a:extLst>
              <a:ext uri="{FF2B5EF4-FFF2-40B4-BE49-F238E27FC236}">
                <a16:creationId xmlns:a16="http://schemas.microsoft.com/office/drawing/2014/main" id="{8CC585A7-77AF-5DBF-C6F8-470FEC9E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40" name="Obrázek 539">
            <a:extLst>
              <a:ext uri="{FF2B5EF4-FFF2-40B4-BE49-F238E27FC236}">
                <a16:creationId xmlns:a16="http://schemas.microsoft.com/office/drawing/2014/main" id="{3078AD2E-81A9-D8C9-9156-2C30490F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42" name="Obrázek 541">
            <a:extLst>
              <a:ext uri="{FF2B5EF4-FFF2-40B4-BE49-F238E27FC236}">
                <a16:creationId xmlns:a16="http://schemas.microsoft.com/office/drawing/2014/main" id="{C1EA30FD-FE83-5539-D9DD-B8C4FC06D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44" name="Obrázek 543">
            <a:extLst>
              <a:ext uri="{FF2B5EF4-FFF2-40B4-BE49-F238E27FC236}">
                <a16:creationId xmlns:a16="http://schemas.microsoft.com/office/drawing/2014/main" id="{8CD8CA23-3D01-07C1-37DD-42C87A02A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46" name="Obrázek 545">
            <a:extLst>
              <a:ext uri="{FF2B5EF4-FFF2-40B4-BE49-F238E27FC236}">
                <a16:creationId xmlns:a16="http://schemas.microsoft.com/office/drawing/2014/main" id="{FBAAE1D5-ED3E-EE7C-09F3-FAED4B139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48" name="Obrázek 547">
            <a:extLst>
              <a:ext uri="{FF2B5EF4-FFF2-40B4-BE49-F238E27FC236}">
                <a16:creationId xmlns:a16="http://schemas.microsoft.com/office/drawing/2014/main" id="{98ADC9E7-6C8F-5F82-C388-CAC02C71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50" name="Obrázek 549">
            <a:extLst>
              <a:ext uri="{FF2B5EF4-FFF2-40B4-BE49-F238E27FC236}">
                <a16:creationId xmlns:a16="http://schemas.microsoft.com/office/drawing/2014/main" id="{19B3427A-B815-6E23-41E4-7E6AFEBFE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52" name="Obrázek 551">
            <a:extLst>
              <a:ext uri="{FF2B5EF4-FFF2-40B4-BE49-F238E27FC236}">
                <a16:creationId xmlns:a16="http://schemas.microsoft.com/office/drawing/2014/main" id="{3069398E-33C9-7EA8-06F7-423F1698D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54" name="Obrázek 553">
            <a:extLst>
              <a:ext uri="{FF2B5EF4-FFF2-40B4-BE49-F238E27FC236}">
                <a16:creationId xmlns:a16="http://schemas.microsoft.com/office/drawing/2014/main" id="{A7EEDB11-9BAA-0F32-2413-0B0C1476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56" name="Obrázek 555">
            <a:extLst>
              <a:ext uri="{FF2B5EF4-FFF2-40B4-BE49-F238E27FC236}">
                <a16:creationId xmlns:a16="http://schemas.microsoft.com/office/drawing/2014/main" id="{73D34225-F7D0-6308-22F6-647BB551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58" name="Obrázek 557">
            <a:extLst>
              <a:ext uri="{FF2B5EF4-FFF2-40B4-BE49-F238E27FC236}">
                <a16:creationId xmlns:a16="http://schemas.microsoft.com/office/drawing/2014/main" id="{DA1FAC31-4F98-635E-D160-AC9C54619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60" name="Obrázek 559">
            <a:extLst>
              <a:ext uri="{FF2B5EF4-FFF2-40B4-BE49-F238E27FC236}">
                <a16:creationId xmlns:a16="http://schemas.microsoft.com/office/drawing/2014/main" id="{F07C4F9D-6C37-6743-C3CB-D43E344F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62" name="Obrázek 561">
            <a:extLst>
              <a:ext uri="{FF2B5EF4-FFF2-40B4-BE49-F238E27FC236}">
                <a16:creationId xmlns:a16="http://schemas.microsoft.com/office/drawing/2014/main" id="{802BAD49-B553-3992-ACAD-159B8BE69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64" name="Obrázek 563">
            <a:extLst>
              <a:ext uri="{FF2B5EF4-FFF2-40B4-BE49-F238E27FC236}">
                <a16:creationId xmlns:a16="http://schemas.microsoft.com/office/drawing/2014/main" id="{78CC1E7D-E3C9-6CA2-FC84-43738CA3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66" name="Obrázek 565">
            <a:extLst>
              <a:ext uri="{FF2B5EF4-FFF2-40B4-BE49-F238E27FC236}">
                <a16:creationId xmlns:a16="http://schemas.microsoft.com/office/drawing/2014/main" id="{51BA95EB-8B80-6B34-0A6D-016F4543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68" name="Obrázek 567">
            <a:extLst>
              <a:ext uri="{FF2B5EF4-FFF2-40B4-BE49-F238E27FC236}">
                <a16:creationId xmlns:a16="http://schemas.microsoft.com/office/drawing/2014/main" id="{768BAEF9-E1EF-317E-22BC-9B5689AB1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70" name="Obrázek 569">
            <a:extLst>
              <a:ext uri="{FF2B5EF4-FFF2-40B4-BE49-F238E27FC236}">
                <a16:creationId xmlns:a16="http://schemas.microsoft.com/office/drawing/2014/main" id="{23D92481-8849-FF28-0555-E5E09E4EA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72" name="Obrázek 571">
            <a:extLst>
              <a:ext uri="{FF2B5EF4-FFF2-40B4-BE49-F238E27FC236}">
                <a16:creationId xmlns:a16="http://schemas.microsoft.com/office/drawing/2014/main" id="{6375200E-9E4B-6D28-2BAF-B21F5A223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74" name="Obrázek 573">
            <a:extLst>
              <a:ext uri="{FF2B5EF4-FFF2-40B4-BE49-F238E27FC236}">
                <a16:creationId xmlns:a16="http://schemas.microsoft.com/office/drawing/2014/main" id="{543A2E99-AF39-7697-774D-49BD0410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76" name="Obrázek 575">
            <a:extLst>
              <a:ext uri="{FF2B5EF4-FFF2-40B4-BE49-F238E27FC236}">
                <a16:creationId xmlns:a16="http://schemas.microsoft.com/office/drawing/2014/main" id="{C5BC47A2-BB6C-3D3B-E724-C4B03A43E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78" name="Obrázek 577">
            <a:extLst>
              <a:ext uri="{FF2B5EF4-FFF2-40B4-BE49-F238E27FC236}">
                <a16:creationId xmlns:a16="http://schemas.microsoft.com/office/drawing/2014/main" id="{AEFA729E-C9E5-8A56-440F-32F237CB7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80" name="Obrázek 579">
            <a:extLst>
              <a:ext uri="{FF2B5EF4-FFF2-40B4-BE49-F238E27FC236}">
                <a16:creationId xmlns:a16="http://schemas.microsoft.com/office/drawing/2014/main" id="{1DE52C12-AB4D-3D75-C98F-EFAC3E64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82" name="Obrázek 581">
            <a:extLst>
              <a:ext uri="{FF2B5EF4-FFF2-40B4-BE49-F238E27FC236}">
                <a16:creationId xmlns:a16="http://schemas.microsoft.com/office/drawing/2014/main" id="{2DB00043-67AA-CDA6-ACCC-CEA3129E3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84" name="Obrázek 583">
            <a:extLst>
              <a:ext uri="{FF2B5EF4-FFF2-40B4-BE49-F238E27FC236}">
                <a16:creationId xmlns:a16="http://schemas.microsoft.com/office/drawing/2014/main" id="{1B9A6AAE-8A98-B9BF-4224-93C24611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86" name="Obrázek 585">
            <a:extLst>
              <a:ext uri="{FF2B5EF4-FFF2-40B4-BE49-F238E27FC236}">
                <a16:creationId xmlns:a16="http://schemas.microsoft.com/office/drawing/2014/main" id="{93C3DCD2-4A97-C4E5-3ED4-58672152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88" name="Obrázek 587">
            <a:extLst>
              <a:ext uri="{FF2B5EF4-FFF2-40B4-BE49-F238E27FC236}">
                <a16:creationId xmlns:a16="http://schemas.microsoft.com/office/drawing/2014/main" id="{ACFB5941-9613-9A23-AFAC-32EFE59B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90" name="Obrázek 589">
            <a:extLst>
              <a:ext uri="{FF2B5EF4-FFF2-40B4-BE49-F238E27FC236}">
                <a16:creationId xmlns:a16="http://schemas.microsoft.com/office/drawing/2014/main" id="{535151FD-C924-7AA3-E86C-1FA60DB6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92" name="Obrázek 591">
            <a:extLst>
              <a:ext uri="{FF2B5EF4-FFF2-40B4-BE49-F238E27FC236}">
                <a16:creationId xmlns:a16="http://schemas.microsoft.com/office/drawing/2014/main" id="{9335A67B-5058-1286-20F5-EC7712047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94" name="Obrázek 593">
            <a:extLst>
              <a:ext uri="{FF2B5EF4-FFF2-40B4-BE49-F238E27FC236}">
                <a16:creationId xmlns:a16="http://schemas.microsoft.com/office/drawing/2014/main" id="{E19BCCAF-D0F8-9363-B4B6-829186102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96" name="Obrázek 595">
            <a:extLst>
              <a:ext uri="{FF2B5EF4-FFF2-40B4-BE49-F238E27FC236}">
                <a16:creationId xmlns:a16="http://schemas.microsoft.com/office/drawing/2014/main" id="{DD0E8E32-FF8D-585A-3F34-BCAECBD38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598" name="Obrázek 597">
            <a:extLst>
              <a:ext uri="{FF2B5EF4-FFF2-40B4-BE49-F238E27FC236}">
                <a16:creationId xmlns:a16="http://schemas.microsoft.com/office/drawing/2014/main" id="{EDE70976-161D-1C0F-D167-FAF2B34E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00" name="Obrázek 599">
            <a:extLst>
              <a:ext uri="{FF2B5EF4-FFF2-40B4-BE49-F238E27FC236}">
                <a16:creationId xmlns:a16="http://schemas.microsoft.com/office/drawing/2014/main" id="{0F5E1337-18F4-619E-EDBD-10424F9BD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02" name="Obrázek 601">
            <a:extLst>
              <a:ext uri="{FF2B5EF4-FFF2-40B4-BE49-F238E27FC236}">
                <a16:creationId xmlns:a16="http://schemas.microsoft.com/office/drawing/2014/main" id="{63F68477-7DC6-073E-BE75-8135C737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04" name="Obrázek 603">
            <a:extLst>
              <a:ext uri="{FF2B5EF4-FFF2-40B4-BE49-F238E27FC236}">
                <a16:creationId xmlns:a16="http://schemas.microsoft.com/office/drawing/2014/main" id="{A29FE77B-8441-1D9F-3450-42AFDECDC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06" name="Obrázek 605">
            <a:extLst>
              <a:ext uri="{FF2B5EF4-FFF2-40B4-BE49-F238E27FC236}">
                <a16:creationId xmlns:a16="http://schemas.microsoft.com/office/drawing/2014/main" id="{11D870F9-FEFD-8E35-1F7F-790D1D11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08" name="Obrázek 607">
            <a:extLst>
              <a:ext uri="{FF2B5EF4-FFF2-40B4-BE49-F238E27FC236}">
                <a16:creationId xmlns:a16="http://schemas.microsoft.com/office/drawing/2014/main" id="{BB1C1636-D762-1A67-E61B-E3A5ECE5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10" name="Obrázek 609">
            <a:extLst>
              <a:ext uri="{FF2B5EF4-FFF2-40B4-BE49-F238E27FC236}">
                <a16:creationId xmlns:a16="http://schemas.microsoft.com/office/drawing/2014/main" id="{E44FEDA6-4CFD-91CA-EFE5-E072273C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12" name="Obrázek 611">
            <a:extLst>
              <a:ext uri="{FF2B5EF4-FFF2-40B4-BE49-F238E27FC236}">
                <a16:creationId xmlns:a16="http://schemas.microsoft.com/office/drawing/2014/main" id="{252619FA-96D2-49AD-5BFF-A80CE1AC2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14" name="Obrázek 613">
            <a:extLst>
              <a:ext uri="{FF2B5EF4-FFF2-40B4-BE49-F238E27FC236}">
                <a16:creationId xmlns:a16="http://schemas.microsoft.com/office/drawing/2014/main" id="{BE5C61BF-E03E-41DE-F891-0F0FABA5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16" name="Obrázek 615">
            <a:extLst>
              <a:ext uri="{FF2B5EF4-FFF2-40B4-BE49-F238E27FC236}">
                <a16:creationId xmlns:a16="http://schemas.microsoft.com/office/drawing/2014/main" id="{07C921D4-05C2-AEDE-02FE-63B432686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18" name="Obrázek 617">
            <a:extLst>
              <a:ext uri="{FF2B5EF4-FFF2-40B4-BE49-F238E27FC236}">
                <a16:creationId xmlns:a16="http://schemas.microsoft.com/office/drawing/2014/main" id="{8B998A1D-9388-03E5-E217-B59E3DE63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20" name="Obrázek 619">
            <a:extLst>
              <a:ext uri="{FF2B5EF4-FFF2-40B4-BE49-F238E27FC236}">
                <a16:creationId xmlns:a16="http://schemas.microsoft.com/office/drawing/2014/main" id="{4AFFF507-3DFE-D141-FF4A-6ABB9148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22" name="Obrázek 621">
            <a:extLst>
              <a:ext uri="{FF2B5EF4-FFF2-40B4-BE49-F238E27FC236}">
                <a16:creationId xmlns:a16="http://schemas.microsoft.com/office/drawing/2014/main" id="{C023B8A3-9D2C-1DB2-6CA0-FA27AE6A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24" name="Obrázek 623">
            <a:extLst>
              <a:ext uri="{FF2B5EF4-FFF2-40B4-BE49-F238E27FC236}">
                <a16:creationId xmlns:a16="http://schemas.microsoft.com/office/drawing/2014/main" id="{6781E601-E403-D8E2-B208-16AA2161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26" name="Obrázek 625">
            <a:extLst>
              <a:ext uri="{FF2B5EF4-FFF2-40B4-BE49-F238E27FC236}">
                <a16:creationId xmlns:a16="http://schemas.microsoft.com/office/drawing/2014/main" id="{ABF5AA64-90F4-A05B-403A-63609567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28" name="Obrázek 627">
            <a:extLst>
              <a:ext uri="{FF2B5EF4-FFF2-40B4-BE49-F238E27FC236}">
                <a16:creationId xmlns:a16="http://schemas.microsoft.com/office/drawing/2014/main" id="{BC7A0782-15B2-C825-EB44-19A175CAE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30" name="Obrázek 629">
            <a:extLst>
              <a:ext uri="{FF2B5EF4-FFF2-40B4-BE49-F238E27FC236}">
                <a16:creationId xmlns:a16="http://schemas.microsoft.com/office/drawing/2014/main" id="{8DCE546E-0B72-4C29-16D3-251204E83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32" name="Obrázek 631">
            <a:extLst>
              <a:ext uri="{FF2B5EF4-FFF2-40B4-BE49-F238E27FC236}">
                <a16:creationId xmlns:a16="http://schemas.microsoft.com/office/drawing/2014/main" id="{2597F020-5724-FB6B-218F-49EEF5FA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34" name="Obrázek 633">
            <a:extLst>
              <a:ext uri="{FF2B5EF4-FFF2-40B4-BE49-F238E27FC236}">
                <a16:creationId xmlns:a16="http://schemas.microsoft.com/office/drawing/2014/main" id="{07F8EF2B-73EC-C678-115D-E47181C1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36" name="Obrázek 635">
            <a:extLst>
              <a:ext uri="{FF2B5EF4-FFF2-40B4-BE49-F238E27FC236}">
                <a16:creationId xmlns:a16="http://schemas.microsoft.com/office/drawing/2014/main" id="{09AE568D-9C0D-4F5B-02AB-5D96BB6C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38" name="Obrázek 637">
            <a:extLst>
              <a:ext uri="{FF2B5EF4-FFF2-40B4-BE49-F238E27FC236}">
                <a16:creationId xmlns:a16="http://schemas.microsoft.com/office/drawing/2014/main" id="{05548E94-8908-436D-01B2-A4B110DF2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40" name="Obrázek 639">
            <a:extLst>
              <a:ext uri="{FF2B5EF4-FFF2-40B4-BE49-F238E27FC236}">
                <a16:creationId xmlns:a16="http://schemas.microsoft.com/office/drawing/2014/main" id="{75F16715-5B23-A56A-6720-BA9836B16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42" name="Obrázek 641">
            <a:extLst>
              <a:ext uri="{FF2B5EF4-FFF2-40B4-BE49-F238E27FC236}">
                <a16:creationId xmlns:a16="http://schemas.microsoft.com/office/drawing/2014/main" id="{8E1259C9-D223-BE41-572C-0F682A69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44" name="Obrázek 643">
            <a:extLst>
              <a:ext uri="{FF2B5EF4-FFF2-40B4-BE49-F238E27FC236}">
                <a16:creationId xmlns:a16="http://schemas.microsoft.com/office/drawing/2014/main" id="{31FD4E06-7CEC-BADE-3CCA-E313F8F89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46" name="Obrázek 645">
            <a:extLst>
              <a:ext uri="{FF2B5EF4-FFF2-40B4-BE49-F238E27FC236}">
                <a16:creationId xmlns:a16="http://schemas.microsoft.com/office/drawing/2014/main" id="{7BAA2AA3-AC0B-368F-45A1-DFF76D27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48" name="Obrázek 647">
            <a:extLst>
              <a:ext uri="{FF2B5EF4-FFF2-40B4-BE49-F238E27FC236}">
                <a16:creationId xmlns:a16="http://schemas.microsoft.com/office/drawing/2014/main" id="{FA4E6D0E-8E99-270F-1DC4-13FD4641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50" name="Obrázek 649">
            <a:extLst>
              <a:ext uri="{FF2B5EF4-FFF2-40B4-BE49-F238E27FC236}">
                <a16:creationId xmlns:a16="http://schemas.microsoft.com/office/drawing/2014/main" id="{9ED59495-7095-6D98-16E2-A036A6090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52" name="Obrázek 651">
            <a:extLst>
              <a:ext uri="{FF2B5EF4-FFF2-40B4-BE49-F238E27FC236}">
                <a16:creationId xmlns:a16="http://schemas.microsoft.com/office/drawing/2014/main" id="{18339621-5D6F-4454-A16B-604DF9126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54" name="Obrázek 653">
            <a:extLst>
              <a:ext uri="{FF2B5EF4-FFF2-40B4-BE49-F238E27FC236}">
                <a16:creationId xmlns:a16="http://schemas.microsoft.com/office/drawing/2014/main" id="{29AE822C-6BA7-24AB-A585-574EE043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56" name="Obrázek 655">
            <a:extLst>
              <a:ext uri="{FF2B5EF4-FFF2-40B4-BE49-F238E27FC236}">
                <a16:creationId xmlns:a16="http://schemas.microsoft.com/office/drawing/2014/main" id="{EAF4A6E8-3413-9DD4-CDCF-A5444903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58" name="Obrázek 657">
            <a:extLst>
              <a:ext uri="{FF2B5EF4-FFF2-40B4-BE49-F238E27FC236}">
                <a16:creationId xmlns:a16="http://schemas.microsoft.com/office/drawing/2014/main" id="{912F7989-D456-EFB3-F3F1-E0D6703C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60" name="Obrázek 659">
            <a:extLst>
              <a:ext uri="{FF2B5EF4-FFF2-40B4-BE49-F238E27FC236}">
                <a16:creationId xmlns:a16="http://schemas.microsoft.com/office/drawing/2014/main" id="{47341132-0AC0-44EA-4B54-FCECD7A62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62" name="Obrázek 661">
            <a:extLst>
              <a:ext uri="{FF2B5EF4-FFF2-40B4-BE49-F238E27FC236}">
                <a16:creationId xmlns:a16="http://schemas.microsoft.com/office/drawing/2014/main" id="{8224CF7B-171B-67BB-EC60-4DDFF703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64" name="Obrázek 663">
            <a:extLst>
              <a:ext uri="{FF2B5EF4-FFF2-40B4-BE49-F238E27FC236}">
                <a16:creationId xmlns:a16="http://schemas.microsoft.com/office/drawing/2014/main" id="{31631A31-1806-3909-F44C-A0EDF4A1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66" name="Obrázek 665">
            <a:extLst>
              <a:ext uri="{FF2B5EF4-FFF2-40B4-BE49-F238E27FC236}">
                <a16:creationId xmlns:a16="http://schemas.microsoft.com/office/drawing/2014/main" id="{EB11CEEF-D971-E861-6E39-FBBAB5EB8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68" name="Obrázek 667">
            <a:extLst>
              <a:ext uri="{FF2B5EF4-FFF2-40B4-BE49-F238E27FC236}">
                <a16:creationId xmlns:a16="http://schemas.microsoft.com/office/drawing/2014/main" id="{8C1AB234-80A0-6F24-A462-5DDD495D9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70" name="Obrázek 669">
            <a:extLst>
              <a:ext uri="{FF2B5EF4-FFF2-40B4-BE49-F238E27FC236}">
                <a16:creationId xmlns:a16="http://schemas.microsoft.com/office/drawing/2014/main" id="{7BAF3254-160E-11DC-E6E1-AB78DE7F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72" name="Obrázek 671">
            <a:extLst>
              <a:ext uri="{FF2B5EF4-FFF2-40B4-BE49-F238E27FC236}">
                <a16:creationId xmlns:a16="http://schemas.microsoft.com/office/drawing/2014/main" id="{61814D02-AB75-1796-2A5C-5CE1374AD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74" name="Obrázek 673">
            <a:extLst>
              <a:ext uri="{FF2B5EF4-FFF2-40B4-BE49-F238E27FC236}">
                <a16:creationId xmlns:a16="http://schemas.microsoft.com/office/drawing/2014/main" id="{6110D1EE-B88E-39D4-8CE5-9BA2ADAD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76" name="Obrázek 675">
            <a:extLst>
              <a:ext uri="{FF2B5EF4-FFF2-40B4-BE49-F238E27FC236}">
                <a16:creationId xmlns:a16="http://schemas.microsoft.com/office/drawing/2014/main" id="{7B645332-E2DB-BDB1-D3D8-6898A835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78" name="Obrázek 677">
            <a:extLst>
              <a:ext uri="{FF2B5EF4-FFF2-40B4-BE49-F238E27FC236}">
                <a16:creationId xmlns:a16="http://schemas.microsoft.com/office/drawing/2014/main" id="{9D63485E-6182-4BDA-466C-E1239E7E3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80" name="Obrázek 679">
            <a:extLst>
              <a:ext uri="{FF2B5EF4-FFF2-40B4-BE49-F238E27FC236}">
                <a16:creationId xmlns:a16="http://schemas.microsoft.com/office/drawing/2014/main" id="{941458A4-2AE9-D1DC-70EA-EE0E2FA2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82" name="Obrázek 681">
            <a:extLst>
              <a:ext uri="{FF2B5EF4-FFF2-40B4-BE49-F238E27FC236}">
                <a16:creationId xmlns:a16="http://schemas.microsoft.com/office/drawing/2014/main" id="{7950C92F-B6E0-8038-2C50-03ADD22B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84" name="Obrázek 683">
            <a:extLst>
              <a:ext uri="{FF2B5EF4-FFF2-40B4-BE49-F238E27FC236}">
                <a16:creationId xmlns:a16="http://schemas.microsoft.com/office/drawing/2014/main" id="{A0DD5E88-5026-0498-BF21-AE4BBCF6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86" name="Obrázek 685">
            <a:extLst>
              <a:ext uri="{FF2B5EF4-FFF2-40B4-BE49-F238E27FC236}">
                <a16:creationId xmlns:a16="http://schemas.microsoft.com/office/drawing/2014/main" id="{53D593F3-6174-1557-0A6F-7A78E210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88" name="Obrázek 687">
            <a:extLst>
              <a:ext uri="{FF2B5EF4-FFF2-40B4-BE49-F238E27FC236}">
                <a16:creationId xmlns:a16="http://schemas.microsoft.com/office/drawing/2014/main" id="{83D7A4C4-5E6B-A625-40BD-E895D785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90" name="Obrázek 689">
            <a:extLst>
              <a:ext uri="{FF2B5EF4-FFF2-40B4-BE49-F238E27FC236}">
                <a16:creationId xmlns:a16="http://schemas.microsoft.com/office/drawing/2014/main" id="{D447A9F5-3AB3-A99C-8072-6F800632B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92" name="Obrázek 691">
            <a:extLst>
              <a:ext uri="{FF2B5EF4-FFF2-40B4-BE49-F238E27FC236}">
                <a16:creationId xmlns:a16="http://schemas.microsoft.com/office/drawing/2014/main" id="{F2A051F9-4CBD-22AB-DD22-E3090E32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94" name="Obrázek 693">
            <a:extLst>
              <a:ext uri="{FF2B5EF4-FFF2-40B4-BE49-F238E27FC236}">
                <a16:creationId xmlns:a16="http://schemas.microsoft.com/office/drawing/2014/main" id="{4BC0E60C-490E-C264-6103-394AE71AA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96" name="Obrázek 695">
            <a:extLst>
              <a:ext uri="{FF2B5EF4-FFF2-40B4-BE49-F238E27FC236}">
                <a16:creationId xmlns:a16="http://schemas.microsoft.com/office/drawing/2014/main" id="{8229CCFB-9D4B-9406-F9FC-704D82A6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698" name="Obrázek 697">
            <a:extLst>
              <a:ext uri="{FF2B5EF4-FFF2-40B4-BE49-F238E27FC236}">
                <a16:creationId xmlns:a16="http://schemas.microsoft.com/office/drawing/2014/main" id="{79736E38-AADE-5CA5-9FE0-21CE7BEA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700" name="Obrázek 699">
            <a:extLst>
              <a:ext uri="{FF2B5EF4-FFF2-40B4-BE49-F238E27FC236}">
                <a16:creationId xmlns:a16="http://schemas.microsoft.com/office/drawing/2014/main" id="{FE2984FD-4EDD-D6D1-9E38-C3B60E58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702" name="Obrázek 701">
            <a:extLst>
              <a:ext uri="{FF2B5EF4-FFF2-40B4-BE49-F238E27FC236}">
                <a16:creationId xmlns:a16="http://schemas.microsoft.com/office/drawing/2014/main" id="{1B35E085-5966-22CE-A866-64E4610C1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</p:spPr>
      </p:pic>
      <p:pic>
        <p:nvPicPr>
          <p:cNvPr id="704" name="Obrázek 703">
            <a:extLst>
              <a:ext uri="{FF2B5EF4-FFF2-40B4-BE49-F238E27FC236}">
                <a16:creationId xmlns:a16="http://schemas.microsoft.com/office/drawing/2014/main" id="{ACB16AD6-17C9-7D4B-7B39-4EE5993E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421EA9F-9264-0F31-C493-2743087DF34A}"/>
              </a:ext>
            </a:extLst>
          </p:cNvPr>
          <p:cNvSpPr txBox="1"/>
          <p:nvPr/>
        </p:nvSpPr>
        <p:spPr>
          <a:xfrm>
            <a:off x="383466" y="1974133"/>
            <a:ext cx="3215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Běžné výdaje </a:t>
            </a:r>
            <a:r>
              <a:rPr lang="cs-CZ" dirty="0"/>
              <a:t>: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Výdaje ministerstev a úřadů na jejich činnost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Platy úředníků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Neinvestiční nákupy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Neinvestiční transfery </a:t>
            </a:r>
          </a:p>
          <a:p>
            <a:r>
              <a:rPr lang="cs-CZ" sz="1600" dirty="0"/>
              <a:t>Obyvatelstvu (mandatorní výdaje)</a:t>
            </a:r>
          </a:p>
          <a:p>
            <a:r>
              <a:rPr lang="cs-CZ" sz="1600" dirty="0"/>
              <a:t>Příspěvky fondům</a:t>
            </a:r>
          </a:p>
          <a:p>
            <a:r>
              <a:rPr lang="cs-CZ" sz="1600" dirty="0"/>
              <a:t>Příspěvky územním jednotkám</a:t>
            </a:r>
          </a:p>
          <a:p>
            <a:r>
              <a:rPr lang="cs-CZ" sz="1600" dirty="0"/>
              <a:t>Příspěvkovým organizacím</a:t>
            </a:r>
          </a:p>
          <a:p>
            <a:r>
              <a:rPr lang="cs-CZ" sz="1600" dirty="0"/>
              <a:t>Výzkum, vývoj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B75450-D8DA-7C3B-12BF-21BA0D57F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14" y="2199670"/>
            <a:ext cx="8498148" cy="40330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736EBE8-4E3E-7D99-A52D-918292E02B46}"/>
              </a:ext>
            </a:extLst>
          </p:cNvPr>
          <p:cNvSpPr txBox="1"/>
          <p:nvPr/>
        </p:nvSpPr>
        <p:spPr>
          <a:xfrm>
            <a:off x="306348" y="4836454"/>
            <a:ext cx="3528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Kapitálové</a:t>
            </a:r>
            <a:r>
              <a:rPr lang="cs-CZ" sz="1600" dirty="0"/>
              <a:t> (investiční výdaje)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výdaje, které by měly zajistit nejen návratnost, ale i ekonomický efekt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Finanční zdroje jsou domácí i zahraniční (zejména z fondů EU)</a:t>
            </a:r>
          </a:p>
        </p:txBody>
      </p:sp>
    </p:spTree>
    <p:extLst>
      <p:ext uri="{BB962C8B-B14F-4D97-AF65-F5344CB8AC3E}">
        <p14:creationId xmlns:p14="http://schemas.microsoft.com/office/powerpoint/2010/main" val="1413045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85C6775-82E9-AC32-9D92-45FF90DB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84" y="459042"/>
            <a:ext cx="5617139" cy="618981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38114DB-AF18-7901-E185-68580C6DF836}"/>
              </a:ext>
            </a:extLst>
          </p:cNvPr>
          <p:cNvSpPr txBox="1"/>
          <p:nvPr/>
        </p:nvSpPr>
        <p:spPr>
          <a:xfrm>
            <a:off x="6941575" y="845517"/>
            <a:ext cx="4925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rgbClr val="FF0000"/>
                </a:solidFill>
              </a:rPr>
              <a:t>Hodnocení výdajové stránky rozpočtu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Národní rozpočtová rada (NRR)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Výdajová politika od roku 2017 prohlubuje zadlužení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Nutnost reformy, i když bude nepopulární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Nutnost snížení výdajů na státní správu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NKÚ (</a:t>
            </a:r>
            <a:r>
              <a:rPr lang="cs-CZ" sz="1600" dirty="0">
                <a:solidFill>
                  <a:srgbClr val="FF0000"/>
                </a:solidFill>
              </a:rPr>
              <a:t>Nejvyšší kontrolní úřad</a:t>
            </a:r>
            <a:r>
              <a:rPr lang="cs-CZ" dirty="0">
                <a:solidFill>
                  <a:srgbClr val="FF0000"/>
                </a:solidFill>
              </a:rPr>
              <a:t>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Prohlubuje se propast mezi běžnými a kapitálovými výdaji (rychlý růst neproduktivních výdajů)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Velmi nízké kapitálové výdaje (malý budoucí efekt)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Výdaje rostou rychleji než příjmy (prohlubování schodku)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Ve výdajích tvoří neúměrnou část mandatorní sociální výdaje, mnohdy zcela neracionální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V běžných výdajích rostou výdaje na platy úředníků (rostou platy i počet úředníků)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1600" dirty="0"/>
          </a:p>
          <a:p>
            <a:r>
              <a:rPr lang="cs-CZ" sz="1600" dirty="0">
                <a:solidFill>
                  <a:srgbClr val="FF0000"/>
                </a:solidFill>
              </a:rPr>
              <a:t>NERV (Národní ekonomická rada vlády)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/>
              <a:t>Zaměřuje se v oblasti výdajů na mandatorní výdaje, doporučení Ohledně důchodového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162020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37AA9CE-E9BC-4C62-80A8-1BFB58D488AE}"/>
              </a:ext>
            </a:extLst>
          </p:cNvPr>
          <p:cNvSpPr txBox="1"/>
          <p:nvPr/>
        </p:nvSpPr>
        <p:spPr>
          <a:xfrm>
            <a:off x="601581" y="1002889"/>
            <a:ext cx="32133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b) Podle účelu („kam tečou peníze“)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Na nákup veřejných statků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Na podporu firem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Na podporu osob a domácností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Na chod státních institucí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c) Podle charakteru směru toku financí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Transferové výdaje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Vládní výdaje</a:t>
            </a:r>
          </a:p>
          <a:p>
            <a:endParaRPr lang="cs-CZ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3FD8E6D-727D-5E53-F474-884DC7B7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1" y="875071"/>
            <a:ext cx="7264226" cy="32222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A6E116E-E3AD-4365-22D0-0C8C6F341B5F}"/>
              </a:ext>
            </a:extLst>
          </p:cNvPr>
          <p:cNvSpPr txBox="1"/>
          <p:nvPr/>
        </p:nvSpPr>
        <p:spPr>
          <a:xfrm>
            <a:off x="2281084" y="4739148"/>
            <a:ext cx="513243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d) Podle druhu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Výdaje běžné (neinvestičního charakteru)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Výdaje kapitálové (státní investice) – měly by sloužit k růstu ekonomiky a růstu životní úrovně obyvatel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8410B4-9B55-61EF-8B4C-ED910AFD3F48}"/>
              </a:ext>
            </a:extLst>
          </p:cNvPr>
          <p:cNvSpPr txBox="1"/>
          <p:nvPr/>
        </p:nvSpPr>
        <p:spPr>
          <a:xfrm>
            <a:off x="8337755" y="4513006"/>
            <a:ext cx="296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odvětví národní ekonomiky</a:t>
            </a:r>
          </a:p>
        </p:txBody>
      </p:sp>
      <p:sp>
        <p:nvSpPr>
          <p:cNvPr id="8" name="Šipka: nahoru 7">
            <a:extLst>
              <a:ext uri="{FF2B5EF4-FFF2-40B4-BE49-F238E27FC236}">
                <a16:creationId xmlns:a16="http://schemas.microsoft.com/office/drawing/2014/main" id="{E579D140-808A-D9CF-AB7B-53A5DACC83E0}"/>
              </a:ext>
            </a:extLst>
          </p:cNvPr>
          <p:cNvSpPr/>
          <p:nvPr/>
        </p:nvSpPr>
        <p:spPr>
          <a:xfrm>
            <a:off x="8858865" y="4097279"/>
            <a:ext cx="275303" cy="2879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75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E00A76E-A390-1345-2AB3-9F46D49F7D23}"/>
              </a:ext>
            </a:extLst>
          </p:cNvPr>
          <p:cNvSpPr/>
          <p:nvPr/>
        </p:nvSpPr>
        <p:spPr>
          <a:xfrm>
            <a:off x="513237" y="783798"/>
            <a:ext cx="4029266" cy="5078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cs-CZ" sz="2400" b="1" dirty="0">
                <a:solidFill>
                  <a:srgbClr val="FF0000"/>
                </a:solidFill>
              </a:rPr>
              <a:t>Členění podle charakteru a právních aspektů</a:t>
            </a:r>
          </a:p>
          <a:p>
            <a:pPr lvl="0"/>
            <a:endParaRPr lang="cs-CZ" sz="2400" b="1" dirty="0">
              <a:solidFill>
                <a:srgbClr val="FF0000"/>
              </a:solidFill>
            </a:endParaRP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1)MANDATORNÍ VÝDAJE ( výdaje ze zákona nebo ze smluv a právních norem)</a:t>
            </a:r>
          </a:p>
          <a:p>
            <a:pPr lvl="0"/>
            <a:r>
              <a:rPr lang="cs-CZ" b="1" dirty="0"/>
              <a:t>Vysoké zastoupení v celkových výdajích</a:t>
            </a:r>
            <a:r>
              <a:rPr lang="cs-CZ" dirty="0"/>
              <a:t> – viz graf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- </a:t>
            </a:r>
            <a:r>
              <a:rPr lang="cs-CZ" sz="1600" b="1" dirty="0">
                <a:solidFill>
                  <a:srgbClr val="FF0000"/>
                </a:solidFill>
              </a:rPr>
              <a:t>Domácí povinnosti</a:t>
            </a:r>
          </a:p>
          <a:p>
            <a:pPr lvl="0"/>
            <a:r>
              <a:rPr lang="cs-CZ" sz="1600" dirty="0"/>
              <a:t>Dávky důchodového pojištění</a:t>
            </a:r>
          </a:p>
          <a:p>
            <a:pPr lvl="0"/>
            <a:r>
              <a:rPr lang="cs-CZ" sz="1600" dirty="0"/>
              <a:t>Dávky nemocenského pojištění</a:t>
            </a:r>
          </a:p>
          <a:p>
            <a:pPr lvl="0"/>
            <a:r>
              <a:rPr lang="cs-CZ" sz="1600" dirty="0"/>
              <a:t>Sociální dávky</a:t>
            </a:r>
          </a:p>
          <a:p>
            <a:pPr lvl="0"/>
            <a:r>
              <a:rPr lang="cs-CZ" sz="1600" dirty="0"/>
              <a:t>Příspěvky státu na zdravotní pojištění</a:t>
            </a:r>
          </a:p>
          <a:p>
            <a:pPr lvl="0"/>
            <a:r>
              <a:rPr lang="cs-CZ" sz="1600" dirty="0"/>
              <a:t>Podpory v nezaměstnanosti</a:t>
            </a:r>
          </a:p>
          <a:p>
            <a:pPr lvl="0"/>
            <a:r>
              <a:rPr lang="cs-CZ" sz="1600" dirty="0"/>
              <a:t>Výdaje na dluhovou službu</a:t>
            </a:r>
          </a:p>
          <a:p>
            <a:pPr lvl="0"/>
            <a:r>
              <a:rPr lang="cs-CZ" sz="1600" dirty="0"/>
              <a:t>Výdaje na volby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- Povinnosti vůči zahraničí</a:t>
            </a:r>
          </a:p>
          <a:p>
            <a:pPr lvl="0"/>
            <a:r>
              <a:rPr lang="cs-CZ" sz="1600" dirty="0"/>
              <a:t>Příspěvky mezinárodním organizacím</a:t>
            </a:r>
          </a:p>
          <a:p>
            <a:pPr lvl="0"/>
            <a:r>
              <a:rPr lang="cs-CZ" sz="1600" dirty="0"/>
              <a:t>Příspěvky do rozpočtu EU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504D17-ED5C-54EB-0E2F-4FA87328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236" y="88490"/>
            <a:ext cx="6600519" cy="68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8ED4E3D-6073-5571-2318-575414F43E39}"/>
              </a:ext>
            </a:extLst>
          </p:cNvPr>
          <p:cNvSpPr txBox="1"/>
          <p:nvPr/>
        </p:nvSpPr>
        <p:spPr>
          <a:xfrm>
            <a:off x="629264" y="295276"/>
            <a:ext cx="103632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1.1. DÁVKY DŮCHODOVÉHO POJIŠTĚNÍ</a:t>
            </a:r>
          </a:p>
          <a:p>
            <a:r>
              <a:rPr lang="cs-CZ" sz="1600" dirty="0"/>
              <a:t>- Vypláceny z </a:t>
            </a:r>
            <a:r>
              <a:rPr lang="cs-CZ" sz="1600" b="1" dirty="0"/>
              <a:t>důchodového účtu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Přispívají</a:t>
            </a:r>
            <a:r>
              <a:rPr lang="cs-CZ" sz="1600" dirty="0"/>
              <a:t> na něho do státního rozpočtu zaměstnanci ( 6,5% hrubé mzdy), zaměstnavatelé (21,5%) hrubé mzdy zaměstnance)</a:t>
            </a:r>
          </a:p>
          <a:p>
            <a:pPr marL="285750" indent="-285750">
              <a:buFontTx/>
              <a:buChar char="-"/>
            </a:pPr>
            <a:r>
              <a:rPr lang="cs-CZ" sz="1600" b="1" dirty="0"/>
              <a:t>Čerpání</a:t>
            </a:r>
            <a:r>
              <a:rPr lang="cs-CZ" sz="1600" dirty="0"/>
              <a:t> prostředků na důchod : starobní, invalidní, vdovský, sirotčí (+ dávka výchovného 500,- za každé vychované dítě)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Důchodový účet – v trvalém saldu (princip – mělo by se vydat tolik, kolik se vybere- nedodržuje se)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F63108-B189-4987-A562-8E0797CA2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5" y="1973803"/>
            <a:ext cx="5573104" cy="47797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1BDB236-F242-AAA0-A60F-87C4D18EC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" y="1973803"/>
            <a:ext cx="4345858" cy="46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6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12F3B4-BD04-2109-D80C-E990C98D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98" y="747338"/>
            <a:ext cx="9697803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6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8B46BF9-895E-FBA0-80A0-3CB4A70E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4" y="615716"/>
            <a:ext cx="9015344" cy="56179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EA803EB-C67F-1328-45E2-035B53FEAF57}"/>
              </a:ext>
            </a:extLst>
          </p:cNvPr>
          <p:cNvSpPr txBox="1"/>
          <p:nvPr/>
        </p:nvSpPr>
        <p:spPr>
          <a:xfrm>
            <a:off x="265471" y="855406"/>
            <a:ext cx="169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2023:</a:t>
            </a:r>
          </a:p>
          <a:p>
            <a:r>
              <a:rPr lang="cs-CZ" dirty="0"/>
              <a:t>19 438,- Kč</a:t>
            </a:r>
          </a:p>
          <a:p>
            <a:r>
              <a:rPr lang="cs-CZ" dirty="0"/>
              <a:t>2024:</a:t>
            </a:r>
          </a:p>
          <a:p>
            <a:r>
              <a:rPr lang="cs-CZ" dirty="0"/>
              <a:t>20635,-Kč</a:t>
            </a:r>
          </a:p>
        </p:txBody>
      </p:sp>
    </p:spTree>
    <p:extLst>
      <p:ext uri="{BB962C8B-B14F-4D97-AF65-F5344CB8AC3E}">
        <p14:creationId xmlns:p14="http://schemas.microsoft.com/office/powerpoint/2010/main" val="207597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7FA4330-6D0C-083F-DCF1-1C045B09EBA8}"/>
              </a:ext>
            </a:extLst>
          </p:cNvPr>
          <p:cNvSpPr txBox="1"/>
          <p:nvPr/>
        </p:nvSpPr>
        <p:spPr>
          <a:xfrm>
            <a:off x="491613" y="403123"/>
            <a:ext cx="11100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Příčiny:</a:t>
            </a:r>
          </a:p>
          <a:p>
            <a:pPr marL="342900" indent="-342900"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Stárnutí populace</a:t>
            </a:r>
          </a:p>
          <a:p>
            <a:pPr marL="285750" indent="-285750">
              <a:buFontTx/>
              <a:buChar char="-"/>
            </a:pPr>
            <a:r>
              <a:rPr lang="cs-CZ" dirty="0"/>
              <a:t>Roste počet starobních důchodců  (2,4mil osob)– i vlivem lepší zdravotní péče, </a:t>
            </a:r>
          </a:p>
          <a:p>
            <a:pPr marL="285750" indent="-285750">
              <a:buFontTx/>
              <a:buChar char="-"/>
            </a:pPr>
            <a:r>
              <a:rPr lang="cs-CZ" dirty="0"/>
              <a:t>roste i počet lidí odcházejících do předčasného důchodu (do 2024 výhodné)</a:t>
            </a:r>
          </a:p>
          <a:p>
            <a:pPr marL="285750" indent="-285750">
              <a:buFontTx/>
              <a:buChar char="-"/>
            </a:pPr>
            <a:r>
              <a:rPr lang="cs-CZ" dirty="0"/>
              <a:t>Prodlužuje se doba pobírání důchodu (1970-11let, 2023-24 let)</a:t>
            </a:r>
          </a:p>
          <a:p>
            <a:pPr marL="285750" indent="-285750">
              <a:buFontTx/>
              <a:buChar char="-"/>
            </a:pPr>
            <a:r>
              <a:rPr lang="cs-CZ" dirty="0"/>
              <a:t>Klesá počet narozených dětí (1,83)– méně aktivních pracovních sil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A31A10-9C08-B447-F264-8BF8E4B9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3" y="2929368"/>
            <a:ext cx="5018514" cy="24765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6370C9-3D67-2ED1-E475-DCBA9A37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16" y="2157449"/>
            <a:ext cx="4926571" cy="44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697340-49B5-7B25-20F6-962DBE30A1D4}"/>
              </a:ext>
            </a:extLst>
          </p:cNvPr>
          <p:cNvSpPr txBox="1"/>
          <p:nvPr/>
        </p:nvSpPr>
        <p:spPr>
          <a:xfrm>
            <a:off x="3401961" y="5405960"/>
            <a:ext cx="292018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Posunutí průměrného věku k vyšším věkovým kategoriím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9A4CBF68-DB6F-5354-51DE-1252249D4288}"/>
              </a:ext>
            </a:extLst>
          </p:cNvPr>
          <p:cNvSpPr/>
          <p:nvPr/>
        </p:nvSpPr>
        <p:spPr>
          <a:xfrm>
            <a:off x="6539585" y="5604387"/>
            <a:ext cx="234231" cy="1868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3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18CA9C-F47F-B77D-F78A-030B7DC2D0F6}"/>
              </a:ext>
            </a:extLst>
          </p:cNvPr>
          <p:cNvSpPr txBox="1"/>
          <p:nvPr/>
        </p:nvSpPr>
        <p:spPr>
          <a:xfrm>
            <a:off x="747251" y="521110"/>
            <a:ext cx="1101212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2. </a:t>
            </a:r>
            <a:r>
              <a:rPr lang="cs-CZ" b="1" dirty="0">
                <a:solidFill>
                  <a:srgbClr val="FF0000"/>
                </a:solidFill>
              </a:rPr>
              <a:t>Valorizační vzorec</a:t>
            </a:r>
          </a:p>
          <a:p>
            <a:r>
              <a:rPr lang="cs-CZ" dirty="0"/>
              <a:t>Valorizační vzorec zohledňuje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životní náklady důchodců (spotřebitelský koš důchodců má jinou skladbu než obecný spotřebitelský koš)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Inflaci (!důchodcovská inflace)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nárůst reálných mezd – vztah důchodů a reálných mezd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01F98A9-82E7-AAEB-7C66-31D929E1A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76849"/>
              </p:ext>
            </p:extLst>
          </p:nvPr>
        </p:nvGraphicFramePr>
        <p:xfrm>
          <a:off x="1366684" y="2088623"/>
          <a:ext cx="9429136" cy="48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340">
                  <a:extLst>
                    <a:ext uri="{9D8B030D-6E8A-4147-A177-3AD203B41FA5}">
                      <a16:colId xmlns:a16="http://schemas.microsoft.com/office/drawing/2014/main" val="2869022555"/>
                    </a:ext>
                  </a:extLst>
                </a:gridCol>
                <a:gridCol w="1888449">
                  <a:extLst>
                    <a:ext uri="{9D8B030D-6E8A-4147-A177-3AD203B41FA5}">
                      <a16:colId xmlns:a16="http://schemas.microsoft.com/office/drawing/2014/main" val="3605339637"/>
                    </a:ext>
                  </a:extLst>
                </a:gridCol>
                <a:gridCol w="1888449">
                  <a:extLst>
                    <a:ext uri="{9D8B030D-6E8A-4147-A177-3AD203B41FA5}">
                      <a16:colId xmlns:a16="http://schemas.microsoft.com/office/drawing/2014/main" val="1185847029"/>
                    </a:ext>
                  </a:extLst>
                </a:gridCol>
                <a:gridCol w="1888449">
                  <a:extLst>
                    <a:ext uri="{9D8B030D-6E8A-4147-A177-3AD203B41FA5}">
                      <a16:colId xmlns:a16="http://schemas.microsoft.com/office/drawing/2014/main" val="1767265577"/>
                    </a:ext>
                  </a:extLst>
                </a:gridCol>
                <a:gridCol w="1888449">
                  <a:extLst>
                    <a:ext uri="{9D8B030D-6E8A-4147-A177-3AD203B41FA5}">
                      <a16:colId xmlns:a16="http://schemas.microsoft.com/office/drawing/2014/main" val="2709806248"/>
                    </a:ext>
                  </a:extLst>
                </a:gridCol>
              </a:tblGrid>
              <a:tr h="905697">
                <a:tc>
                  <a:txBody>
                    <a:bodyPr/>
                    <a:lstStyle/>
                    <a:p>
                      <a:r>
                        <a:rPr lang="cs-CZ" dirty="0"/>
                        <a:t>Parametry valorizačního vzorce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Nečasova pravicová vláda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Sobotkova levicová vláda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Babišova</a:t>
                      </a:r>
                      <a:r>
                        <a:rPr lang="cs-CZ" dirty="0"/>
                        <a:t> vláda</a:t>
                      </a:r>
                    </a:p>
                    <a:p>
                      <a:r>
                        <a:rPr lang="cs-CZ" dirty="0"/>
                        <a:t>populistická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Fialova vláda – spíše střed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89306"/>
                  </a:ext>
                </a:extLst>
              </a:tr>
              <a:tr h="633988">
                <a:tc>
                  <a:txBody>
                    <a:bodyPr/>
                    <a:lstStyle/>
                    <a:p>
                      <a:r>
                        <a:rPr lang="cs-CZ" dirty="0"/>
                        <a:t>Životní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Růst životních nákladů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Růst životních nákladů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Růst životních nákladů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Růst životních nákladů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481822"/>
                  </a:ext>
                </a:extLst>
              </a:tr>
              <a:tr h="633988">
                <a:tc>
                  <a:txBody>
                    <a:bodyPr/>
                    <a:lstStyle/>
                    <a:p>
                      <a:r>
                        <a:rPr lang="cs-CZ" dirty="0"/>
                        <a:t>inflace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Nízká 2-´3%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Inflace nízká 2-3%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Inflace roste</a:t>
                      </a:r>
                    </a:p>
                    <a:p>
                      <a:r>
                        <a:rPr lang="cs-CZ" dirty="0"/>
                        <a:t>Konec 2022: 3,8%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Inflace (15%) </a:t>
                      </a:r>
                    </a:p>
                    <a:p>
                      <a:r>
                        <a:rPr lang="cs-CZ" dirty="0"/>
                        <a:t>2023-8,6%,teď ke 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52516"/>
                  </a:ext>
                </a:extLst>
              </a:tr>
              <a:tr h="633988">
                <a:tc>
                  <a:txBody>
                    <a:bodyPr/>
                    <a:lstStyle/>
                    <a:p>
                      <a:r>
                        <a:rPr lang="cs-CZ" dirty="0"/>
                        <a:t>Růst reálné mzdy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50%,           (navrhováno 30%)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62897"/>
                  </a:ext>
                </a:extLst>
              </a:tr>
              <a:tr h="1720825">
                <a:tc>
                  <a:txBody>
                    <a:bodyPr/>
                    <a:lstStyle/>
                    <a:p>
                      <a:r>
                        <a:rPr lang="cs-CZ" dirty="0"/>
                        <a:t>„dárečky navíc“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 tuto hranici nelze zvyšovat (žádné dárečky)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Hranice je zrušena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Hranice je porušována –vánoční dárky,</a:t>
                      </a:r>
                    </a:p>
                    <a:p>
                      <a:r>
                        <a:rPr lang="cs-CZ" dirty="0"/>
                        <a:t>Příplatky k důchodům-plošné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Respektovat hranici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8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86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2924</Words>
  <Application>Microsoft Office PowerPoint</Application>
  <PresentationFormat>Širokoúhlá obrazovka</PresentationFormat>
  <Paragraphs>624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Boháčková</dc:creator>
  <cp:lastModifiedBy>Jan Šíma</cp:lastModifiedBy>
  <cp:revision>247</cp:revision>
  <dcterms:created xsi:type="dcterms:W3CDTF">2023-04-11T06:04:59Z</dcterms:created>
  <dcterms:modified xsi:type="dcterms:W3CDTF">2024-05-23T13:08:50Z</dcterms:modified>
</cp:coreProperties>
</file>