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14"/>
  </p:notesMasterIdLst>
  <p:handoutMasterIdLst>
    <p:handoutMasterId r:id="rId15"/>
  </p:handoutMasterIdLst>
  <p:sldIdLst>
    <p:sldId id="279" r:id="rId5"/>
    <p:sldId id="287" r:id="rId6"/>
    <p:sldId id="292" r:id="rId7"/>
    <p:sldId id="293" r:id="rId8"/>
    <p:sldId id="294" r:id="rId9"/>
    <p:sldId id="291" r:id="rId10"/>
    <p:sldId id="290" r:id="rId11"/>
    <p:sldId id="295" r:id="rId12"/>
    <p:sldId id="296" r:id="rId13"/>
  </p:sldIdLst>
  <p:sldSz cx="12188825" cy="6858000"/>
  <p:notesSz cx="6858000" cy="9144000"/>
  <p:defaultTextStyle>
    <a:defPPr rtl="0">
      <a:defRPr lang="cs-CZ"/>
    </a:defPPr>
    <a:lvl1pPr marL="0" algn="l" defTabSz="1218987" rtl="0" eaLnBrk="1" latinLnBrk="0" hangingPunct="1">
      <a:defRPr sz="2400" kern="1200">
        <a:solidFill>
          <a:schemeClr val="tx1"/>
        </a:solidFill>
        <a:latin typeface="+mn-lt"/>
        <a:ea typeface="+mn-ea"/>
        <a:cs typeface="+mn-cs"/>
      </a:defRPr>
    </a:lvl1pPr>
    <a:lvl2pPr marL="609493" algn="l" defTabSz="1218987" rtl="0" eaLnBrk="1" latinLnBrk="0" hangingPunct="1">
      <a:defRPr sz="2400" kern="1200">
        <a:solidFill>
          <a:schemeClr val="tx1"/>
        </a:solidFill>
        <a:latin typeface="+mn-lt"/>
        <a:ea typeface="+mn-ea"/>
        <a:cs typeface="+mn-cs"/>
      </a:defRPr>
    </a:lvl2pPr>
    <a:lvl3pPr marL="1218987" algn="l" defTabSz="1218987" rtl="0" eaLnBrk="1" latinLnBrk="0" hangingPunct="1">
      <a:defRPr sz="2400" kern="1200">
        <a:solidFill>
          <a:schemeClr val="tx1"/>
        </a:solidFill>
        <a:latin typeface="+mn-lt"/>
        <a:ea typeface="+mn-ea"/>
        <a:cs typeface="+mn-cs"/>
      </a:defRPr>
    </a:lvl3pPr>
    <a:lvl4pPr marL="1828480" algn="l" defTabSz="1218987" rtl="0" eaLnBrk="1" latinLnBrk="0" hangingPunct="1">
      <a:defRPr sz="2400" kern="1200">
        <a:solidFill>
          <a:schemeClr val="tx1"/>
        </a:solidFill>
        <a:latin typeface="+mn-lt"/>
        <a:ea typeface="+mn-ea"/>
        <a:cs typeface="+mn-cs"/>
      </a:defRPr>
    </a:lvl4pPr>
    <a:lvl5pPr marL="2437973" algn="l" defTabSz="1218987" rtl="0" eaLnBrk="1" latinLnBrk="0" hangingPunct="1">
      <a:defRPr sz="2400" kern="1200">
        <a:solidFill>
          <a:schemeClr val="tx1"/>
        </a:solidFill>
        <a:latin typeface="+mn-lt"/>
        <a:ea typeface="+mn-ea"/>
        <a:cs typeface="+mn-cs"/>
      </a:defRPr>
    </a:lvl5pPr>
    <a:lvl6pPr marL="3047467" algn="l" defTabSz="1218987" rtl="0" eaLnBrk="1" latinLnBrk="0" hangingPunct="1">
      <a:defRPr sz="2400" kern="1200">
        <a:solidFill>
          <a:schemeClr val="tx1"/>
        </a:solidFill>
        <a:latin typeface="+mn-lt"/>
        <a:ea typeface="+mn-ea"/>
        <a:cs typeface="+mn-cs"/>
      </a:defRPr>
    </a:lvl6pPr>
    <a:lvl7pPr marL="3656960" algn="l" defTabSz="1218987" rtl="0" eaLnBrk="1" latinLnBrk="0" hangingPunct="1">
      <a:defRPr sz="2400" kern="1200">
        <a:solidFill>
          <a:schemeClr val="tx1"/>
        </a:solidFill>
        <a:latin typeface="+mn-lt"/>
        <a:ea typeface="+mn-ea"/>
        <a:cs typeface="+mn-cs"/>
      </a:defRPr>
    </a:lvl7pPr>
    <a:lvl8pPr marL="4266453" algn="l" defTabSz="1218987" rtl="0" eaLnBrk="1" latinLnBrk="0" hangingPunct="1">
      <a:defRPr sz="2400" kern="1200">
        <a:solidFill>
          <a:schemeClr val="tx1"/>
        </a:solidFill>
        <a:latin typeface="+mn-lt"/>
        <a:ea typeface="+mn-ea"/>
        <a:cs typeface="+mn-cs"/>
      </a:defRPr>
    </a:lvl8pPr>
    <a:lvl9pPr marL="4875947" algn="l" defTabSz="1218987" rtl="0" eaLnBrk="1" latinLnBrk="0" hangingPunct="1">
      <a:defRPr sz="24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6" pos="3839">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D03447BB-5D67-496B-8E87-E561075AD55C}">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D03447BB-5D67-496B-8E87-E561075AD55C}" styleName="Dark Style 1 - Accent 3">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3"/>
          </a:solidFill>
        </a:fill>
      </a:tcStyle>
    </a:wholeTbl>
    <a:band1H>
      <a:tcStyle>
        <a:tcBdr/>
        <a:fill>
          <a:solidFill>
            <a:schemeClr val="accent3">
              <a:shade val="60000"/>
            </a:schemeClr>
          </a:solidFill>
        </a:fill>
      </a:tcStyle>
    </a:band1H>
    <a:band1V>
      <a:tcStyle>
        <a:tcBdr/>
        <a:fill>
          <a:solidFill>
            <a:schemeClr val="accent3">
              <a:shade val="60000"/>
            </a:schemeClr>
          </a:solidFill>
        </a:fill>
      </a:tcStyle>
    </a:band1V>
    <a:lastCol>
      <a:tcTxStyle b="on"/>
      <a:tcStyle>
        <a:tcBdr>
          <a:left>
            <a:ln w="25400" cmpd="sng">
              <a:solidFill>
                <a:schemeClr val="lt1"/>
              </a:solidFill>
            </a:ln>
          </a:left>
        </a:tcBdr>
        <a:fill>
          <a:solidFill>
            <a:schemeClr val="accent3">
              <a:shade val="60000"/>
            </a:schemeClr>
          </a:solidFill>
        </a:fill>
      </a:tcStyle>
    </a:lastCol>
    <a:firstCol>
      <a:tcTxStyle b="on"/>
      <a:tcStyle>
        <a:tcBdr>
          <a:right>
            <a:ln w="25400" cmpd="sng">
              <a:solidFill>
                <a:schemeClr val="lt1"/>
              </a:solidFill>
            </a:ln>
          </a:right>
        </a:tcBdr>
        <a:fill>
          <a:solidFill>
            <a:schemeClr val="accent3">
              <a:shade val="60000"/>
            </a:schemeClr>
          </a:solidFill>
        </a:fill>
      </a:tcStyle>
    </a:firstCol>
    <a:lastRow>
      <a:tcTxStyle b="on"/>
      <a:tcStyle>
        <a:tcBdr>
          <a:top>
            <a:ln w="25400" cmpd="sng">
              <a:solidFill>
                <a:schemeClr val="lt1"/>
              </a:solidFill>
            </a:ln>
          </a:top>
        </a:tcBdr>
        <a:fill>
          <a:solidFill>
            <a:schemeClr val="accent3">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125E5076-3810-47DD-B79F-674D7AD40C01}" styleName="Dark Style 1 - Accent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001" autoAdjust="0"/>
    <p:restoredTop sz="96092" autoAdjust="0"/>
  </p:normalViewPr>
  <p:slideViewPr>
    <p:cSldViewPr>
      <p:cViewPr varScale="1">
        <p:scale>
          <a:sx n="100" d="100"/>
          <a:sy n="100" d="100"/>
        </p:scale>
        <p:origin x="78" y="180"/>
      </p:cViewPr>
      <p:guideLst>
        <p:guide orient="horz" pos="2160"/>
        <p:guide pos="3839"/>
      </p:guideLst>
    </p:cSldViewPr>
  </p:slideViewPr>
  <p:notesTextViewPr>
    <p:cViewPr>
      <p:scale>
        <a:sx n="1" d="1"/>
        <a:sy n="1" d="1"/>
      </p:scale>
      <p:origin x="0" y="0"/>
    </p:cViewPr>
  </p:notesTextViewPr>
  <p:notesViewPr>
    <p:cSldViewPr showGuides="1">
      <p:cViewPr varScale="1">
        <p:scale>
          <a:sx n="89" d="100"/>
          <a:sy n="89" d="100"/>
        </p:scale>
        <p:origin x="3750" y="48"/>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handoutMaster" Target="handoutMasters/handoutMaster1.xml"/><Relationship Id="rId10" Type="http://schemas.openxmlformats.org/officeDocument/2006/relationships/slide" Target="slides/slide6.xml"/><Relationship Id="rId19"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71800" cy="457200"/>
          </a:xfrm>
          <a:prstGeom prst="rect">
            <a:avLst/>
          </a:prstGeom>
        </p:spPr>
        <p:txBody>
          <a:bodyPr vert="horz" lIns="91440" tIns="45720" rIns="91440" bIns="45720" rtlCol="0"/>
          <a:lstStyle>
            <a:lvl1pPr algn="l" rtl="0">
              <a:defRPr sz="1200"/>
            </a:lvl1pPr>
          </a:lstStyle>
          <a:p>
            <a:pPr rtl="0"/>
            <a:endParaRPr lang="cs-CZ" dirty="0"/>
          </a:p>
        </p:txBody>
      </p:sp>
      <p:sp>
        <p:nvSpPr>
          <p:cNvPr id="3" name="Zástupný symbol pro datum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l" rtl="0">
              <a:defRPr sz="1200"/>
            </a:lvl1pPr>
          </a:lstStyle>
          <a:p>
            <a:pPr algn="r" rtl="0"/>
            <a:fld id="{68BC6555-3F1C-4C28-A093-3CFCBCB99A9E}" type="datetime1">
              <a:rPr lang="cs-CZ" smtClean="0"/>
              <a:t>10.11.2020</a:t>
            </a:fld>
            <a:endParaRPr lang="cs-CZ" dirty="0"/>
          </a:p>
        </p:txBody>
      </p:sp>
      <p:sp>
        <p:nvSpPr>
          <p:cNvPr id="4" name="Zástupný symbol pro zápatí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rtl="0">
              <a:defRPr sz="1200"/>
            </a:lvl1pPr>
          </a:lstStyle>
          <a:p>
            <a:pPr rtl="0"/>
            <a:endParaRPr lang="cs-CZ" dirty="0"/>
          </a:p>
        </p:txBody>
      </p:sp>
      <p:sp>
        <p:nvSpPr>
          <p:cNvPr id="5" name="Zástupný symbol pro číslo snímku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l" rtl="0">
              <a:defRPr sz="1200"/>
            </a:lvl1pPr>
          </a:lstStyle>
          <a:p>
            <a:pPr algn="r" rtl="0"/>
            <a:fld id="{DA52D9BF-D574-4807-B36C-9E2A025BE826}" type="slidenum">
              <a:rPr lang="cs-CZ" smtClean="0"/>
              <a:pPr algn="r" rtl="0"/>
              <a:t>‹#›</a:t>
            </a:fld>
            <a:endParaRPr lang="cs-CZ" dirty="0"/>
          </a:p>
        </p:txBody>
      </p:sp>
    </p:spTree>
    <p:extLst>
      <p:ext uri="{BB962C8B-B14F-4D97-AF65-F5344CB8AC3E}">
        <p14:creationId xmlns:p14="http://schemas.microsoft.com/office/powerpoint/2010/main" val="230679213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71800" cy="457200"/>
          </a:xfrm>
          <a:prstGeom prst="rect">
            <a:avLst/>
          </a:prstGeom>
        </p:spPr>
        <p:txBody>
          <a:bodyPr vert="horz" lIns="91440" tIns="45720" rIns="91440" bIns="45720" rtlCol="0"/>
          <a:lstStyle>
            <a:lvl1pPr algn="l" rtl="0">
              <a:defRPr sz="1200"/>
            </a:lvl1pPr>
          </a:lstStyle>
          <a:p>
            <a:pPr rtl="0"/>
            <a:endParaRPr lang="cs-CZ" noProof="0" dirty="0"/>
          </a:p>
        </p:txBody>
      </p:sp>
      <p:sp>
        <p:nvSpPr>
          <p:cNvPr id="3" name="Zástupný symbol pro datum 2"/>
          <p:cNvSpPr>
            <a:spLocks noGrp="1"/>
          </p:cNvSpPr>
          <p:nvPr>
            <p:ph type="dt" idx="1"/>
          </p:nvPr>
        </p:nvSpPr>
        <p:spPr>
          <a:xfrm>
            <a:off x="3884613" y="0"/>
            <a:ext cx="2971800" cy="457200"/>
          </a:xfrm>
          <a:prstGeom prst="rect">
            <a:avLst/>
          </a:prstGeom>
        </p:spPr>
        <p:txBody>
          <a:bodyPr vert="horz" lIns="91440" tIns="45720" rIns="91440" bIns="45720" rtlCol="0"/>
          <a:lstStyle>
            <a:lvl1pPr algn="r" rtl="0">
              <a:defRPr sz="1200"/>
            </a:lvl1pPr>
          </a:lstStyle>
          <a:p>
            <a:fld id="{3A277406-7921-4BC9-B6A8-CF68929482F2}" type="datetime1">
              <a:rPr lang="cs-CZ" noProof="0" smtClean="0"/>
              <a:pPr/>
              <a:t>10.11.2020</a:t>
            </a:fld>
            <a:endParaRPr lang="cs-CZ" noProof="0" dirty="0"/>
          </a:p>
        </p:txBody>
      </p:sp>
      <p:sp>
        <p:nvSpPr>
          <p:cNvPr id="4" name="Zástupný symbol pro obrázek snímku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pPr rtl="0"/>
            <a:endParaRPr lang="cs-CZ" noProof="0" dirty="0"/>
          </a:p>
        </p:txBody>
      </p:sp>
      <p:sp>
        <p:nvSpPr>
          <p:cNvPr id="5" name="Zástupný symbol pro poznámky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cs-CZ" noProof="0" dirty="0" smtClean="0"/>
              <a:t>Kliknutím lze upravit styly předlohy textu.</a:t>
            </a:r>
          </a:p>
          <a:p>
            <a:pPr lvl="1" rtl="0"/>
            <a:r>
              <a:rPr lang="cs-CZ" noProof="0" dirty="0" smtClean="0"/>
              <a:t>Druhá úroveň</a:t>
            </a:r>
          </a:p>
          <a:p>
            <a:pPr lvl="2" rtl="0"/>
            <a:r>
              <a:rPr lang="cs-CZ" noProof="0" dirty="0" smtClean="0"/>
              <a:t>Třetí úroveň</a:t>
            </a:r>
          </a:p>
          <a:p>
            <a:pPr lvl="3" rtl="0"/>
            <a:r>
              <a:rPr lang="cs-CZ" noProof="0" dirty="0" smtClean="0"/>
              <a:t>Čtvrtá úroveň</a:t>
            </a:r>
          </a:p>
          <a:p>
            <a:pPr lvl="4" rtl="0"/>
            <a:r>
              <a:rPr lang="cs-CZ" noProof="0" dirty="0" smtClean="0"/>
              <a:t>Pátá úroveň</a:t>
            </a:r>
            <a:endParaRPr lang="cs-CZ" noProof="0" dirty="0"/>
          </a:p>
        </p:txBody>
      </p:sp>
      <p:sp>
        <p:nvSpPr>
          <p:cNvPr id="6" name="Zástupný symbol pro zápatí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rtl="0">
              <a:defRPr sz="1200"/>
            </a:lvl1pPr>
          </a:lstStyle>
          <a:p>
            <a:pPr rtl="0"/>
            <a:endParaRPr lang="cs-CZ" noProof="0" dirty="0"/>
          </a:p>
        </p:txBody>
      </p:sp>
      <p:sp>
        <p:nvSpPr>
          <p:cNvPr id="7" name="Zástupný symbol pro číslo snímk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l" rtl="0">
              <a:defRPr sz="1200"/>
            </a:lvl1pPr>
          </a:lstStyle>
          <a:p>
            <a:pPr algn="r"/>
            <a:fld id="{9E11EC53-F507-411E-9ADC-FBCFECE09D3D}" type="slidenum">
              <a:rPr lang="cs-CZ" noProof="0" smtClean="0"/>
              <a:pPr algn="r"/>
              <a:t>‹#›</a:t>
            </a:fld>
            <a:endParaRPr lang="cs-CZ" noProof="0" dirty="0"/>
          </a:p>
        </p:txBody>
      </p:sp>
    </p:spTree>
    <p:extLst>
      <p:ext uri="{BB962C8B-B14F-4D97-AF65-F5344CB8AC3E}">
        <p14:creationId xmlns:p14="http://schemas.microsoft.com/office/powerpoint/2010/main" val="758182631"/>
      </p:ext>
    </p:extLst>
  </p:cSld>
  <p:clrMap bg1="lt1" tx1="dk1" bg2="lt2" tx2="dk2" accent1="accent1" accent2="accent2" accent3="accent3" accent4="accent4" accent5="accent5" accent6="accent6" hlink="hlink" folHlink="folHlink"/>
  <p:notesStyle>
    <a:lvl1pPr marL="0" algn="l" defTabSz="1218987" rtl="0" eaLnBrk="1" latinLnBrk="0" hangingPunct="1">
      <a:defRPr sz="1600" kern="1200">
        <a:solidFill>
          <a:schemeClr val="tx1"/>
        </a:solidFill>
        <a:latin typeface="+mn-lt"/>
        <a:ea typeface="+mn-ea"/>
        <a:cs typeface="+mn-cs"/>
      </a:defRPr>
    </a:lvl1pPr>
    <a:lvl2pPr marL="609493" algn="l" defTabSz="1218987" rtl="0" eaLnBrk="1" latinLnBrk="0" hangingPunct="1">
      <a:defRPr sz="1600" kern="1200">
        <a:solidFill>
          <a:schemeClr val="tx1"/>
        </a:solidFill>
        <a:latin typeface="+mn-lt"/>
        <a:ea typeface="+mn-ea"/>
        <a:cs typeface="+mn-cs"/>
      </a:defRPr>
    </a:lvl2pPr>
    <a:lvl3pPr marL="1218987" algn="l" defTabSz="1218987" rtl="0" eaLnBrk="1" latinLnBrk="0" hangingPunct="1">
      <a:defRPr sz="1600" kern="1200">
        <a:solidFill>
          <a:schemeClr val="tx1"/>
        </a:solidFill>
        <a:latin typeface="+mn-lt"/>
        <a:ea typeface="+mn-ea"/>
        <a:cs typeface="+mn-cs"/>
      </a:defRPr>
    </a:lvl3pPr>
    <a:lvl4pPr marL="1828480" algn="l" defTabSz="1218987" rtl="0" eaLnBrk="1" latinLnBrk="0" hangingPunct="1">
      <a:defRPr sz="1600" kern="1200">
        <a:solidFill>
          <a:schemeClr val="tx1"/>
        </a:solidFill>
        <a:latin typeface="+mn-lt"/>
        <a:ea typeface="+mn-ea"/>
        <a:cs typeface="+mn-cs"/>
      </a:defRPr>
    </a:lvl4pPr>
    <a:lvl5pPr marL="2437973" algn="l" defTabSz="1218987" rtl="0" eaLnBrk="1" latinLnBrk="0" hangingPunct="1">
      <a:defRPr sz="1600" kern="1200">
        <a:solidFill>
          <a:schemeClr val="tx1"/>
        </a:solidFill>
        <a:latin typeface="+mn-lt"/>
        <a:ea typeface="+mn-ea"/>
        <a:cs typeface="+mn-cs"/>
      </a:defRPr>
    </a:lvl5pPr>
    <a:lvl6pPr marL="3047467" algn="l" defTabSz="1218987" rtl="0" eaLnBrk="1" latinLnBrk="0" hangingPunct="1">
      <a:defRPr sz="1600" kern="1200">
        <a:solidFill>
          <a:schemeClr val="tx1"/>
        </a:solidFill>
        <a:latin typeface="+mn-lt"/>
        <a:ea typeface="+mn-ea"/>
        <a:cs typeface="+mn-cs"/>
      </a:defRPr>
    </a:lvl6pPr>
    <a:lvl7pPr marL="3656960" algn="l" defTabSz="1218987" rtl="0" eaLnBrk="1" latinLnBrk="0" hangingPunct="1">
      <a:defRPr sz="1600" kern="1200">
        <a:solidFill>
          <a:schemeClr val="tx1"/>
        </a:solidFill>
        <a:latin typeface="+mn-lt"/>
        <a:ea typeface="+mn-ea"/>
        <a:cs typeface="+mn-cs"/>
      </a:defRPr>
    </a:lvl7pPr>
    <a:lvl8pPr marL="4266453" algn="l" defTabSz="1218987" rtl="0" eaLnBrk="1" latinLnBrk="0" hangingPunct="1">
      <a:defRPr sz="1600" kern="1200">
        <a:solidFill>
          <a:schemeClr val="tx1"/>
        </a:solidFill>
        <a:latin typeface="+mn-lt"/>
        <a:ea typeface="+mn-ea"/>
        <a:cs typeface="+mn-cs"/>
      </a:defRPr>
    </a:lvl8pPr>
    <a:lvl9pPr marL="4875947" algn="l" defTabSz="1218987" rtl="0" eaLnBrk="1" latinLnBrk="0" hangingPunct="1">
      <a:defRPr sz="16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pPr algn="r"/>
            <a:fld id="{9E11EC53-F507-411E-9ADC-FBCFECE09D3D}" type="slidenum">
              <a:rPr lang="cs-CZ" smtClean="0"/>
              <a:pPr algn="r"/>
              <a:t>1</a:t>
            </a:fld>
            <a:endParaRPr lang="cs-CZ" dirty="0"/>
          </a:p>
        </p:txBody>
      </p:sp>
    </p:spTree>
    <p:extLst>
      <p:ext uri="{BB962C8B-B14F-4D97-AF65-F5344CB8AC3E}">
        <p14:creationId xmlns:p14="http://schemas.microsoft.com/office/powerpoint/2010/main" val="386899980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pPr algn="r"/>
            <a:fld id="{9E11EC53-F507-411E-9ADC-FBCFECE09D3D}" type="slidenum">
              <a:rPr lang="cs-CZ" smtClean="0"/>
              <a:pPr algn="r"/>
              <a:t>2</a:t>
            </a:fld>
            <a:endParaRPr lang="cs-CZ" dirty="0"/>
          </a:p>
        </p:txBody>
      </p:sp>
    </p:spTree>
    <p:extLst>
      <p:ext uri="{BB962C8B-B14F-4D97-AF65-F5344CB8AC3E}">
        <p14:creationId xmlns:p14="http://schemas.microsoft.com/office/powerpoint/2010/main" val="332674575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8" name="Rovnoramenný trojúhelník 5"/>
          <p:cNvSpPr/>
          <p:nvPr/>
        </p:nvSpPr>
        <p:spPr>
          <a:xfrm>
            <a:off x="-1607" y="-1115"/>
            <a:ext cx="12190403" cy="6863692"/>
          </a:xfrm>
          <a:custGeom>
            <a:avLst/>
            <a:gdLst/>
            <a:ahLst/>
            <a:cxnLst/>
            <a:rect l="l" t="t" r="r" b="b"/>
            <a:pathLst>
              <a:path w="9145184" h="5147769">
                <a:moveTo>
                  <a:pt x="4573206" y="2611793"/>
                </a:moveTo>
                <a:lnTo>
                  <a:pt x="4673081" y="5144337"/>
                </a:lnTo>
                <a:lnTo>
                  <a:pt x="4473331" y="5144337"/>
                </a:lnTo>
                <a:close/>
                <a:moveTo>
                  <a:pt x="4571642" y="2577669"/>
                </a:moveTo>
                <a:lnTo>
                  <a:pt x="4568842" y="2582993"/>
                </a:lnTo>
                <a:lnTo>
                  <a:pt x="4572592" y="2595063"/>
                </a:lnTo>
                <a:lnTo>
                  <a:pt x="4576342" y="2582993"/>
                </a:lnTo>
                <a:lnTo>
                  <a:pt x="4573542" y="2577669"/>
                </a:lnTo>
                <a:lnTo>
                  <a:pt x="4576527" y="2582398"/>
                </a:lnTo>
                <a:lnTo>
                  <a:pt x="4577948" y="2577822"/>
                </a:lnTo>
                <a:lnTo>
                  <a:pt x="4576812" y="2582849"/>
                </a:lnTo>
                <a:lnTo>
                  <a:pt x="6195680" y="5147769"/>
                </a:lnTo>
                <a:lnTo>
                  <a:pt x="5925258" y="5147769"/>
                </a:lnTo>
                <a:lnTo>
                  <a:pt x="4576648" y="2583574"/>
                </a:lnTo>
                <a:lnTo>
                  <a:pt x="4573436" y="2597778"/>
                </a:lnTo>
                <a:lnTo>
                  <a:pt x="5365626" y="5147732"/>
                </a:lnTo>
                <a:lnTo>
                  <a:pt x="5148352" y="5147731"/>
                </a:lnTo>
                <a:lnTo>
                  <a:pt x="4572592" y="2601509"/>
                </a:lnTo>
                <a:lnTo>
                  <a:pt x="3996832" y="5147731"/>
                </a:lnTo>
                <a:lnTo>
                  <a:pt x="3779558" y="5147732"/>
                </a:lnTo>
                <a:lnTo>
                  <a:pt x="4571749" y="2597778"/>
                </a:lnTo>
                <a:lnTo>
                  <a:pt x="4568537" y="2583574"/>
                </a:lnTo>
                <a:lnTo>
                  <a:pt x="3219926" y="5147769"/>
                </a:lnTo>
                <a:lnTo>
                  <a:pt x="2949504" y="5147769"/>
                </a:lnTo>
                <a:lnTo>
                  <a:pt x="4568373" y="2582849"/>
                </a:lnTo>
                <a:lnTo>
                  <a:pt x="4567236" y="2577822"/>
                </a:lnTo>
                <a:lnTo>
                  <a:pt x="4568658" y="2582398"/>
                </a:lnTo>
                <a:close/>
                <a:moveTo>
                  <a:pt x="4575557" y="2575085"/>
                </a:moveTo>
                <a:lnTo>
                  <a:pt x="7359080" y="5147393"/>
                </a:lnTo>
                <a:lnTo>
                  <a:pt x="6952676" y="5147393"/>
                </a:lnTo>
                <a:close/>
                <a:moveTo>
                  <a:pt x="4569627" y="2575085"/>
                </a:moveTo>
                <a:lnTo>
                  <a:pt x="2192508" y="5147393"/>
                </a:lnTo>
                <a:lnTo>
                  <a:pt x="1786104" y="5147393"/>
                </a:lnTo>
                <a:close/>
                <a:moveTo>
                  <a:pt x="4575024" y="2574459"/>
                </a:moveTo>
                <a:lnTo>
                  <a:pt x="4578940" y="2575344"/>
                </a:lnTo>
                <a:lnTo>
                  <a:pt x="4578048" y="2574781"/>
                </a:lnTo>
                <a:lnTo>
                  <a:pt x="4579253" y="2575415"/>
                </a:lnTo>
                <a:lnTo>
                  <a:pt x="9145184" y="3607878"/>
                </a:lnTo>
                <a:lnTo>
                  <a:pt x="9145184" y="3994264"/>
                </a:lnTo>
                <a:lnTo>
                  <a:pt x="4580914" y="2576289"/>
                </a:lnTo>
                <a:lnTo>
                  <a:pt x="9144554" y="4976484"/>
                </a:lnTo>
                <a:lnTo>
                  <a:pt x="9144554" y="5147483"/>
                </a:lnTo>
                <a:lnTo>
                  <a:pt x="8654212" y="5147483"/>
                </a:lnTo>
                <a:lnTo>
                  <a:pt x="4579973" y="2575996"/>
                </a:lnTo>
                <a:close/>
                <a:moveTo>
                  <a:pt x="4570160" y="2574459"/>
                </a:moveTo>
                <a:lnTo>
                  <a:pt x="4565211" y="2575996"/>
                </a:lnTo>
                <a:lnTo>
                  <a:pt x="490972" y="5147483"/>
                </a:lnTo>
                <a:lnTo>
                  <a:pt x="629" y="5147483"/>
                </a:lnTo>
                <a:lnTo>
                  <a:pt x="630" y="4976484"/>
                </a:lnTo>
                <a:lnTo>
                  <a:pt x="4564270" y="2576289"/>
                </a:lnTo>
                <a:lnTo>
                  <a:pt x="0" y="3994264"/>
                </a:lnTo>
                <a:lnTo>
                  <a:pt x="0" y="3607878"/>
                </a:lnTo>
                <a:lnTo>
                  <a:pt x="4565931" y="2575415"/>
                </a:lnTo>
                <a:lnTo>
                  <a:pt x="4567137" y="2574781"/>
                </a:lnTo>
                <a:lnTo>
                  <a:pt x="4566244" y="2575344"/>
                </a:lnTo>
                <a:close/>
                <a:moveTo>
                  <a:pt x="630" y="286"/>
                </a:moveTo>
                <a:lnTo>
                  <a:pt x="490972" y="286"/>
                </a:lnTo>
                <a:lnTo>
                  <a:pt x="4565212" y="2571773"/>
                </a:lnTo>
                <a:lnTo>
                  <a:pt x="4567326" y="2572430"/>
                </a:lnTo>
                <a:lnTo>
                  <a:pt x="4569443" y="2572513"/>
                </a:lnTo>
                <a:lnTo>
                  <a:pt x="1786104" y="376"/>
                </a:lnTo>
                <a:lnTo>
                  <a:pt x="2192508" y="376"/>
                </a:lnTo>
                <a:lnTo>
                  <a:pt x="4569471" y="2572514"/>
                </a:lnTo>
                <a:lnTo>
                  <a:pt x="4571301" y="2572587"/>
                </a:lnTo>
                <a:lnTo>
                  <a:pt x="4569599" y="2572654"/>
                </a:lnTo>
                <a:lnTo>
                  <a:pt x="4569627" y="2572684"/>
                </a:lnTo>
                <a:lnTo>
                  <a:pt x="4569595" y="2572654"/>
                </a:lnTo>
                <a:lnTo>
                  <a:pt x="4568222" y="2572708"/>
                </a:lnTo>
                <a:lnTo>
                  <a:pt x="4570160" y="2573310"/>
                </a:lnTo>
                <a:lnTo>
                  <a:pt x="4567604" y="2572732"/>
                </a:lnTo>
                <a:lnTo>
                  <a:pt x="4566783" y="2572765"/>
                </a:lnTo>
                <a:lnTo>
                  <a:pt x="4567137" y="2572988"/>
                </a:lnTo>
                <a:lnTo>
                  <a:pt x="4566717" y="2572767"/>
                </a:lnTo>
                <a:lnTo>
                  <a:pt x="1205" y="2752816"/>
                </a:lnTo>
                <a:lnTo>
                  <a:pt x="1205" y="2392358"/>
                </a:lnTo>
                <a:lnTo>
                  <a:pt x="4565974" y="2572377"/>
                </a:lnTo>
                <a:lnTo>
                  <a:pt x="4565931" y="2572354"/>
                </a:lnTo>
                <a:lnTo>
                  <a:pt x="0" y="1539891"/>
                </a:lnTo>
                <a:lnTo>
                  <a:pt x="0" y="1153505"/>
                </a:lnTo>
                <a:lnTo>
                  <a:pt x="4564271" y="2571481"/>
                </a:lnTo>
                <a:lnTo>
                  <a:pt x="630" y="171286"/>
                </a:lnTo>
                <a:close/>
                <a:moveTo>
                  <a:pt x="9144554" y="286"/>
                </a:moveTo>
                <a:lnTo>
                  <a:pt x="9144554" y="171286"/>
                </a:lnTo>
                <a:lnTo>
                  <a:pt x="4580915" y="2571480"/>
                </a:lnTo>
                <a:lnTo>
                  <a:pt x="9145184" y="1153505"/>
                </a:lnTo>
                <a:lnTo>
                  <a:pt x="9145184" y="1539891"/>
                </a:lnTo>
                <a:lnTo>
                  <a:pt x="4579254" y="2572354"/>
                </a:lnTo>
                <a:lnTo>
                  <a:pt x="4579211" y="2572377"/>
                </a:lnTo>
                <a:lnTo>
                  <a:pt x="9143978" y="2392358"/>
                </a:lnTo>
                <a:lnTo>
                  <a:pt x="9143979" y="2752816"/>
                </a:lnTo>
                <a:lnTo>
                  <a:pt x="4578467" y="2572767"/>
                </a:lnTo>
                <a:lnTo>
                  <a:pt x="4578048" y="2572988"/>
                </a:lnTo>
                <a:lnTo>
                  <a:pt x="4578402" y="2572765"/>
                </a:lnTo>
                <a:lnTo>
                  <a:pt x="4577580" y="2572732"/>
                </a:lnTo>
                <a:lnTo>
                  <a:pt x="4575024" y="2573310"/>
                </a:lnTo>
                <a:lnTo>
                  <a:pt x="4576963" y="2572708"/>
                </a:lnTo>
                <a:lnTo>
                  <a:pt x="4575590" y="2572654"/>
                </a:lnTo>
                <a:lnTo>
                  <a:pt x="4575557" y="2572684"/>
                </a:lnTo>
                <a:lnTo>
                  <a:pt x="4575585" y="2572654"/>
                </a:lnTo>
                <a:lnTo>
                  <a:pt x="4573884" y="2572587"/>
                </a:lnTo>
                <a:lnTo>
                  <a:pt x="4575714" y="2572515"/>
                </a:lnTo>
                <a:lnTo>
                  <a:pt x="6952676" y="376"/>
                </a:lnTo>
                <a:lnTo>
                  <a:pt x="7359080" y="376"/>
                </a:lnTo>
                <a:lnTo>
                  <a:pt x="4575742" y="2572513"/>
                </a:lnTo>
                <a:lnTo>
                  <a:pt x="4577858" y="2572430"/>
                </a:lnTo>
                <a:lnTo>
                  <a:pt x="4579973" y="2571773"/>
                </a:lnTo>
                <a:lnTo>
                  <a:pt x="8654212" y="286"/>
                </a:lnTo>
                <a:close/>
                <a:moveTo>
                  <a:pt x="3219926" y="0"/>
                </a:moveTo>
                <a:lnTo>
                  <a:pt x="4568537" y="2564195"/>
                </a:lnTo>
                <a:lnTo>
                  <a:pt x="4571749" y="2549991"/>
                </a:lnTo>
                <a:lnTo>
                  <a:pt x="3779558" y="38"/>
                </a:lnTo>
                <a:lnTo>
                  <a:pt x="3996832" y="38"/>
                </a:lnTo>
                <a:lnTo>
                  <a:pt x="4572260" y="2544793"/>
                </a:lnTo>
                <a:lnTo>
                  <a:pt x="4471935" y="837"/>
                </a:lnTo>
                <a:lnTo>
                  <a:pt x="4674477" y="837"/>
                </a:lnTo>
                <a:lnTo>
                  <a:pt x="4574412" y="2538215"/>
                </a:lnTo>
                <a:lnTo>
                  <a:pt x="5148352" y="38"/>
                </a:lnTo>
                <a:lnTo>
                  <a:pt x="5365626" y="38"/>
                </a:lnTo>
                <a:lnTo>
                  <a:pt x="4574021" y="2548106"/>
                </a:lnTo>
                <a:lnTo>
                  <a:pt x="4573871" y="2551916"/>
                </a:lnTo>
                <a:lnTo>
                  <a:pt x="4576648" y="2564195"/>
                </a:lnTo>
                <a:lnTo>
                  <a:pt x="5925258" y="0"/>
                </a:lnTo>
                <a:lnTo>
                  <a:pt x="6195680" y="0"/>
                </a:lnTo>
                <a:lnTo>
                  <a:pt x="4576812" y="2564920"/>
                </a:lnTo>
                <a:lnTo>
                  <a:pt x="4577948" y="2569947"/>
                </a:lnTo>
                <a:lnTo>
                  <a:pt x="4576527" y="2565371"/>
                </a:lnTo>
                <a:lnTo>
                  <a:pt x="4573542" y="2570100"/>
                </a:lnTo>
                <a:lnTo>
                  <a:pt x="4576342" y="2564777"/>
                </a:lnTo>
                <a:lnTo>
                  <a:pt x="4573699" y="2556271"/>
                </a:lnTo>
                <a:lnTo>
                  <a:pt x="4573206" y="2568777"/>
                </a:lnTo>
                <a:lnTo>
                  <a:pt x="4572575" y="2552763"/>
                </a:lnTo>
                <a:lnTo>
                  <a:pt x="4568842" y="2564777"/>
                </a:lnTo>
                <a:lnTo>
                  <a:pt x="4571642" y="2570100"/>
                </a:lnTo>
                <a:lnTo>
                  <a:pt x="4568658" y="2565371"/>
                </a:lnTo>
                <a:lnTo>
                  <a:pt x="4567236" y="2569947"/>
                </a:lnTo>
                <a:lnTo>
                  <a:pt x="4568373" y="2564920"/>
                </a:lnTo>
                <a:lnTo>
                  <a:pt x="2949504" y="0"/>
                </a:lnTo>
                <a:close/>
              </a:path>
            </a:pathLst>
          </a:custGeom>
          <a:gradFill>
            <a:gsLst>
              <a:gs pos="0">
                <a:schemeClr val="bg1">
                  <a:alpha val="1000"/>
                </a:schemeClr>
              </a:gs>
              <a:gs pos="100000">
                <a:schemeClr val="bg1">
                  <a:alpha val="1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rtl="0"/>
            <a:endParaRPr lang="cs-CZ" noProof="0" dirty="0"/>
          </a:p>
        </p:txBody>
      </p:sp>
      <p:sp>
        <p:nvSpPr>
          <p:cNvPr id="62" name="Obdélník 61"/>
          <p:cNvSpPr/>
          <p:nvPr/>
        </p:nvSpPr>
        <p:spPr bwMode="hidden">
          <a:xfrm>
            <a:off x="0" y="1905001"/>
            <a:ext cx="12188825" cy="2148252"/>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rtl="0">
              <a:lnSpc>
                <a:spcPct val="90000"/>
              </a:lnSpc>
            </a:pPr>
            <a:endParaRPr lang="cs-CZ" sz="3200" noProof="0" dirty="0">
              <a:solidFill>
                <a:schemeClr val="tx2"/>
              </a:solidFill>
            </a:endParaRPr>
          </a:p>
        </p:txBody>
      </p:sp>
      <p:sp>
        <p:nvSpPr>
          <p:cNvPr id="2" name="Nadpis 1"/>
          <p:cNvSpPr>
            <a:spLocks noGrp="1"/>
          </p:cNvSpPr>
          <p:nvPr>
            <p:ph type="ctrTitle"/>
          </p:nvPr>
        </p:nvSpPr>
        <p:spPr>
          <a:xfrm>
            <a:off x="1218883" y="1905002"/>
            <a:ext cx="9751060" cy="2147926"/>
          </a:xfrm>
        </p:spPr>
        <p:txBody>
          <a:bodyPr rtlCol="0" anchor="ctr">
            <a:normAutofit/>
          </a:bodyPr>
          <a:lstStyle>
            <a:lvl1pPr algn="ctr" rtl="0">
              <a:defRPr sz="4400" cap="all" normalizeH="0" baseline="0"/>
            </a:lvl1pPr>
          </a:lstStyle>
          <a:p>
            <a:pPr rtl="0"/>
            <a:r>
              <a:rPr lang="cs-CZ" smtClean="0"/>
              <a:t>Kliknutím lze upravit styl.</a:t>
            </a:r>
            <a:endParaRPr lang="cs-CZ" noProof="0" dirty="0"/>
          </a:p>
        </p:txBody>
      </p:sp>
      <p:sp>
        <p:nvSpPr>
          <p:cNvPr id="3" name="Podnadpis 2"/>
          <p:cNvSpPr>
            <a:spLocks noGrp="1"/>
          </p:cNvSpPr>
          <p:nvPr>
            <p:ph type="subTitle" idx="1" hasCustomPrompt="1"/>
          </p:nvPr>
        </p:nvSpPr>
        <p:spPr>
          <a:xfrm>
            <a:off x="1218883" y="4140200"/>
            <a:ext cx="9751060" cy="1016000"/>
          </a:xfrm>
        </p:spPr>
        <p:txBody>
          <a:bodyPr rtlCol="0">
            <a:normAutofit/>
          </a:bodyPr>
          <a:lstStyle>
            <a:lvl1pPr marL="0" indent="0" algn="ctr" rtl="0">
              <a:spcBef>
                <a:spcPts val="0"/>
              </a:spcBef>
              <a:buNone/>
              <a:defRPr sz="2800">
                <a:solidFill>
                  <a:schemeClr val="tx1"/>
                </a:solidFill>
              </a:defRPr>
            </a:lvl1pPr>
            <a:lvl2pPr marL="609493" indent="0" algn="ctr" rtl="0">
              <a:buNone/>
              <a:defRPr>
                <a:solidFill>
                  <a:schemeClr val="tx1">
                    <a:tint val="75000"/>
                  </a:schemeClr>
                </a:solidFill>
              </a:defRPr>
            </a:lvl2pPr>
            <a:lvl3pPr marL="1218987" indent="0" algn="ctr" rtl="0">
              <a:buNone/>
              <a:defRPr>
                <a:solidFill>
                  <a:schemeClr val="tx1">
                    <a:tint val="75000"/>
                  </a:schemeClr>
                </a:solidFill>
              </a:defRPr>
            </a:lvl3pPr>
            <a:lvl4pPr marL="1828480" indent="0" algn="ctr" rtl="0">
              <a:buNone/>
              <a:defRPr>
                <a:solidFill>
                  <a:schemeClr val="tx1">
                    <a:tint val="75000"/>
                  </a:schemeClr>
                </a:solidFill>
              </a:defRPr>
            </a:lvl4pPr>
            <a:lvl5pPr marL="2437973" indent="0" algn="ctr" rtl="0">
              <a:buNone/>
              <a:defRPr>
                <a:solidFill>
                  <a:schemeClr val="tx1">
                    <a:tint val="75000"/>
                  </a:schemeClr>
                </a:solidFill>
              </a:defRPr>
            </a:lvl5pPr>
            <a:lvl6pPr marL="3047467" indent="0" algn="ctr" rtl="0">
              <a:buNone/>
              <a:defRPr>
                <a:solidFill>
                  <a:schemeClr val="tx1">
                    <a:tint val="75000"/>
                  </a:schemeClr>
                </a:solidFill>
              </a:defRPr>
            </a:lvl6pPr>
            <a:lvl7pPr marL="3656960" indent="0" algn="ctr" rtl="0">
              <a:buNone/>
              <a:defRPr>
                <a:solidFill>
                  <a:schemeClr val="tx1">
                    <a:tint val="75000"/>
                  </a:schemeClr>
                </a:solidFill>
              </a:defRPr>
            </a:lvl7pPr>
            <a:lvl8pPr marL="4266453" indent="0" algn="ctr" rtl="0">
              <a:buNone/>
              <a:defRPr>
                <a:solidFill>
                  <a:schemeClr val="tx1">
                    <a:tint val="75000"/>
                  </a:schemeClr>
                </a:solidFill>
              </a:defRPr>
            </a:lvl8pPr>
            <a:lvl9pPr marL="4875947" indent="0" algn="ctr" rtl="0">
              <a:buNone/>
              <a:defRPr>
                <a:solidFill>
                  <a:schemeClr val="tx1">
                    <a:tint val="75000"/>
                  </a:schemeClr>
                </a:solidFill>
              </a:defRPr>
            </a:lvl9pPr>
          </a:lstStyle>
          <a:p>
            <a:r>
              <a:rPr lang="cs-CZ" noProof="0" dirty="0" smtClean="0"/>
              <a:t>Kliknutím lze upravit styl předlohy.</a:t>
            </a:r>
            <a:endParaRPr lang="cs-CZ" noProof="0"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Alternativní 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7821163" y="482600"/>
            <a:ext cx="3961368" cy="1422400"/>
          </a:xfrm>
        </p:spPr>
        <p:txBody>
          <a:bodyPr rtlCol="0" anchor="b" anchorCtr="0">
            <a:normAutofit/>
          </a:bodyPr>
          <a:lstStyle>
            <a:lvl1pPr algn="l" rtl="0">
              <a:defRPr sz="3200" b="0"/>
            </a:lvl1pPr>
          </a:lstStyle>
          <a:p>
            <a:pPr rtl="0"/>
            <a:r>
              <a:rPr lang="cs-CZ" smtClean="0"/>
              <a:t>Kliknutím lze upravit styl.</a:t>
            </a:r>
            <a:endParaRPr lang="cs-CZ" noProof="0" dirty="0"/>
          </a:p>
        </p:txBody>
      </p:sp>
      <p:sp>
        <p:nvSpPr>
          <p:cNvPr id="9" name="Obdélník 8" descr="&#10;"/>
          <p:cNvSpPr/>
          <p:nvPr/>
        </p:nvSpPr>
        <p:spPr>
          <a:xfrm>
            <a:off x="0" y="-1115"/>
            <a:ext cx="7618016" cy="685911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rtl="0"/>
            <a:endParaRPr lang="cs-CZ" noProof="0" dirty="0"/>
          </a:p>
        </p:txBody>
      </p:sp>
      <p:sp>
        <p:nvSpPr>
          <p:cNvPr id="3" name="Zástupný symbol obrázku 2" descr="Prázdný zástupný symbol pro přidání obrázku Klikněte na zástupný symbol a vyberte obrázek, který chcete přidat.&#10;"/>
          <p:cNvSpPr>
            <a:spLocks noGrp="1"/>
          </p:cNvSpPr>
          <p:nvPr>
            <p:ph type="pic" idx="1" hasCustomPrompt="1"/>
          </p:nvPr>
        </p:nvSpPr>
        <p:spPr>
          <a:xfrm>
            <a:off x="507868" y="482600"/>
            <a:ext cx="6602281" cy="5842001"/>
          </a:xfrm>
          <a:noFill/>
          <a:ln w="9525">
            <a:noFill/>
            <a:miter lim="800000"/>
          </a:ln>
          <a:effectLst/>
        </p:spPr>
        <p:txBody>
          <a:bodyPr rtlCol="0">
            <a:normAutofit/>
          </a:bodyPr>
          <a:lstStyle>
            <a:lvl1pPr marL="0" indent="0" algn="ctr" rtl="0">
              <a:buNone/>
              <a:defRPr sz="2700"/>
            </a:lvl1pPr>
            <a:lvl2pPr marL="609493" indent="0" algn="l" rtl="0">
              <a:buNone/>
              <a:defRPr sz="3700"/>
            </a:lvl2pPr>
            <a:lvl3pPr marL="1218987" indent="0" algn="l" rtl="0">
              <a:buNone/>
              <a:defRPr sz="3200"/>
            </a:lvl3pPr>
            <a:lvl4pPr marL="1828480" indent="0" algn="l" rtl="0">
              <a:buNone/>
              <a:defRPr sz="2700"/>
            </a:lvl4pPr>
            <a:lvl5pPr marL="2437973" indent="0" algn="l" rtl="0">
              <a:buNone/>
              <a:defRPr sz="2700"/>
            </a:lvl5pPr>
            <a:lvl6pPr marL="3047467" indent="0" algn="l" rtl="0">
              <a:buNone/>
              <a:defRPr sz="2700"/>
            </a:lvl6pPr>
            <a:lvl7pPr marL="3656960" indent="0" algn="l" rtl="0">
              <a:buNone/>
              <a:defRPr sz="2700"/>
            </a:lvl7pPr>
            <a:lvl8pPr marL="4266453" indent="0" algn="l" rtl="0">
              <a:buNone/>
              <a:defRPr sz="2700"/>
            </a:lvl8pPr>
            <a:lvl9pPr marL="4875947" indent="0" algn="l" rtl="0">
              <a:buNone/>
              <a:defRPr sz="2700"/>
            </a:lvl9pPr>
          </a:lstStyle>
          <a:p>
            <a:pPr rtl="0"/>
            <a:r>
              <a:rPr lang="cs-CZ" noProof="0" dirty="0" smtClean="0"/>
              <a:t>Po kliknutí na ikonu můžete přidat obrázek</a:t>
            </a:r>
            <a:endParaRPr lang="cs-CZ" noProof="0" dirty="0"/>
          </a:p>
        </p:txBody>
      </p:sp>
      <p:sp>
        <p:nvSpPr>
          <p:cNvPr id="4" name="Zástupný symbol pro text 3"/>
          <p:cNvSpPr>
            <a:spLocks noGrp="1"/>
          </p:cNvSpPr>
          <p:nvPr>
            <p:ph type="body" sz="half" idx="2" hasCustomPrompt="1"/>
          </p:nvPr>
        </p:nvSpPr>
        <p:spPr>
          <a:xfrm>
            <a:off x="7821163" y="2108200"/>
            <a:ext cx="3961368" cy="4267200"/>
          </a:xfrm>
        </p:spPr>
        <p:txBody>
          <a:bodyPr rtlCol="0">
            <a:normAutofit/>
          </a:bodyPr>
          <a:lstStyle>
            <a:lvl1pPr marL="0" indent="0" algn="l" rtl="0">
              <a:spcBef>
                <a:spcPts val="1600"/>
              </a:spcBef>
              <a:buNone/>
              <a:defRPr sz="2000">
                <a:solidFill>
                  <a:schemeClr val="tx1"/>
                </a:solidFill>
              </a:defRPr>
            </a:lvl1pPr>
            <a:lvl2pPr marL="609493" indent="0" algn="l" rtl="0">
              <a:buNone/>
              <a:defRPr sz="1600"/>
            </a:lvl2pPr>
            <a:lvl3pPr marL="1218987" indent="0" algn="l" rtl="0">
              <a:buNone/>
              <a:defRPr sz="1300"/>
            </a:lvl3pPr>
            <a:lvl4pPr marL="1828480" indent="0" algn="l" rtl="0">
              <a:buNone/>
              <a:defRPr sz="1200"/>
            </a:lvl4pPr>
            <a:lvl5pPr marL="2437973" indent="0" algn="l" rtl="0">
              <a:buNone/>
              <a:defRPr sz="1200"/>
            </a:lvl5pPr>
            <a:lvl6pPr marL="3047467" indent="0" algn="l" rtl="0">
              <a:buNone/>
              <a:defRPr sz="1200"/>
            </a:lvl6pPr>
            <a:lvl7pPr marL="3656960" indent="0" algn="l" rtl="0">
              <a:buNone/>
              <a:defRPr sz="1200"/>
            </a:lvl7pPr>
            <a:lvl8pPr marL="4266453" indent="0" algn="l" rtl="0">
              <a:buNone/>
              <a:defRPr sz="1200"/>
            </a:lvl8pPr>
            <a:lvl9pPr marL="4875947" indent="0" algn="l" rtl="0">
              <a:buNone/>
              <a:defRPr sz="1200"/>
            </a:lvl9pPr>
          </a:lstStyle>
          <a:p>
            <a:pPr lvl="0" rtl="0"/>
            <a:r>
              <a:rPr lang="cs-CZ" noProof="0" dirty="0" smtClean="0"/>
              <a:t>Upravit styly předlohy textu.</a:t>
            </a:r>
            <a:endParaRPr lang="cs-CZ" noProof="0" dirty="0"/>
          </a:p>
        </p:txBody>
      </p:sp>
    </p:spTree>
    <p:extLst>
      <p:ext uri="{BB962C8B-B14F-4D97-AF65-F5344CB8AC3E}">
        <p14:creationId xmlns:p14="http://schemas.microsoft.com/office/powerpoint/2010/main" val="20763039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rtlCol="0"/>
          <a:lstStyle>
            <a:lvl1pPr rtl="0">
              <a:defRPr/>
            </a:lvl1pPr>
          </a:lstStyle>
          <a:p>
            <a:pPr rtl="0"/>
            <a:r>
              <a:rPr lang="cs-CZ" smtClean="0"/>
              <a:t>Kliknutím lze upravit styl.</a:t>
            </a:r>
            <a:endParaRPr lang="cs-CZ" noProof="0" dirty="0"/>
          </a:p>
        </p:txBody>
      </p:sp>
      <p:sp>
        <p:nvSpPr>
          <p:cNvPr id="3" name="Zástupný symbol pro svislý text 2"/>
          <p:cNvSpPr>
            <a:spLocks noGrp="1"/>
          </p:cNvSpPr>
          <p:nvPr>
            <p:ph type="body" orient="vert" idx="1" hasCustomPrompt="1"/>
          </p:nvPr>
        </p:nvSpPr>
        <p:spPr/>
        <p:txBody>
          <a:bodyPr vert="eaVert" rtlCol="0"/>
          <a:lstStyle>
            <a:lvl5pPr algn="l" rtl="0">
              <a:defRPr/>
            </a:lvl5pPr>
            <a:lvl6pPr marL="2669581" algn="l" rtl="0">
              <a:defRPr baseline="0"/>
            </a:lvl6pPr>
            <a:lvl7pPr marL="2669581" algn="l" rtl="0">
              <a:defRPr baseline="0"/>
            </a:lvl7pPr>
            <a:lvl8pPr marL="2669581" algn="l" rtl="0">
              <a:defRPr baseline="0"/>
            </a:lvl8pPr>
            <a:lvl9pPr marL="2669581" algn="l" rtl="0">
              <a:defRPr baseline="0"/>
            </a:lvl9pPr>
          </a:lstStyle>
          <a:p>
            <a:pPr lvl="0" rtl="0"/>
            <a:r>
              <a:rPr lang="cs-CZ" noProof="0" dirty="0" smtClean="0"/>
              <a:t>Upravit styly předlohy textu.</a:t>
            </a:r>
          </a:p>
          <a:p>
            <a:pPr lvl="1" rtl="0"/>
            <a:r>
              <a:rPr lang="cs-CZ" noProof="0" dirty="0" smtClean="0"/>
              <a:t>Druhá úroveň</a:t>
            </a:r>
          </a:p>
          <a:p>
            <a:pPr lvl="2" rtl="0"/>
            <a:r>
              <a:rPr lang="cs-CZ" noProof="0" dirty="0" smtClean="0"/>
              <a:t>Třetí úroveň</a:t>
            </a:r>
          </a:p>
          <a:p>
            <a:pPr lvl="3" rtl="0"/>
            <a:r>
              <a:rPr lang="cs-CZ" noProof="0" dirty="0" smtClean="0"/>
              <a:t>Čtvrtá úroveň</a:t>
            </a:r>
          </a:p>
          <a:p>
            <a:pPr lvl="4" rtl="0"/>
            <a:r>
              <a:rPr lang="cs-CZ" noProof="0" dirty="0" smtClean="0"/>
              <a:t>Pátá úroveň</a:t>
            </a:r>
            <a:endParaRPr lang="cs-CZ" noProof="0" dirty="0"/>
          </a:p>
        </p:txBody>
      </p:sp>
      <p:sp>
        <p:nvSpPr>
          <p:cNvPr id="5" name="Zástupný symbol pro zápatí 4"/>
          <p:cNvSpPr>
            <a:spLocks noGrp="1"/>
          </p:cNvSpPr>
          <p:nvPr>
            <p:ph type="ftr" sz="quarter" idx="11"/>
          </p:nvPr>
        </p:nvSpPr>
        <p:spPr/>
        <p:txBody>
          <a:bodyPr rtlCol="0"/>
          <a:lstStyle/>
          <a:p>
            <a:pPr rtl="0"/>
            <a:endParaRPr lang="cs-CZ" noProof="0" dirty="0"/>
          </a:p>
        </p:txBody>
      </p:sp>
      <p:sp>
        <p:nvSpPr>
          <p:cNvPr id="4" name="Zástupný symbol pro datum 3"/>
          <p:cNvSpPr>
            <a:spLocks noGrp="1"/>
          </p:cNvSpPr>
          <p:nvPr>
            <p:ph type="dt" sz="half" idx="10"/>
          </p:nvPr>
        </p:nvSpPr>
        <p:spPr/>
        <p:txBody>
          <a:bodyPr rtlCol="0"/>
          <a:lstStyle>
            <a:lvl1pPr>
              <a:defRPr/>
            </a:lvl1pPr>
          </a:lstStyle>
          <a:p>
            <a:fld id="{C6FF76FF-53CF-4983-8574-A33E949B482A}" type="datetime1">
              <a:rPr lang="cs-CZ" noProof="0" smtClean="0"/>
              <a:pPr/>
              <a:t>10.11.2020</a:t>
            </a:fld>
            <a:endParaRPr lang="cs-CZ" noProof="0" dirty="0"/>
          </a:p>
        </p:txBody>
      </p:sp>
      <p:sp>
        <p:nvSpPr>
          <p:cNvPr id="6" name="Zástupný symbol pro číslo snímku 5"/>
          <p:cNvSpPr>
            <a:spLocks noGrp="1"/>
          </p:cNvSpPr>
          <p:nvPr>
            <p:ph type="sldNum" sz="quarter" idx="12"/>
          </p:nvPr>
        </p:nvSpPr>
        <p:spPr/>
        <p:txBody>
          <a:bodyPr rtlCol="0"/>
          <a:lstStyle/>
          <a:p>
            <a:pPr rtl="0"/>
            <a:fld id="{E5FD5434-F838-4DD4-A17B-1CB1A1850DF4}" type="slidenum">
              <a:rPr lang="cs-CZ" noProof="0" smtClean="0"/>
              <a:t>‹#›</a:t>
            </a:fld>
            <a:endParaRPr lang="cs-CZ" noProof="0"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10040043" y="482599"/>
            <a:ext cx="1843982" cy="5791201"/>
          </a:xfrm>
        </p:spPr>
        <p:txBody>
          <a:bodyPr vert="eaVert" rtlCol="0"/>
          <a:lstStyle>
            <a:lvl1pPr rtl="0">
              <a:defRPr/>
            </a:lvl1pPr>
          </a:lstStyle>
          <a:p>
            <a:pPr rtl="0"/>
            <a:r>
              <a:rPr lang="cs-CZ" smtClean="0"/>
              <a:t>Kliknutím lze upravit styl.</a:t>
            </a:r>
            <a:endParaRPr lang="cs-CZ" noProof="0" dirty="0"/>
          </a:p>
        </p:txBody>
      </p:sp>
      <p:sp>
        <p:nvSpPr>
          <p:cNvPr id="3" name="Zástupný symbol pro svislý text 2"/>
          <p:cNvSpPr>
            <a:spLocks noGrp="1"/>
          </p:cNvSpPr>
          <p:nvPr>
            <p:ph type="body" orient="vert" idx="1" hasCustomPrompt="1"/>
          </p:nvPr>
        </p:nvSpPr>
        <p:spPr>
          <a:xfrm>
            <a:off x="914162" y="482599"/>
            <a:ext cx="9040045" cy="5791201"/>
          </a:xfrm>
        </p:spPr>
        <p:txBody>
          <a:bodyPr vert="eaVert" rtlCol="0"/>
          <a:lstStyle>
            <a:lvl5pPr algn="l" rtl="0">
              <a:defRPr/>
            </a:lvl5pPr>
            <a:lvl6pPr algn="l" rtl="0">
              <a:defRPr/>
            </a:lvl6pPr>
            <a:lvl7pPr algn="l" rtl="0">
              <a:defRPr/>
            </a:lvl7pPr>
            <a:lvl8pPr algn="l" rtl="0">
              <a:defRPr baseline="0"/>
            </a:lvl8pPr>
            <a:lvl9pPr algn="l" rtl="0">
              <a:defRPr baseline="0"/>
            </a:lvl9pPr>
          </a:lstStyle>
          <a:p>
            <a:pPr lvl="0" rtl="0"/>
            <a:r>
              <a:rPr lang="cs-CZ" noProof="0" dirty="0" smtClean="0"/>
              <a:t>Upravit styly předlohy textu.</a:t>
            </a:r>
          </a:p>
          <a:p>
            <a:pPr lvl="1" rtl="0"/>
            <a:r>
              <a:rPr lang="cs-CZ" noProof="0" dirty="0" smtClean="0"/>
              <a:t>Druhá úroveň</a:t>
            </a:r>
          </a:p>
          <a:p>
            <a:pPr lvl="2" rtl="0"/>
            <a:r>
              <a:rPr lang="cs-CZ" noProof="0" dirty="0" smtClean="0"/>
              <a:t>Třetí úroveň</a:t>
            </a:r>
          </a:p>
          <a:p>
            <a:pPr lvl="3" rtl="0"/>
            <a:r>
              <a:rPr lang="cs-CZ" noProof="0" dirty="0" smtClean="0"/>
              <a:t>Čtvrtá úroveň</a:t>
            </a:r>
          </a:p>
          <a:p>
            <a:pPr lvl="4" rtl="0"/>
            <a:r>
              <a:rPr lang="cs-CZ" noProof="0" dirty="0" smtClean="0"/>
              <a:t>Pátá úroveň</a:t>
            </a:r>
            <a:endParaRPr lang="cs-CZ" noProof="0" dirty="0"/>
          </a:p>
        </p:txBody>
      </p:sp>
      <p:sp>
        <p:nvSpPr>
          <p:cNvPr id="5" name="Zástupný symbol pro zápatí 4"/>
          <p:cNvSpPr>
            <a:spLocks noGrp="1"/>
          </p:cNvSpPr>
          <p:nvPr>
            <p:ph type="ftr" sz="quarter" idx="11"/>
          </p:nvPr>
        </p:nvSpPr>
        <p:spPr/>
        <p:txBody>
          <a:bodyPr rtlCol="0"/>
          <a:lstStyle/>
          <a:p>
            <a:pPr rtl="0"/>
            <a:endParaRPr lang="cs-CZ" noProof="0" dirty="0"/>
          </a:p>
        </p:txBody>
      </p:sp>
      <p:sp>
        <p:nvSpPr>
          <p:cNvPr id="4" name="Zástupný symbol pro datum 3"/>
          <p:cNvSpPr>
            <a:spLocks noGrp="1"/>
          </p:cNvSpPr>
          <p:nvPr>
            <p:ph type="dt" sz="half" idx="10"/>
          </p:nvPr>
        </p:nvSpPr>
        <p:spPr/>
        <p:txBody>
          <a:bodyPr rtlCol="0"/>
          <a:lstStyle>
            <a:lvl1pPr>
              <a:defRPr/>
            </a:lvl1pPr>
          </a:lstStyle>
          <a:p>
            <a:fld id="{EE60829E-F63F-4F1B-8ED4-5A20AE43BAEF}" type="datetime1">
              <a:rPr lang="cs-CZ" noProof="0" smtClean="0"/>
              <a:pPr/>
              <a:t>10.11.2020</a:t>
            </a:fld>
            <a:endParaRPr lang="cs-CZ" noProof="0" dirty="0"/>
          </a:p>
        </p:txBody>
      </p:sp>
      <p:sp>
        <p:nvSpPr>
          <p:cNvPr id="6" name="Zástupný symbol pro číslo snímku 5"/>
          <p:cNvSpPr>
            <a:spLocks noGrp="1"/>
          </p:cNvSpPr>
          <p:nvPr>
            <p:ph type="sldNum" sz="quarter" idx="12"/>
          </p:nvPr>
        </p:nvSpPr>
        <p:spPr/>
        <p:txBody>
          <a:bodyPr rtlCol="0"/>
          <a:lstStyle/>
          <a:p>
            <a:pPr rtl="0"/>
            <a:fld id="{E5FD5434-F838-4DD4-A17B-1CB1A1850DF4}" type="slidenum">
              <a:rPr lang="cs-CZ" noProof="0" smtClean="0"/>
              <a:t>‹#›</a:t>
            </a:fld>
            <a:endParaRPr lang="cs-CZ" noProof="0"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p:txBody>
          <a:bodyPr rtlCol="0"/>
          <a:lstStyle>
            <a:lvl1pPr rtl="0">
              <a:defRPr/>
            </a:lvl1pPr>
          </a:lstStyle>
          <a:p>
            <a:pPr rtl="0"/>
            <a:r>
              <a:rPr lang="cs-CZ" smtClean="0"/>
              <a:t>Kliknutím lze upravit styl.</a:t>
            </a:r>
            <a:endParaRPr lang="cs-CZ" noProof="0" dirty="0"/>
          </a:p>
        </p:txBody>
      </p:sp>
      <p:sp>
        <p:nvSpPr>
          <p:cNvPr id="3" name="Zástupný symbol pro obsah 2"/>
          <p:cNvSpPr>
            <a:spLocks noGrp="1"/>
          </p:cNvSpPr>
          <p:nvPr>
            <p:ph idx="1" hasCustomPrompt="1"/>
          </p:nvPr>
        </p:nvSpPr>
        <p:spPr/>
        <p:txBody>
          <a:bodyPr rtlCol="0"/>
          <a:lstStyle>
            <a:lvl5pPr algn="l" rtl="0">
              <a:defRPr/>
            </a:lvl5pPr>
            <a:lvl6pPr algn="l" rtl="0">
              <a:defRPr/>
            </a:lvl6pPr>
            <a:lvl7pPr algn="l" rtl="0">
              <a:defRPr/>
            </a:lvl7pPr>
            <a:lvl8pPr algn="l" rtl="0">
              <a:defRPr/>
            </a:lvl8pPr>
            <a:lvl9pPr algn="l" rtl="0">
              <a:defRPr/>
            </a:lvl9pPr>
          </a:lstStyle>
          <a:p>
            <a:pPr lvl="0" rtl="0"/>
            <a:r>
              <a:rPr lang="cs-CZ" noProof="0" dirty="0" smtClean="0"/>
              <a:t>Upravit styly předlohy textu.</a:t>
            </a:r>
          </a:p>
          <a:p>
            <a:pPr lvl="1" rtl="0"/>
            <a:r>
              <a:rPr lang="cs-CZ" noProof="0" dirty="0" smtClean="0"/>
              <a:t>Druhá úroveň</a:t>
            </a:r>
          </a:p>
          <a:p>
            <a:pPr lvl="2" rtl="0"/>
            <a:r>
              <a:rPr lang="cs-CZ" noProof="0" dirty="0" smtClean="0"/>
              <a:t>Třetí úroveň</a:t>
            </a:r>
          </a:p>
          <a:p>
            <a:pPr lvl="3" rtl="0"/>
            <a:r>
              <a:rPr lang="cs-CZ" noProof="0" dirty="0" smtClean="0"/>
              <a:t>Čtvrtá úroveň</a:t>
            </a:r>
          </a:p>
          <a:p>
            <a:pPr lvl="4" rtl="0"/>
            <a:r>
              <a:rPr lang="cs-CZ" noProof="0" dirty="0" smtClean="0"/>
              <a:t>Pátá úroveň</a:t>
            </a:r>
            <a:endParaRPr lang="cs-CZ" noProof="0" dirty="0"/>
          </a:p>
        </p:txBody>
      </p:sp>
      <p:sp>
        <p:nvSpPr>
          <p:cNvPr id="5" name="Zástupný symbol pro zápatí 4"/>
          <p:cNvSpPr>
            <a:spLocks noGrp="1"/>
          </p:cNvSpPr>
          <p:nvPr>
            <p:ph type="ftr" sz="quarter" idx="11"/>
          </p:nvPr>
        </p:nvSpPr>
        <p:spPr/>
        <p:txBody>
          <a:bodyPr rtlCol="0"/>
          <a:lstStyle/>
          <a:p>
            <a:pPr rtl="0"/>
            <a:endParaRPr lang="cs-CZ" noProof="0" dirty="0"/>
          </a:p>
        </p:txBody>
      </p:sp>
      <p:sp>
        <p:nvSpPr>
          <p:cNvPr id="4" name="Zástupný symbol pro datum 3"/>
          <p:cNvSpPr>
            <a:spLocks noGrp="1"/>
          </p:cNvSpPr>
          <p:nvPr>
            <p:ph type="dt" sz="half" idx="10"/>
          </p:nvPr>
        </p:nvSpPr>
        <p:spPr/>
        <p:txBody>
          <a:bodyPr rtlCol="0"/>
          <a:lstStyle>
            <a:lvl1pPr>
              <a:defRPr/>
            </a:lvl1pPr>
          </a:lstStyle>
          <a:p>
            <a:fld id="{9618A374-EDD4-4D4D-BB10-E8B89BED0B5B}" type="datetime1">
              <a:rPr lang="cs-CZ" noProof="0" smtClean="0"/>
              <a:pPr/>
              <a:t>10.11.2020</a:t>
            </a:fld>
            <a:endParaRPr lang="cs-CZ" noProof="0" dirty="0"/>
          </a:p>
        </p:txBody>
      </p:sp>
      <p:sp>
        <p:nvSpPr>
          <p:cNvPr id="6" name="Zástupný symbol pro číslo snímku 5"/>
          <p:cNvSpPr>
            <a:spLocks noGrp="1"/>
          </p:cNvSpPr>
          <p:nvPr>
            <p:ph type="sldNum" sz="quarter" idx="12"/>
          </p:nvPr>
        </p:nvSpPr>
        <p:spPr/>
        <p:txBody>
          <a:bodyPr rtlCol="0"/>
          <a:lstStyle/>
          <a:p>
            <a:pPr rtl="0"/>
            <a:fld id="{E5FD5434-F838-4DD4-A17B-1CB1A1850DF4}" type="slidenum">
              <a:rPr lang="cs-CZ" noProof="0" smtClean="0"/>
              <a:t>‹#›</a:t>
            </a:fld>
            <a:endParaRPr lang="cs-CZ" noProof="0"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oddílu">
    <p:spTree>
      <p:nvGrpSpPr>
        <p:cNvPr id="1" name=""/>
        <p:cNvGrpSpPr/>
        <p:nvPr/>
      </p:nvGrpSpPr>
      <p:grpSpPr>
        <a:xfrm>
          <a:off x="0" y="0"/>
          <a:ext cx="0" cy="0"/>
          <a:chOff x="0" y="0"/>
          <a:chExt cx="0" cy="0"/>
        </a:xfrm>
      </p:grpSpPr>
      <p:sp>
        <p:nvSpPr>
          <p:cNvPr id="11" name="Rovnoramenný trojúhelník 5"/>
          <p:cNvSpPr/>
          <p:nvPr/>
        </p:nvSpPr>
        <p:spPr>
          <a:xfrm>
            <a:off x="-1607" y="-1115"/>
            <a:ext cx="12190403" cy="6863692"/>
          </a:xfrm>
          <a:custGeom>
            <a:avLst/>
            <a:gdLst/>
            <a:ahLst/>
            <a:cxnLst/>
            <a:rect l="l" t="t" r="r" b="b"/>
            <a:pathLst>
              <a:path w="9145184" h="5147769">
                <a:moveTo>
                  <a:pt x="4573206" y="2611793"/>
                </a:moveTo>
                <a:lnTo>
                  <a:pt x="4673081" y="5144337"/>
                </a:lnTo>
                <a:lnTo>
                  <a:pt x="4473331" y="5144337"/>
                </a:lnTo>
                <a:close/>
                <a:moveTo>
                  <a:pt x="4571642" y="2577669"/>
                </a:moveTo>
                <a:lnTo>
                  <a:pt x="4568842" y="2582993"/>
                </a:lnTo>
                <a:lnTo>
                  <a:pt x="4572592" y="2595063"/>
                </a:lnTo>
                <a:lnTo>
                  <a:pt x="4576342" y="2582993"/>
                </a:lnTo>
                <a:lnTo>
                  <a:pt x="4573542" y="2577669"/>
                </a:lnTo>
                <a:lnTo>
                  <a:pt x="4576527" y="2582398"/>
                </a:lnTo>
                <a:lnTo>
                  <a:pt x="4577948" y="2577822"/>
                </a:lnTo>
                <a:lnTo>
                  <a:pt x="4576812" y="2582849"/>
                </a:lnTo>
                <a:lnTo>
                  <a:pt x="6195680" y="5147769"/>
                </a:lnTo>
                <a:lnTo>
                  <a:pt x="5925258" y="5147769"/>
                </a:lnTo>
                <a:lnTo>
                  <a:pt x="4576648" y="2583574"/>
                </a:lnTo>
                <a:lnTo>
                  <a:pt x="4573436" y="2597778"/>
                </a:lnTo>
                <a:lnTo>
                  <a:pt x="5365626" y="5147732"/>
                </a:lnTo>
                <a:lnTo>
                  <a:pt x="5148352" y="5147731"/>
                </a:lnTo>
                <a:lnTo>
                  <a:pt x="4572592" y="2601509"/>
                </a:lnTo>
                <a:lnTo>
                  <a:pt x="3996832" y="5147731"/>
                </a:lnTo>
                <a:lnTo>
                  <a:pt x="3779558" y="5147732"/>
                </a:lnTo>
                <a:lnTo>
                  <a:pt x="4571749" y="2597778"/>
                </a:lnTo>
                <a:lnTo>
                  <a:pt x="4568537" y="2583574"/>
                </a:lnTo>
                <a:lnTo>
                  <a:pt x="3219926" y="5147769"/>
                </a:lnTo>
                <a:lnTo>
                  <a:pt x="2949504" y="5147769"/>
                </a:lnTo>
                <a:lnTo>
                  <a:pt x="4568373" y="2582849"/>
                </a:lnTo>
                <a:lnTo>
                  <a:pt x="4567236" y="2577822"/>
                </a:lnTo>
                <a:lnTo>
                  <a:pt x="4568658" y="2582398"/>
                </a:lnTo>
                <a:close/>
                <a:moveTo>
                  <a:pt x="4575557" y="2575085"/>
                </a:moveTo>
                <a:lnTo>
                  <a:pt x="7359080" y="5147393"/>
                </a:lnTo>
                <a:lnTo>
                  <a:pt x="6952676" y="5147393"/>
                </a:lnTo>
                <a:close/>
                <a:moveTo>
                  <a:pt x="4569627" y="2575085"/>
                </a:moveTo>
                <a:lnTo>
                  <a:pt x="2192508" y="5147393"/>
                </a:lnTo>
                <a:lnTo>
                  <a:pt x="1786104" y="5147393"/>
                </a:lnTo>
                <a:close/>
                <a:moveTo>
                  <a:pt x="4575024" y="2574459"/>
                </a:moveTo>
                <a:lnTo>
                  <a:pt x="4578940" y="2575344"/>
                </a:lnTo>
                <a:lnTo>
                  <a:pt x="4578048" y="2574781"/>
                </a:lnTo>
                <a:lnTo>
                  <a:pt x="4579253" y="2575415"/>
                </a:lnTo>
                <a:lnTo>
                  <a:pt x="9145184" y="3607878"/>
                </a:lnTo>
                <a:lnTo>
                  <a:pt x="9145184" y="3994264"/>
                </a:lnTo>
                <a:lnTo>
                  <a:pt x="4580914" y="2576289"/>
                </a:lnTo>
                <a:lnTo>
                  <a:pt x="9144554" y="4976484"/>
                </a:lnTo>
                <a:lnTo>
                  <a:pt x="9144554" y="5147483"/>
                </a:lnTo>
                <a:lnTo>
                  <a:pt x="8654212" y="5147483"/>
                </a:lnTo>
                <a:lnTo>
                  <a:pt x="4579973" y="2575996"/>
                </a:lnTo>
                <a:close/>
                <a:moveTo>
                  <a:pt x="4570160" y="2574459"/>
                </a:moveTo>
                <a:lnTo>
                  <a:pt x="4565211" y="2575996"/>
                </a:lnTo>
                <a:lnTo>
                  <a:pt x="490972" y="5147483"/>
                </a:lnTo>
                <a:lnTo>
                  <a:pt x="629" y="5147483"/>
                </a:lnTo>
                <a:lnTo>
                  <a:pt x="630" y="4976484"/>
                </a:lnTo>
                <a:lnTo>
                  <a:pt x="4564270" y="2576289"/>
                </a:lnTo>
                <a:lnTo>
                  <a:pt x="0" y="3994264"/>
                </a:lnTo>
                <a:lnTo>
                  <a:pt x="0" y="3607878"/>
                </a:lnTo>
                <a:lnTo>
                  <a:pt x="4565931" y="2575415"/>
                </a:lnTo>
                <a:lnTo>
                  <a:pt x="4567137" y="2574781"/>
                </a:lnTo>
                <a:lnTo>
                  <a:pt x="4566244" y="2575344"/>
                </a:lnTo>
                <a:close/>
                <a:moveTo>
                  <a:pt x="630" y="286"/>
                </a:moveTo>
                <a:lnTo>
                  <a:pt x="490972" y="286"/>
                </a:lnTo>
                <a:lnTo>
                  <a:pt x="4565212" y="2571773"/>
                </a:lnTo>
                <a:lnTo>
                  <a:pt x="4567326" y="2572430"/>
                </a:lnTo>
                <a:lnTo>
                  <a:pt x="4569443" y="2572513"/>
                </a:lnTo>
                <a:lnTo>
                  <a:pt x="1786104" y="376"/>
                </a:lnTo>
                <a:lnTo>
                  <a:pt x="2192508" y="376"/>
                </a:lnTo>
                <a:lnTo>
                  <a:pt x="4569471" y="2572514"/>
                </a:lnTo>
                <a:lnTo>
                  <a:pt x="4571301" y="2572587"/>
                </a:lnTo>
                <a:lnTo>
                  <a:pt x="4569599" y="2572654"/>
                </a:lnTo>
                <a:lnTo>
                  <a:pt x="4569627" y="2572684"/>
                </a:lnTo>
                <a:lnTo>
                  <a:pt x="4569595" y="2572654"/>
                </a:lnTo>
                <a:lnTo>
                  <a:pt x="4568222" y="2572708"/>
                </a:lnTo>
                <a:lnTo>
                  <a:pt x="4570160" y="2573310"/>
                </a:lnTo>
                <a:lnTo>
                  <a:pt x="4567604" y="2572732"/>
                </a:lnTo>
                <a:lnTo>
                  <a:pt x="4566783" y="2572765"/>
                </a:lnTo>
                <a:lnTo>
                  <a:pt x="4567137" y="2572988"/>
                </a:lnTo>
                <a:lnTo>
                  <a:pt x="4566717" y="2572767"/>
                </a:lnTo>
                <a:lnTo>
                  <a:pt x="1205" y="2752816"/>
                </a:lnTo>
                <a:lnTo>
                  <a:pt x="1205" y="2392358"/>
                </a:lnTo>
                <a:lnTo>
                  <a:pt x="4565974" y="2572377"/>
                </a:lnTo>
                <a:lnTo>
                  <a:pt x="4565931" y="2572354"/>
                </a:lnTo>
                <a:lnTo>
                  <a:pt x="0" y="1539891"/>
                </a:lnTo>
                <a:lnTo>
                  <a:pt x="0" y="1153505"/>
                </a:lnTo>
                <a:lnTo>
                  <a:pt x="4564271" y="2571481"/>
                </a:lnTo>
                <a:lnTo>
                  <a:pt x="630" y="171286"/>
                </a:lnTo>
                <a:close/>
                <a:moveTo>
                  <a:pt x="9144554" y="286"/>
                </a:moveTo>
                <a:lnTo>
                  <a:pt x="9144554" y="171286"/>
                </a:lnTo>
                <a:lnTo>
                  <a:pt x="4580915" y="2571480"/>
                </a:lnTo>
                <a:lnTo>
                  <a:pt x="9145184" y="1153505"/>
                </a:lnTo>
                <a:lnTo>
                  <a:pt x="9145184" y="1539891"/>
                </a:lnTo>
                <a:lnTo>
                  <a:pt x="4579254" y="2572354"/>
                </a:lnTo>
                <a:lnTo>
                  <a:pt x="4579211" y="2572377"/>
                </a:lnTo>
                <a:lnTo>
                  <a:pt x="9143978" y="2392358"/>
                </a:lnTo>
                <a:lnTo>
                  <a:pt x="9143979" y="2752816"/>
                </a:lnTo>
                <a:lnTo>
                  <a:pt x="4578467" y="2572767"/>
                </a:lnTo>
                <a:lnTo>
                  <a:pt x="4578048" y="2572988"/>
                </a:lnTo>
                <a:lnTo>
                  <a:pt x="4578402" y="2572765"/>
                </a:lnTo>
                <a:lnTo>
                  <a:pt x="4577580" y="2572732"/>
                </a:lnTo>
                <a:lnTo>
                  <a:pt x="4575024" y="2573310"/>
                </a:lnTo>
                <a:lnTo>
                  <a:pt x="4576963" y="2572708"/>
                </a:lnTo>
                <a:lnTo>
                  <a:pt x="4575590" y="2572654"/>
                </a:lnTo>
                <a:lnTo>
                  <a:pt x="4575557" y="2572684"/>
                </a:lnTo>
                <a:lnTo>
                  <a:pt x="4575585" y="2572654"/>
                </a:lnTo>
                <a:lnTo>
                  <a:pt x="4573884" y="2572587"/>
                </a:lnTo>
                <a:lnTo>
                  <a:pt x="4575714" y="2572515"/>
                </a:lnTo>
                <a:lnTo>
                  <a:pt x="6952676" y="376"/>
                </a:lnTo>
                <a:lnTo>
                  <a:pt x="7359080" y="376"/>
                </a:lnTo>
                <a:lnTo>
                  <a:pt x="4575742" y="2572513"/>
                </a:lnTo>
                <a:lnTo>
                  <a:pt x="4577858" y="2572430"/>
                </a:lnTo>
                <a:lnTo>
                  <a:pt x="4579973" y="2571773"/>
                </a:lnTo>
                <a:lnTo>
                  <a:pt x="8654212" y="286"/>
                </a:lnTo>
                <a:close/>
                <a:moveTo>
                  <a:pt x="3219926" y="0"/>
                </a:moveTo>
                <a:lnTo>
                  <a:pt x="4568537" y="2564195"/>
                </a:lnTo>
                <a:lnTo>
                  <a:pt x="4571749" y="2549991"/>
                </a:lnTo>
                <a:lnTo>
                  <a:pt x="3779558" y="38"/>
                </a:lnTo>
                <a:lnTo>
                  <a:pt x="3996832" y="38"/>
                </a:lnTo>
                <a:lnTo>
                  <a:pt x="4572260" y="2544793"/>
                </a:lnTo>
                <a:lnTo>
                  <a:pt x="4471935" y="837"/>
                </a:lnTo>
                <a:lnTo>
                  <a:pt x="4674477" y="837"/>
                </a:lnTo>
                <a:lnTo>
                  <a:pt x="4574412" y="2538215"/>
                </a:lnTo>
                <a:lnTo>
                  <a:pt x="5148352" y="38"/>
                </a:lnTo>
                <a:lnTo>
                  <a:pt x="5365626" y="38"/>
                </a:lnTo>
                <a:lnTo>
                  <a:pt x="4574021" y="2548106"/>
                </a:lnTo>
                <a:lnTo>
                  <a:pt x="4573871" y="2551916"/>
                </a:lnTo>
                <a:lnTo>
                  <a:pt x="4576648" y="2564195"/>
                </a:lnTo>
                <a:lnTo>
                  <a:pt x="5925258" y="0"/>
                </a:lnTo>
                <a:lnTo>
                  <a:pt x="6195680" y="0"/>
                </a:lnTo>
                <a:lnTo>
                  <a:pt x="4576812" y="2564920"/>
                </a:lnTo>
                <a:lnTo>
                  <a:pt x="4577948" y="2569947"/>
                </a:lnTo>
                <a:lnTo>
                  <a:pt x="4576527" y="2565371"/>
                </a:lnTo>
                <a:lnTo>
                  <a:pt x="4573542" y="2570100"/>
                </a:lnTo>
                <a:lnTo>
                  <a:pt x="4576342" y="2564777"/>
                </a:lnTo>
                <a:lnTo>
                  <a:pt x="4573699" y="2556271"/>
                </a:lnTo>
                <a:lnTo>
                  <a:pt x="4573206" y="2568777"/>
                </a:lnTo>
                <a:lnTo>
                  <a:pt x="4572575" y="2552763"/>
                </a:lnTo>
                <a:lnTo>
                  <a:pt x="4568842" y="2564777"/>
                </a:lnTo>
                <a:lnTo>
                  <a:pt x="4571642" y="2570100"/>
                </a:lnTo>
                <a:lnTo>
                  <a:pt x="4568658" y="2565371"/>
                </a:lnTo>
                <a:lnTo>
                  <a:pt x="4567236" y="2569947"/>
                </a:lnTo>
                <a:lnTo>
                  <a:pt x="4568373" y="2564920"/>
                </a:lnTo>
                <a:lnTo>
                  <a:pt x="2949504" y="0"/>
                </a:lnTo>
                <a:close/>
              </a:path>
            </a:pathLst>
          </a:custGeom>
          <a:gradFill>
            <a:gsLst>
              <a:gs pos="0">
                <a:schemeClr val="bg1">
                  <a:alpha val="1000"/>
                </a:schemeClr>
              </a:gs>
              <a:gs pos="100000">
                <a:schemeClr val="bg1">
                  <a:alpha val="1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rtl="0"/>
            <a:endParaRPr lang="cs-CZ" noProof="0" dirty="0"/>
          </a:p>
        </p:txBody>
      </p:sp>
      <p:sp>
        <p:nvSpPr>
          <p:cNvPr id="2" name="Nadpis 1"/>
          <p:cNvSpPr>
            <a:spLocks noGrp="1"/>
          </p:cNvSpPr>
          <p:nvPr>
            <p:ph type="title"/>
          </p:nvPr>
        </p:nvSpPr>
        <p:spPr>
          <a:xfrm>
            <a:off x="1218883" y="1524000"/>
            <a:ext cx="9751060" cy="1992597"/>
          </a:xfrm>
        </p:spPr>
        <p:txBody>
          <a:bodyPr rtlCol="0" anchor="b" anchorCtr="0">
            <a:noAutofit/>
          </a:bodyPr>
          <a:lstStyle>
            <a:lvl1pPr algn="ctr" rtl="0">
              <a:defRPr sz="4400" b="0" cap="all" baseline="0"/>
            </a:lvl1pPr>
          </a:lstStyle>
          <a:p>
            <a:pPr rtl="0"/>
            <a:r>
              <a:rPr lang="cs-CZ" smtClean="0"/>
              <a:t>Kliknutím lze upravit styl.</a:t>
            </a:r>
            <a:endParaRPr lang="cs-CZ" noProof="0" dirty="0"/>
          </a:p>
        </p:txBody>
      </p:sp>
      <p:sp>
        <p:nvSpPr>
          <p:cNvPr id="3" name="Zástupný symbol pro text 2"/>
          <p:cNvSpPr>
            <a:spLocks noGrp="1"/>
          </p:cNvSpPr>
          <p:nvPr>
            <p:ph type="body" idx="1" hasCustomPrompt="1"/>
          </p:nvPr>
        </p:nvSpPr>
        <p:spPr>
          <a:xfrm>
            <a:off x="1218883" y="3632200"/>
            <a:ext cx="9751060" cy="1016000"/>
          </a:xfrm>
        </p:spPr>
        <p:txBody>
          <a:bodyPr rtlCol="0" anchor="t" anchorCtr="0">
            <a:noAutofit/>
          </a:bodyPr>
          <a:lstStyle>
            <a:lvl1pPr marL="0" indent="0" algn="ctr" rtl="0">
              <a:spcBef>
                <a:spcPts val="0"/>
              </a:spcBef>
              <a:buNone/>
              <a:defRPr sz="2800">
                <a:solidFill>
                  <a:schemeClr val="tx1"/>
                </a:solidFill>
              </a:defRPr>
            </a:lvl1pPr>
            <a:lvl2pPr marL="609493" indent="0" algn="l" rtl="0">
              <a:buNone/>
              <a:defRPr sz="2400">
                <a:solidFill>
                  <a:schemeClr val="tx1">
                    <a:tint val="75000"/>
                  </a:schemeClr>
                </a:solidFill>
              </a:defRPr>
            </a:lvl2pPr>
            <a:lvl3pPr marL="1218987" indent="0" algn="l" rtl="0">
              <a:buNone/>
              <a:defRPr sz="2100">
                <a:solidFill>
                  <a:schemeClr val="tx1">
                    <a:tint val="75000"/>
                  </a:schemeClr>
                </a:solidFill>
              </a:defRPr>
            </a:lvl3pPr>
            <a:lvl4pPr marL="1828480" indent="0" algn="l" rtl="0">
              <a:buNone/>
              <a:defRPr sz="1900">
                <a:solidFill>
                  <a:schemeClr val="tx1">
                    <a:tint val="75000"/>
                  </a:schemeClr>
                </a:solidFill>
              </a:defRPr>
            </a:lvl4pPr>
            <a:lvl5pPr marL="2437973" indent="0" algn="l" rtl="0">
              <a:buNone/>
              <a:defRPr sz="1900">
                <a:solidFill>
                  <a:schemeClr val="tx1">
                    <a:tint val="75000"/>
                  </a:schemeClr>
                </a:solidFill>
              </a:defRPr>
            </a:lvl5pPr>
            <a:lvl6pPr marL="3047467" indent="0" algn="l" rtl="0">
              <a:buNone/>
              <a:defRPr sz="1900">
                <a:solidFill>
                  <a:schemeClr val="tx1">
                    <a:tint val="75000"/>
                  </a:schemeClr>
                </a:solidFill>
              </a:defRPr>
            </a:lvl6pPr>
            <a:lvl7pPr marL="3656960" indent="0" algn="l" rtl="0">
              <a:buNone/>
              <a:defRPr sz="1900">
                <a:solidFill>
                  <a:schemeClr val="tx1">
                    <a:tint val="75000"/>
                  </a:schemeClr>
                </a:solidFill>
              </a:defRPr>
            </a:lvl7pPr>
            <a:lvl8pPr marL="4266453" indent="0" algn="l" rtl="0">
              <a:buNone/>
              <a:defRPr sz="1900">
                <a:solidFill>
                  <a:schemeClr val="tx1">
                    <a:tint val="75000"/>
                  </a:schemeClr>
                </a:solidFill>
              </a:defRPr>
            </a:lvl8pPr>
            <a:lvl9pPr marL="4875947" indent="0" algn="l" rtl="0">
              <a:buNone/>
              <a:defRPr sz="1900">
                <a:solidFill>
                  <a:schemeClr val="tx1">
                    <a:tint val="75000"/>
                  </a:schemeClr>
                </a:solidFill>
              </a:defRPr>
            </a:lvl9pPr>
          </a:lstStyle>
          <a:p>
            <a:pPr lvl="0" rtl="0"/>
            <a:r>
              <a:rPr lang="cs-CZ" noProof="0" dirty="0" smtClean="0"/>
              <a:t>Upravit styly předlohy textu.</a:t>
            </a:r>
            <a:endParaRPr lang="cs-CZ" noProof="0" dirty="0"/>
          </a:p>
        </p:txBody>
      </p:sp>
      <p:sp>
        <p:nvSpPr>
          <p:cNvPr id="5" name="Zástupný symbol pro zápatí 4"/>
          <p:cNvSpPr>
            <a:spLocks noGrp="1"/>
          </p:cNvSpPr>
          <p:nvPr>
            <p:ph type="ftr" sz="quarter" idx="11"/>
          </p:nvPr>
        </p:nvSpPr>
        <p:spPr/>
        <p:txBody>
          <a:bodyPr rtlCol="0"/>
          <a:lstStyle/>
          <a:p>
            <a:pPr rtl="0"/>
            <a:endParaRPr lang="cs-CZ" noProof="0" dirty="0"/>
          </a:p>
        </p:txBody>
      </p:sp>
      <p:sp>
        <p:nvSpPr>
          <p:cNvPr id="4" name="Zástupný symbol pro datum 3"/>
          <p:cNvSpPr>
            <a:spLocks noGrp="1"/>
          </p:cNvSpPr>
          <p:nvPr>
            <p:ph type="dt" sz="half" idx="10"/>
          </p:nvPr>
        </p:nvSpPr>
        <p:spPr/>
        <p:txBody>
          <a:bodyPr rtlCol="0"/>
          <a:lstStyle>
            <a:lvl1pPr>
              <a:defRPr/>
            </a:lvl1pPr>
          </a:lstStyle>
          <a:p>
            <a:fld id="{D0D1442A-8C4A-460F-AE4E-05145D4BCB48}" type="datetime1">
              <a:rPr lang="cs-CZ" noProof="0" smtClean="0"/>
              <a:pPr/>
              <a:t>10.11.2020</a:t>
            </a:fld>
            <a:endParaRPr lang="cs-CZ" noProof="0" dirty="0"/>
          </a:p>
        </p:txBody>
      </p:sp>
      <p:sp>
        <p:nvSpPr>
          <p:cNvPr id="6" name="Zástupný symbol pro číslo snímku 5"/>
          <p:cNvSpPr>
            <a:spLocks noGrp="1"/>
          </p:cNvSpPr>
          <p:nvPr>
            <p:ph type="sldNum" sz="quarter" idx="12"/>
          </p:nvPr>
        </p:nvSpPr>
        <p:spPr/>
        <p:txBody>
          <a:bodyPr rtlCol="0"/>
          <a:lstStyle/>
          <a:p>
            <a:pPr rtl="0"/>
            <a:fld id="{E5FD5434-F838-4DD4-A17B-1CB1A1850DF4}" type="slidenum">
              <a:rPr lang="cs-CZ" noProof="0" smtClean="0"/>
              <a:t>‹#›</a:t>
            </a:fld>
            <a:endParaRPr lang="cs-CZ" noProof="0"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ě obsahové části">
    <p:spTree>
      <p:nvGrpSpPr>
        <p:cNvPr id="1" name=""/>
        <p:cNvGrpSpPr/>
        <p:nvPr/>
      </p:nvGrpSpPr>
      <p:grpSpPr>
        <a:xfrm>
          <a:off x="0" y="0"/>
          <a:ext cx="0" cy="0"/>
          <a:chOff x="0" y="0"/>
          <a:chExt cx="0" cy="0"/>
        </a:xfrm>
      </p:grpSpPr>
      <p:sp>
        <p:nvSpPr>
          <p:cNvPr id="2" name="Nadpis 1"/>
          <p:cNvSpPr>
            <a:spLocks noGrp="1"/>
          </p:cNvSpPr>
          <p:nvPr>
            <p:ph type="title"/>
          </p:nvPr>
        </p:nvSpPr>
        <p:spPr/>
        <p:txBody>
          <a:bodyPr rtlCol="0"/>
          <a:lstStyle>
            <a:lvl1pPr rtl="0">
              <a:defRPr/>
            </a:lvl1pPr>
          </a:lstStyle>
          <a:p>
            <a:pPr rtl="0"/>
            <a:r>
              <a:rPr lang="cs-CZ" smtClean="0"/>
              <a:t>Kliknutím lze upravit styl.</a:t>
            </a:r>
            <a:endParaRPr lang="cs-CZ" noProof="0" dirty="0"/>
          </a:p>
        </p:txBody>
      </p:sp>
      <p:sp>
        <p:nvSpPr>
          <p:cNvPr id="3" name="Zástupný symbol pro obsah 2"/>
          <p:cNvSpPr>
            <a:spLocks noGrp="1"/>
          </p:cNvSpPr>
          <p:nvPr>
            <p:ph sz="half" idx="1" hasCustomPrompt="1"/>
          </p:nvPr>
        </p:nvSpPr>
        <p:spPr>
          <a:xfrm>
            <a:off x="914162" y="1803401"/>
            <a:ext cx="4977104" cy="4470400"/>
          </a:xfrm>
        </p:spPr>
        <p:txBody>
          <a:bodyPr rtlCol="0">
            <a:normAutofit/>
          </a:bodyPr>
          <a:lstStyle>
            <a:lvl1pPr algn="l" rtl="0">
              <a:defRPr sz="2400"/>
            </a:lvl1pPr>
            <a:lvl2pPr algn="l" rtl="0">
              <a:defRPr sz="2000"/>
            </a:lvl2pPr>
            <a:lvl3pPr algn="l" rtl="0">
              <a:defRPr sz="1800"/>
            </a:lvl3pPr>
            <a:lvl4pPr algn="l" rtl="0">
              <a:defRPr sz="1600"/>
            </a:lvl4pPr>
            <a:lvl5pPr algn="l" rtl="0">
              <a:defRPr sz="1400"/>
            </a:lvl5pPr>
            <a:lvl6pPr algn="l" rtl="0">
              <a:defRPr sz="1400"/>
            </a:lvl6pPr>
            <a:lvl7pPr marL="2669581" algn="l" rtl="0">
              <a:defRPr sz="1400"/>
            </a:lvl7pPr>
            <a:lvl8pPr marL="2669581" algn="l" rtl="0">
              <a:defRPr sz="1400"/>
            </a:lvl8pPr>
            <a:lvl9pPr marL="2669581" algn="l" rtl="0">
              <a:defRPr sz="1400"/>
            </a:lvl9pPr>
          </a:lstStyle>
          <a:p>
            <a:pPr lvl="0" rtl="0"/>
            <a:r>
              <a:rPr lang="cs-CZ" noProof="0" dirty="0" smtClean="0"/>
              <a:t>Upravit styly předlohy textu.</a:t>
            </a:r>
          </a:p>
          <a:p>
            <a:pPr lvl="1" rtl="0"/>
            <a:r>
              <a:rPr lang="cs-CZ" noProof="0" dirty="0" smtClean="0"/>
              <a:t>Druhá úroveň</a:t>
            </a:r>
          </a:p>
          <a:p>
            <a:pPr lvl="2" rtl="0"/>
            <a:r>
              <a:rPr lang="cs-CZ" noProof="0" dirty="0" smtClean="0"/>
              <a:t>Třetí úroveň</a:t>
            </a:r>
          </a:p>
          <a:p>
            <a:pPr lvl="3" rtl="0"/>
            <a:r>
              <a:rPr lang="cs-CZ" noProof="0" dirty="0" smtClean="0"/>
              <a:t>Čtvrtá úroveň</a:t>
            </a:r>
          </a:p>
          <a:p>
            <a:pPr lvl="4" rtl="0"/>
            <a:r>
              <a:rPr lang="cs-CZ" noProof="0" dirty="0" smtClean="0"/>
              <a:t>Pátá úroveň</a:t>
            </a:r>
            <a:endParaRPr lang="cs-CZ" noProof="0" dirty="0"/>
          </a:p>
        </p:txBody>
      </p:sp>
      <p:sp>
        <p:nvSpPr>
          <p:cNvPr id="4" name="Zástupný symbol pro obsah 3"/>
          <p:cNvSpPr>
            <a:spLocks noGrp="1"/>
          </p:cNvSpPr>
          <p:nvPr>
            <p:ph sz="half" idx="2" hasCustomPrompt="1"/>
          </p:nvPr>
        </p:nvSpPr>
        <p:spPr>
          <a:xfrm>
            <a:off x="6297559" y="1803401"/>
            <a:ext cx="4977104" cy="4470400"/>
          </a:xfrm>
        </p:spPr>
        <p:txBody>
          <a:bodyPr rtlCol="0">
            <a:normAutofit/>
          </a:bodyPr>
          <a:lstStyle>
            <a:lvl1pPr algn="l" rtl="0">
              <a:defRPr sz="2400"/>
            </a:lvl1pPr>
            <a:lvl2pPr algn="l" rtl="0">
              <a:defRPr sz="2000"/>
            </a:lvl2pPr>
            <a:lvl3pPr algn="l" rtl="0">
              <a:defRPr sz="1800"/>
            </a:lvl3pPr>
            <a:lvl4pPr algn="l" rtl="0">
              <a:defRPr sz="1600"/>
            </a:lvl4pPr>
            <a:lvl5pPr algn="l" rtl="0">
              <a:defRPr sz="1400"/>
            </a:lvl5pPr>
            <a:lvl6pPr marL="2669581" algn="l" rtl="0">
              <a:defRPr sz="1400" baseline="0"/>
            </a:lvl6pPr>
            <a:lvl7pPr marL="2669581" algn="l" rtl="0">
              <a:defRPr sz="1400" baseline="0"/>
            </a:lvl7pPr>
            <a:lvl8pPr marL="2669581" algn="l" rtl="0">
              <a:defRPr sz="1400" baseline="0"/>
            </a:lvl8pPr>
            <a:lvl9pPr marL="2669581" algn="l" rtl="0">
              <a:defRPr sz="1400" baseline="0"/>
            </a:lvl9pPr>
          </a:lstStyle>
          <a:p>
            <a:pPr lvl="0" rtl="0"/>
            <a:r>
              <a:rPr lang="cs-CZ" noProof="0" dirty="0" smtClean="0"/>
              <a:t>Upravit styly předlohy textu.</a:t>
            </a:r>
          </a:p>
          <a:p>
            <a:pPr lvl="1" rtl="0"/>
            <a:r>
              <a:rPr lang="cs-CZ" noProof="0" dirty="0" smtClean="0"/>
              <a:t>Druhá úroveň</a:t>
            </a:r>
          </a:p>
          <a:p>
            <a:pPr lvl="2" rtl="0"/>
            <a:r>
              <a:rPr lang="cs-CZ" noProof="0" dirty="0" smtClean="0"/>
              <a:t>Třetí úroveň</a:t>
            </a:r>
          </a:p>
          <a:p>
            <a:pPr lvl="3" rtl="0"/>
            <a:r>
              <a:rPr lang="cs-CZ" noProof="0" dirty="0" smtClean="0"/>
              <a:t>Čtvrtá úroveň</a:t>
            </a:r>
          </a:p>
          <a:p>
            <a:pPr lvl="4" rtl="0"/>
            <a:r>
              <a:rPr lang="cs-CZ" noProof="0" dirty="0" smtClean="0"/>
              <a:t>Pátá úroveň</a:t>
            </a:r>
            <a:endParaRPr lang="cs-CZ" noProof="0" dirty="0"/>
          </a:p>
        </p:txBody>
      </p:sp>
      <p:sp>
        <p:nvSpPr>
          <p:cNvPr id="6" name="Zástupný symbol pro zápatí 5"/>
          <p:cNvSpPr>
            <a:spLocks noGrp="1"/>
          </p:cNvSpPr>
          <p:nvPr>
            <p:ph type="ftr" sz="quarter" idx="11"/>
          </p:nvPr>
        </p:nvSpPr>
        <p:spPr/>
        <p:txBody>
          <a:bodyPr rtlCol="0"/>
          <a:lstStyle/>
          <a:p>
            <a:pPr rtl="0"/>
            <a:endParaRPr lang="cs-CZ" noProof="0" dirty="0"/>
          </a:p>
        </p:txBody>
      </p:sp>
      <p:sp>
        <p:nvSpPr>
          <p:cNvPr id="5" name="Zástupný symbol pro datum 4"/>
          <p:cNvSpPr>
            <a:spLocks noGrp="1"/>
          </p:cNvSpPr>
          <p:nvPr>
            <p:ph type="dt" sz="half" idx="10"/>
          </p:nvPr>
        </p:nvSpPr>
        <p:spPr/>
        <p:txBody>
          <a:bodyPr rtlCol="0"/>
          <a:lstStyle>
            <a:lvl1pPr>
              <a:defRPr/>
            </a:lvl1pPr>
          </a:lstStyle>
          <a:p>
            <a:fld id="{543ADA60-0A8F-4DBD-9C58-24FD590A6DA9}" type="datetime1">
              <a:rPr lang="cs-CZ" noProof="0" smtClean="0"/>
              <a:pPr/>
              <a:t>10.11.2020</a:t>
            </a:fld>
            <a:endParaRPr lang="cs-CZ" noProof="0" dirty="0"/>
          </a:p>
        </p:txBody>
      </p:sp>
      <p:sp>
        <p:nvSpPr>
          <p:cNvPr id="7" name="Zástupný symbol pro číslo snímku 6"/>
          <p:cNvSpPr>
            <a:spLocks noGrp="1"/>
          </p:cNvSpPr>
          <p:nvPr>
            <p:ph type="sldNum" sz="quarter" idx="12"/>
          </p:nvPr>
        </p:nvSpPr>
        <p:spPr/>
        <p:txBody>
          <a:bodyPr rtlCol="0"/>
          <a:lstStyle/>
          <a:p>
            <a:pPr rtl="0"/>
            <a:fld id="{E5FD5434-F838-4DD4-A17B-1CB1A1850DF4}" type="slidenum">
              <a:rPr lang="cs-CZ" noProof="0" smtClean="0"/>
              <a:t>‹#›</a:t>
            </a:fld>
            <a:endParaRPr lang="cs-CZ" noProof="0"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p:txBody>
          <a:bodyPr rtlCol="0"/>
          <a:lstStyle>
            <a:lvl1pPr algn="l" rtl="0">
              <a:defRPr/>
            </a:lvl1pPr>
          </a:lstStyle>
          <a:p>
            <a:pPr rtl="0"/>
            <a:r>
              <a:rPr lang="cs-CZ" smtClean="0"/>
              <a:t>Kliknutím lze upravit styl.</a:t>
            </a:r>
            <a:endParaRPr lang="cs-CZ" noProof="0" dirty="0"/>
          </a:p>
        </p:txBody>
      </p:sp>
      <p:sp>
        <p:nvSpPr>
          <p:cNvPr id="3" name="Zástupný symbol pro text 2"/>
          <p:cNvSpPr>
            <a:spLocks noGrp="1"/>
          </p:cNvSpPr>
          <p:nvPr>
            <p:ph type="body" idx="1" hasCustomPrompt="1"/>
          </p:nvPr>
        </p:nvSpPr>
        <p:spPr>
          <a:xfrm>
            <a:off x="914162" y="1803400"/>
            <a:ext cx="4977104" cy="914400"/>
          </a:xfrm>
        </p:spPr>
        <p:txBody>
          <a:bodyPr rtlCol="0" anchor="ctr">
            <a:noAutofit/>
          </a:bodyPr>
          <a:lstStyle>
            <a:lvl1pPr marL="0" indent="0" algn="l" rtl="0">
              <a:lnSpc>
                <a:spcPct val="80000"/>
              </a:lnSpc>
              <a:spcBef>
                <a:spcPts val="0"/>
              </a:spcBef>
              <a:buNone/>
              <a:defRPr sz="2800" b="0">
                <a:solidFill>
                  <a:schemeClr val="tx1"/>
                </a:solidFill>
              </a:defRPr>
            </a:lvl1pPr>
            <a:lvl2pPr marL="609493" indent="0" algn="l" rtl="0">
              <a:buNone/>
              <a:defRPr sz="2700" b="1"/>
            </a:lvl2pPr>
            <a:lvl3pPr marL="1218987" indent="0" algn="l" rtl="0">
              <a:buNone/>
              <a:defRPr sz="2400" b="1"/>
            </a:lvl3pPr>
            <a:lvl4pPr marL="1828480" indent="0" algn="l" rtl="0">
              <a:buNone/>
              <a:defRPr sz="2100" b="1"/>
            </a:lvl4pPr>
            <a:lvl5pPr marL="2437973" indent="0" algn="l" rtl="0">
              <a:buNone/>
              <a:defRPr sz="2100" b="1"/>
            </a:lvl5pPr>
            <a:lvl6pPr marL="3047467" indent="0" algn="l" rtl="0">
              <a:buNone/>
              <a:defRPr sz="2100" b="1"/>
            </a:lvl6pPr>
            <a:lvl7pPr marL="3656960" indent="0" algn="l" rtl="0">
              <a:buNone/>
              <a:defRPr sz="2100" b="1"/>
            </a:lvl7pPr>
            <a:lvl8pPr marL="4266453" indent="0" algn="l" rtl="0">
              <a:buNone/>
              <a:defRPr sz="2100" b="1"/>
            </a:lvl8pPr>
            <a:lvl9pPr marL="4875947" indent="0" algn="l" rtl="0">
              <a:buNone/>
              <a:defRPr sz="2100" b="1"/>
            </a:lvl9pPr>
          </a:lstStyle>
          <a:p>
            <a:pPr lvl="0" rtl="0"/>
            <a:r>
              <a:rPr lang="cs-CZ" noProof="0" dirty="0" smtClean="0"/>
              <a:t>Upravit styly předlohy textu.</a:t>
            </a:r>
            <a:endParaRPr lang="cs-CZ" noProof="0" dirty="0"/>
          </a:p>
        </p:txBody>
      </p:sp>
      <p:sp>
        <p:nvSpPr>
          <p:cNvPr id="4" name="Zástupný symbol pro obsah 3"/>
          <p:cNvSpPr>
            <a:spLocks noGrp="1"/>
          </p:cNvSpPr>
          <p:nvPr>
            <p:ph sz="half" idx="2" hasCustomPrompt="1"/>
          </p:nvPr>
        </p:nvSpPr>
        <p:spPr>
          <a:xfrm>
            <a:off x="914162" y="2717800"/>
            <a:ext cx="4977104" cy="3556000"/>
          </a:xfrm>
        </p:spPr>
        <p:txBody>
          <a:bodyPr rtlCol="0">
            <a:normAutofit/>
          </a:bodyPr>
          <a:lstStyle>
            <a:lvl1pPr algn="l" rtl="0">
              <a:defRPr sz="2400"/>
            </a:lvl1pPr>
            <a:lvl2pPr algn="l" rtl="0">
              <a:defRPr sz="2000"/>
            </a:lvl2pPr>
            <a:lvl3pPr algn="l" rtl="0">
              <a:defRPr sz="1800"/>
            </a:lvl3pPr>
            <a:lvl4pPr algn="l" rtl="0">
              <a:defRPr sz="1600"/>
            </a:lvl4pPr>
            <a:lvl5pPr algn="l" rtl="0">
              <a:defRPr sz="1400"/>
            </a:lvl5pPr>
            <a:lvl6pPr marL="2669581" algn="l" rtl="0">
              <a:defRPr sz="1400"/>
            </a:lvl6pPr>
            <a:lvl7pPr marL="2669581" algn="l" rtl="0">
              <a:defRPr sz="1400"/>
            </a:lvl7pPr>
            <a:lvl8pPr marL="2669581" algn="l" rtl="0">
              <a:defRPr sz="1400"/>
            </a:lvl8pPr>
            <a:lvl9pPr marL="2669581" algn="l" rtl="0">
              <a:defRPr sz="1400"/>
            </a:lvl9pPr>
          </a:lstStyle>
          <a:p>
            <a:pPr lvl="0" rtl="0"/>
            <a:r>
              <a:rPr lang="cs-CZ" noProof="0" dirty="0" smtClean="0"/>
              <a:t>Upravit styly předlohy textu.</a:t>
            </a:r>
          </a:p>
          <a:p>
            <a:pPr lvl="1" rtl="0"/>
            <a:r>
              <a:rPr lang="cs-CZ" noProof="0" dirty="0" smtClean="0"/>
              <a:t>Druhá úroveň</a:t>
            </a:r>
          </a:p>
          <a:p>
            <a:pPr lvl="2" rtl="0"/>
            <a:r>
              <a:rPr lang="cs-CZ" noProof="0" dirty="0" smtClean="0"/>
              <a:t>Třetí úroveň</a:t>
            </a:r>
          </a:p>
          <a:p>
            <a:pPr lvl="3" rtl="0"/>
            <a:r>
              <a:rPr lang="cs-CZ" noProof="0" dirty="0" smtClean="0"/>
              <a:t>Čtvrtá úroveň</a:t>
            </a:r>
          </a:p>
          <a:p>
            <a:pPr lvl="4" rtl="0"/>
            <a:r>
              <a:rPr lang="cs-CZ" noProof="0" dirty="0" smtClean="0"/>
              <a:t>Pátá úroveň</a:t>
            </a:r>
            <a:endParaRPr lang="cs-CZ" noProof="0" dirty="0"/>
          </a:p>
        </p:txBody>
      </p:sp>
      <p:sp>
        <p:nvSpPr>
          <p:cNvPr id="5" name="Zástupný symbol pro text 4"/>
          <p:cNvSpPr>
            <a:spLocks noGrp="1"/>
          </p:cNvSpPr>
          <p:nvPr>
            <p:ph type="body" sz="quarter" idx="3" hasCustomPrompt="1"/>
          </p:nvPr>
        </p:nvSpPr>
        <p:spPr>
          <a:xfrm>
            <a:off x="6297559" y="1803400"/>
            <a:ext cx="4977104" cy="914400"/>
          </a:xfrm>
        </p:spPr>
        <p:txBody>
          <a:bodyPr rtlCol="0" anchor="ctr">
            <a:noAutofit/>
          </a:bodyPr>
          <a:lstStyle>
            <a:lvl1pPr marL="0" indent="0" algn="l" rtl="0">
              <a:lnSpc>
                <a:spcPct val="80000"/>
              </a:lnSpc>
              <a:spcBef>
                <a:spcPts val="0"/>
              </a:spcBef>
              <a:buNone/>
              <a:defRPr sz="2800" b="0">
                <a:solidFill>
                  <a:schemeClr val="tx1"/>
                </a:solidFill>
              </a:defRPr>
            </a:lvl1pPr>
            <a:lvl2pPr marL="609493" indent="0" algn="l" rtl="0">
              <a:buNone/>
              <a:defRPr sz="2700" b="1"/>
            </a:lvl2pPr>
            <a:lvl3pPr marL="1218987" indent="0" algn="l" rtl="0">
              <a:buNone/>
              <a:defRPr sz="2400" b="1"/>
            </a:lvl3pPr>
            <a:lvl4pPr marL="1828480" indent="0" algn="l" rtl="0">
              <a:buNone/>
              <a:defRPr sz="2100" b="1"/>
            </a:lvl4pPr>
            <a:lvl5pPr marL="2437973" indent="0" algn="l" rtl="0">
              <a:buNone/>
              <a:defRPr sz="2100" b="1"/>
            </a:lvl5pPr>
            <a:lvl6pPr marL="3047467" indent="0" algn="l" rtl="0">
              <a:buNone/>
              <a:defRPr sz="2100" b="1"/>
            </a:lvl6pPr>
            <a:lvl7pPr marL="3656960" indent="0" algn="l" rtl="0">
              <a:buNone/>
              <a:defRPr sz="2100" b="1"/>
            </a:lvl7pPr>
            <a:lvl8pPr marL="4266453" indent="0" algn="l" rtl="0">
              <a:buNone/>
              <a:defRPr sz="2100" b="1"/>
            </a:lvl8pPr>
            <a:lvl9pPr marL="4875947" indent="0" algn="l" rtl="0">
              <a:buNone/>
              <a:defRPr sz="2100" b="1"/>
            </a:lvl9pPr>
          </a:lstStyle>
          <a:p>
            <a:pPr lvl="0" rtl="0"/>
            <a:r>
              <a:rPr lang="cs-CZ" noProof="0" dirty="0" smtClean="0"/>
              <a:t>Upravit styly předlohy textu.</a:t>
            </a:r>
            <a:endParaRPr lang="cs-CZ" noProof="0" dirty="0"/>
          </a:p>
        </p:txBody>
      </p:sp>
      <p:sp>
        <p:nvSpPr>
          <p:cNvPr id="6" name="Zástupný symbol pro obsah 5"/>
          <p:cNvSpPr>
            <a:spLocks noGrp="1"/>
          </p:cNvSpPr>
          <p:nvPr>
            <p:ph sz="quarter" idx="4" hasCustomPrompt="1"/>
          </p:nvPr>
        </p:nvSpPr>
        <p:spPr>
          <a:xfrm>
            <a:off x="6297559" y="2717800"/>
            <a:ext cx="4977104" cy="3556000"/>
          </a:xfrm>
        </p:spPr>
        <p:txBody>
          <a:bodyPr rtlCol="0">
            <a:normAutofit/>
          </a:bodyPr>
          <a:lstStyle>
            <a:lvl1pPr algn="l" rtl="0">
              <a:defRPr sz="2400"/>
            </a:lvl1pPr>
            <a:lvl2pPr algn="l" rtl="0">
              <a:defRPr sz="2000"/>
            </a:lvl2pPr>
            <a:lvl3pPr algn="l" rtl="0">
              <a:defRPr sz="1800"/>
            </a:lvl3pPr>
            <a:lvl4pPr algn="l" rtl="0">
              <a:defRPr sz="1600"/>
            </a:lvl4pPr>
            <a:lvl5pPr algn="l" rtl="0">
              <a:defRPr sz="1400"/>
            </a:lvl5pPr>
            <a:lvl6pPr marL="2669581" algn="l" rtl="0">
              <a:defRPr sz="1400"/>
            </a:lvl6pPr>
            <a:lvl7pPr marL="2669581" algn="l" rtl="0">
              <a:defRPr sz="1400"/>
            </a:lvl7pPr>
            <a:lvl8pPr marL="2669581" algn="l" rtl="0">
              <a:defRPr sz="1400" baseline="0"/>
            </a:lvl8pPr>
            <a:lvl9pPr marL="2669581" algn="l" rtl="0">
              <a:defRPr sz="1400" baseline="0"/>
            </a:lvl9pPr>
          </a:lstStyle>
          <a:p>
            <a:pPr lvl="0" rtl="0"/>
            <a:r>
              <a:rPr lang="cs-CZ" noProof="0" dirty="0" smtClean="0"/>
              <a:t>Upravit styly předlohy textu.</a:t>
            </a:r>
          </a:p>
          <a:p>
            <a:pPr lvl="1" rtl="0"/>
            <a:r>
              <a:rPr lang="cs-CZ" noProof="0" dirty="0" smtClean="0"/>
              <a:t>Druhá úroveň</a:t>
            </a:r>
          </a:p>
          <a:p>
            <a:pPr lvl="2" rtl="0"/>
            <a:r>
              <a:rPr lang="cs-CZ" noProof="0" dirty="0" smtClean="0"/>
              <a:t>Třetí úroveň</a:t>
            </a:r>
          </a:p>
          <a:p>
            <a:pPr lvl="3" rtl="0"/>
            <a:r>
              <a:rPr lang="cs-CZ" noProof="0" dirty="0" smtClean="0"/>
              <a:t>Čtvrtá úroveň</a:t>
            </a:r>
          </a:p>
          <a:p>
            <a:pPr lvl="4" rtl="0"/>
            <a:r>
              <a:rPr lang="cs-CZ" noProof="0" dirty="0" smtClean="0"/>
              <a:t>Pátá úroveň</a:t>
            </a:r>
            <a:endParaRPr lang="cs-CZ" noProof="0" dirty="0"/>
          </a:p>
        </p:txBody>
      </p:sp>
      <p:sp>
        <p:nvSpPr>
          <p:cNvPr id="8" name="Zástupný symbol pro zápatí 7"/>
          <p:cNvSpPr>
            <a:spLocks noGrp="1"/>
          </p:cNvSpPr>
          <p:nvPr>
            <p:ph type="ftr" sz="quarter" idx="11"/>
          </p:nvPr>
        </p:nvSpPr>
        <p:spPr/>
        <p:txBody>
          <a:bodyPr rtlCol="0"/>
          <a:lstStyle/>
          <a:p>
            <a:pPr rtl="0"/>
            <a:endParaRPr lang="cs-CZ" noProof="0" dirty="0"/>
          </a:p>
        </p:txBody>
      </p:sp>
      <p:sp>
        <p:nvSpPr>
          <p:cNvPr id="7" name="Zástupný symbol pro datum 6"/>
          <p:cNvSpPr>
            <a:spLocks noGrp="1"/>
          </p:cNvSpPr>
          <p:nvPr>
            <p:ph type="dt" sz="half" idx="10"/>
          </p:nvPr>
        </p:nvSpPr>
        <p:spPr/>
        <p:txBody>
          <a:bodyPr rtlCol="0"/>
          <a:lstStyle>
            <a:lvl1pPr>
              <a:defRPr/>
            </a:lvl1pPr>
          </a:lstStyle>
          <a:p>
            <a:fld id="{1D7262B4-87ED-439A-8340-6A3919F5F948}" type="datetime1">
              <a:rPr lang="cs-CZ" noProof="0" smtClean="0"/>
              <a:pPr/>
              <a:t>10.11.2020</a:t>
            </a:fld>
            <a:endParaRPr lang="cs-CZ" noProof="0" dirty="0"/>
          </a:p>
        </p:txBody>
      </p:sp>
      <p:sp>
        <p:nvSpPr>
          <p:cNvPr id="9" name="Zástupný symbol pro číslo snímku 8"/>
          <p:cNvSpPr>
            <a:spLocks noGrp="1"/>
          </p:cNvSpPr>
          <p:nvPr>
            <p:ph type="sldNum" sz="quarter" idx="12"/>
          </p:nvPr>
        </p:nvSpPr>
        <p:spPr/>
        <p:txBody>
          <a:bodyPr rtlCol="0"/>
          <a:lstStyle/>
          <a:p>
            <a:pPr rtl="0"/>
            <a:fld id="{E5FD5434-F838-4DD4-A17B-1CB1A1850DF4}" type="slidenum">
              <a:rPr lang="cs-CZ" noProof="0" smtClean="0"/>
              <a:t>‹#›</a:t>
            </a:fld>
            <a:endParaRPr lang="cs-CZ" noProof="0"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Jenom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rtlCol="0"/>
          <a:lstStyle>
            <a:lvl1pPr rtl="0">
              <a:defRPr/>
            </a:lvl1pPr>
          </a:lstStyle>
          <a:p>
            <a:pPr rtl="0"/>
            <a:r>
              <a:rPr lang="cs-CZ" smtClean="0"/>
              <a:t>Kliknutím lze upravit styl.</a:t>
            </a:r>
            <a:endParaRPr lang="cs-CZ" noProof="0" dirty="0"/>
          </a:p>
        </p:txBody>
      </p:sp>
      <p:sp>
        <p:nvSpPr>
          <p:cNvPr id="4" name="Zástupný symbol pro zápatí 3"/>
          <p:cNvSpPr>
            <a:spLocks noGrp="1"/>
          </p:cNvSpPr>
          <p:nvPr>
            <p:ph type="ftr" sz="quarter" idx="11"/>
          </p:nvPr>
        </p:nvSpPr>
        <p:spPr/>
        <p:txBody>
          <a:bodyPr rtlCol="0"/>
          <a:lstStyle/>
          <a:p>
            <a:pPr rtl="0"/>
            <a:endParaRPr lang="cs-CZ" noProof="0" dirty="0"/>
          </a:p>
        </p:txBody>
      </p:sp>
      <p:sp>
        <p:nvSpPr>
          <p:cNvPr id="3" name="Zástupný symbol pro datum 2"/>
          <p:cNvSpPr>
            <a:spLocks noGrp="1"/>
          </p:cNvSpPr>
          <p:nvPr>
            <p:ph type="dt" sz="half" idx="10"/>
          </p:nvPr>
        </p:nvSpPr>
        <p:spPr/>
        <p:txBody>
          <a:bodyPr rtlCol="0"/>
          <a:lstStyle>
            <a:lvl1pPr>
              <a:defRPr/>
            </a:lvl1pPr>
          </a:lstStyle>
          <a:p>
            <a:fld id="{0AF2300B-DA53-47A7-9613-60E4EA0D62DB}" type="datetime1">
              <a:rPr lang="cs-CZ" noProof="0" smtClean="0"/>
              <a:pPr/>
              <a:t>10.11.2020</a:t>
            </a:fld>
            <a:endParaRPr lang="cs-CZ" noProof="0" dirty="0"/>
          </a:p>
        </p:txBody>
      </p:sp>
      <p:sp>
        <p:nvSpPr>
          <p:cNvPr id="5" name="Zástupný symbol pro číslo snímku 4"/>
          <p:cNvSpPr>
            <a:spLocks noGrp="1"/>
          </p:cNvSpPr>
          <p:nvPr>
            <p:ph type="sldNum" sz="quarter" idx="12"/>
          </p:nvPr>
        </p:nvSpPr>
        <p:spPr/>
        <p:txBody>
          <a:bodyPr rtlCol="0"/>
          <a:lstStyle/>
          <a:p>
            <a:pPr rtl="0"/>
            <a:fld id="{E5FD5434-F838-4DD4-A17B-1CB1A1850DF4}" type="slidenum">
              <a:rPr lang="cs-CZ" noProof="0" smtClean="0"/>
              <a:t>‹#›</a:t>
            </a:fld>
            <a:endParaRPr lang="cs-CZ" noProof="0"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é">
    <p:spTree>
      <p:nvGrpSpPr>
        <p:cNvPr id="1" name=""/>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7821163" y="482600"/>
            <a:ext cx="3961368" cy="1422400"/>
          </a:xfrm>
        </p:spPr>
        <p:txBody>
          <a:bodyPr rtlCol="0" anchor="b">
            <a:noAutofit/>
          </a:bodyPr>
          <a:lstStyle>
            <a:lvl1pPr algn="l" rtl="0">
              <a:defRPr sz="3200" b="0"/>
            </a:lvl1pPr>
          </a:lstStyle>
          <a:p>
            <a:pPr rtl="0"/>
            <a:r>
              <a:rPr lang="cs-CZ" smtClean="0"/>
              <a:t>Kliknutím lze upravit styl.</a:t>
            </a:r>
            <a:endParaRPr lang="cs-CZ" noProof="0" dirty="0"/>
          </a:p>
        </p:txBody>
      </p:sp>
      <p:sp>
        <p:nvSpPr>
          <p:cNvPr id="20" name="Obdélník 19"/>
          <p:cNvSpPr/>
          <p:nvPr/>
        </p:nvSpPr>
        <p:spPr>
          <a:xfrm>
            <a:off x="0" y="-1115"/>
            <a:ext cx="7618016" cy="685911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rtl="0"/>
            <a:endParaRPr lang="cs-CZ" noProof="0" dirty="0"/>
          </a:p>
        </p:txBody>
      </p:sp>
      <p:sp>
        <p:nvSpPr>
          <p:cNvPr id="3" name="Zástupný symbol pro obsah 2"/>
          <p:cNvSpPr>
            <a:spLocks noGrp="1"/>
          </p:cNvSpPr>
          <p:nvPr>
            <p:ph idx="1" hasCustomPrompt="1"/>
          </p:nvPr>
        </p:nvSpPr>
        <p:spPr bwMode="white">
          <a:xfrm>
            <a:off x="507868" y="482600"/>
            <a:ext cx="6602280" cy="5842001"/>
          </a:xfrm>
        </p:spPr>
        <p:txBody>
          <a:bodyPr rtlCol="0">
            <a:normAutofit/>
          </a:bodyPr>
          <a:lstStyle>
            <a:lvl1pPr algn="l" rtl="0">
              <a:defRPr sz="2800"/>
            </a:lvl1pPr>
            <a:lvl2pPr algn="l" rtl="0">
              <a:defRPr sz="2400"/>
            </a:lvl2pPr>
            <a:lvl3pPr algn="l" rtl="0">
              <a:defRPr sz="2000"/>
            </a:lvl3pPr>
            <a:lvl4pPr algn="l" rtl="0">
              <a:defRPr sz="1800"/>
            </a:lvl4pPr>
            <a:lvl5pPr algn="l" rtl="0">
              <a:defRPr sz="1600"/>
            </a:lvl5pPr>
            <a:lvl6pPr algn="l" rtl="0">
              <a:defRPr sz="1600"/>
            </a:lvl6pPr>
            <a:lvl7pPr algn="l" rtl="0">
              <a:defRPr sz="1600"/>
            </a:lvl7pPr>
            <a:lvl8pPr algn="l" rtl="0">
              <a:defRPr sz="1600"/>
            </a:lvl8pPr>
            <a:lvl9pPr algn="l" rtl="0">
              <a:defRPr sz="1600"/>
            </a:lvl9pPr>
          </a:lstStyle>
          <a:p>
            <a:pPr lvl="0" rtl="0"/>
            <a:r>
              <a:rPr lang="cs-CZ" noProof="0" dirty="0" smtClean="0"/>
              <a:t>Upravit styly předlohy textu.</a:t>
            </a:r>
          </a:p>
          <a:p>
            <a:pPr lvl="1" rtl="0"/>
            <a:r>
              <a:rPr lang="cs-CZ" noProof="0" dirty="0" smtClean="0"/>
              <a:t>Druhá úroveň</a:t>
            </a:r>
          </a:p>
          <a:p>
            <a:pPr lvl="2" rtl="0"/>
            <a:r>
              <a:rPr lang="cs-CZ" noProof="0" dirty="0" smtClean="0"/>
              <a:t>Třetí úroveň</a:t>
            </a:r>
          </a:p>
          <a:p>
            <a:pPr lvl="3" rtl="0"/>
            <a:r>
              <a:rPr lang="cs-CZ" noProof="0" dirty="0" smtClean="0"/>
              <a:t>Čtvrtá úroveň</a:t>
            </a:r>
          </a:p>
          <a:p>
            <a:pPr lvl="4" rtl="0"/>
            <a:r>
              <a:rPr lang="cs-CZ" noProof="0" dirty="0" smtClean="0"/>
              <a:t>Pátá úroveň</a:t>
            </a:r>
            <a:endParaRPr lang="cs-CZ" noProof="0" dirty="0"/>
          </a:p>
        </p:txBody>
      </p:sp>
      <p:sp>
        <p:nvSpPr>
          <p:cNvPr id="4" name="Zástupný symbol pro text 3"/>
          <p:cNvSpPr>
            <a:spLocks noGrp="1"/>
          </p:cNvSpPr>
          <p:nvPr>
            <p:ph type="body" sz="half" idx="2" hasCustomPrompt="1"/>
          </p:nvPr>
        </p:nvSpPr>
        <p:spPr>
          <a:xfrm>
            <a:off x="7821163" y="2108200"/>
            <a:ext cx="3961368" cy="4267200"/>
          </a:xfrm>
        </p:spPr>
        <p:txBody>
          <a:bodyPr rtlCol="0" anchor="t" anchorCtr="0">
            <a:normAutofit/>
          </a:bodyPr>
          <a:lstStyle>
            <a:lvl1pPr marL="0" indent="0" algn="l" rtl="0">
              <a:spcBef>
                <a:spcPts val="1600"/>
              </a:spcBef>
              <a:buNone/>
              <a:defRPr sz="2000">
                <a:solidFill>
                  <a:schemeClr val="tx1"/>
                </a:solidFill>
              </a:defRPr>
            </a:lvl1pPr>
            <a:lvl2pPr marL="609493" indent="0" algn="l" rtl="0">
              <a:buNone/>
              <a:defRPr sz="1600"/>
            </a:lvl2pPr>
            <a:lvl3pPr marL="1218987" indent="0" algn="l" rtl="0">
              <a:buNone/>
              <a:defRPr sz="1300"/>
            </a:lvl3pPr>
            <a:lvl4pPr marL="1828480" indent="0" algn="l" rtl="0">
              <a:buNone/>
              <a:defRPr sz="1200"/>
            </a:lvl4pPr>
            <a:lvl5pPr marL="2437973" indent="0" algn="l" rtl="0">
              <a:buNone/>
              <a:defRPr sz="1200"/>
            </a:lvl5pPr>
            <a:lvl6pPr marL="3047467" indent="0" algn="l" rtl="0">
              <a:buNone/>
              <a:defRPr sz="1200"/>
            </a:lvl6pPr>
            <a:lvl7pPr marL="3656960" indent="0" algn="l" rtl="0">
              <a:buNone/>
              <a:defRPr sz="1200"/>
            </a:lvl7pPr>
            <a:lvl8pPr marL="4266453" indent="0" algn="l" rtl="0">
              <a:buNone/>
              <a:defRPr sz="1200"/>
            </a:lvl8pPr>
            <a:lvl9pPr marL="4875947" indent="0" algn="l" rtl="0">
              <a:buNone/>
              <a:defRPr sz="1200"/>
            </a:lvl9pPr>
          </a:lstStyle>
          <a:p>
            <a:pPr lvl="0" rtl="0"/>
            <a:r>
              <a:rPr lang="cs-CZ" noProof="0" dirty="0" smtClean="0"/>
              <a:t>Upravit styly předlohy textu.</a:t>
            </a:r>
            <a:endParaRPr lang="cs-CZ" noProof="0"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8" name="Rovnoramenný trojúhelník 5"/>
          <p:cNvSpPr/>
          <p:nvPr/>
        </p:nvSpPr>
        <p:spPr>
          <a:xfrm>
            <a:off x="-1607" y="-1115"/>
            <a:ext cx="12190403" cy="6863692"/>
          </a:xfrm>
          <a:custGeom>
            <a:avLst/>
            <a:gdLst/>
            <a:ahLst/>
            <a:cxnLst/>
            <a:rect l="l" t="t" r="r" b="b"/>
            <a:pathLst>
              <a:path w="9145184" h="5147769">
                <a:moveTo>
                  <a:pt x="4573206" y="2611793"/>
                </a:moveTo>
                <a:lnTo>
                  <a:pt x="4673081" y="5144337"/>
                </a:lnTo>
                <a:lnTo>
                  <a:pt x="4473331" y="5144337"/>
                </a:lnTo>
                <a:close/>
                <a:moveTo>
                  <a:pt x="4571642" y="2577669"/>
                </a:moveTo>
                <a:lnTo>
                  <a:pt x="4568842" y="2582993"/>
                </a:lnTo>
                <a:lnTo>
                  <a:pt x="4572592" y="2595063"/>
                </a:lnTo>
                <a:lnTo>
                  <a:pt x="4576342" y="2582993"/>
                </a:lnTo>
                <a:lnTo>
                  <a:pt x="4573542" y="2577669"/>
                </a:lnTo>
                <a:lnTo>
                  <a:pt x="4576527" y="2582398"/>
                </a:lnTo>
                <a:lnTo>
                  <a:pt x="4577948" y="2577822"/>
                </a:lnTo>
                <a:lnTo>
                  <a:pt x="4576812" y="2582849"/>
                </a:lnTo>
                <a:lnTo>
                  <a:pt x="6195680" y="5147769"/>
                </a:lnTo>
                <a:lnTo>
                  <a:pt x="5925258" y="5147769"/>
                </a:lnTo>
                <a:lnTo>
                  <a:pt x="4576648" y="2583574"/>
                </a:lnTo>
                <a:lnTo>
                  <a:pt x="4573436" y="2597778"/>
                </a:lnTo>
                <a:lnTo>
                  <a:pt x="5365626" y="5147732"/>
                </a:lnTo>
                <a:lnTo>
                  <a:pt x="5148352" y="5147731"/>
                </a:lnTo>
                <a:lnTo>
                  <a:pt x="4572592" y="2601509"/>
                </a:lnTo>
                <a:lnTo>
                  <a:pt x="3996832" y="5147731"/>
                </a:lnTo>
                <a:lnTo>
                  <a:pt x="3779558" y="5147732"/>
                </a:lnTo>
                <a:lnTo>
                  <a:pt x="4571749" y="2597778"/>
                </a:lnTo>
                <a:lnTo>
                  <a:pt x="4568537" y="2583574"/>
                </a:lnTo>
                <a:lnTo>
                  <a:pt x="3219926" y="5147769"/>
                </a:lnTo>
                <a:lnTo>
                  <a:pt x="2949504" y="5147769"/>
                </a:lnTo>
                <a:lnTo>
                  <a:pt x="4568373" y="2582849"/>
                </a:lnTo>
                <a:lnTo>
                  <a:pt x="4567236" y="2577822"/>
                </a:lnTo>
                <a:lnTo>
                  <a:pt x="4568658" y="2582398"/>
                </a:lnTo>
                <a:close/>
                <a:moveTo>
                  <a:pt x="4575557" y="2575085"/>
                </a:moveTo>
                <a:lnTo>
                  <a:pt x="7359080" y="5147393"/>
                </a:lnTo>
                <a:lnTo>
                  <a:pt x="6952676" y="5147393"/>
                </a:lnTo>
                <a:close/>
                <a:moveTo>
                  <a:pt x="4569627" y="2575085"/>
                </a:moveTo>
                <a:lnTo>
                  <a:pt x="2192508" y="5147393"/>
                </a:lnTo>
                <a:lnTo>
                  <a:pt x="1786104" y="5147393"/>
                </a:lnTo>
                <a:close/>
                <a:moveTo>
                  <a:pt x="4575024" y="2574459"/>
                </a:moveTo>
                <a:lnTo>
                  <a:pt x="4578940" y="2575344"/>
                </a:lnTo>
                <a:lnTo>
                  <a:pt x="4578048" y="2574781"/>
                </a:lnTo>
                <a:lnTo>
                  <a:pt x="4579253" y="2575415"/>
                </a:lnTo>
                <a:lnTo>
                  <a:pt x="9145184" y="3607878"/>
                </a:lnTo>
                <a:lnTo>
                  <a:pt x="9145184" y="3994264"/>
                </a:lnTo>
                <a:lnTo>
                  <a:pt x="4580914" y="2576289"/>
                </a:lnTo>
                <a:lnTo>
                  <a:pt x="9144554" y="4976484"/>
                </a:lnTo>
                <a:lnTo>
                  <a:pt x="9144554" y="5147483"/>
                </a:lnTo>
                <a:lnTo>
                  <a:pt x="8654212" y="5147483"/>
                </a:lnTo>
                <a:lnTo>
                  <a:pt x="4579973" y="2575996"/>
                </a:lnTo>
                <a:close/>
                <a:moveTo>
                  <a:pt x="4570160" y="2574459"/>
                </a:moveTo>
                <a:lnTo>
                  <a:pt x="4565211" y="2575996"/>
                </a:lnTo>
                <a:lnTo>
                  <a:pt x="490972" y="5147483"/>
                </a:lnTo>
                <a:lnTo>
                  <a:pt x="629" y="5147483"/>
                </a:lnTo>
                <a:lnTo>
                  <a:pt x="630" y="4976484"/>
                </a:lnTo>
                <a:lnTo>
                  <a:pt x="4564270" y="2576289"/>
                </a:lnTo>
                <a:lnTo>
                  <a:pt x="0" y="3994264"/>
                </a:lnTo>
                <a:lnTo>
                  <a:pt x="0" y="3607878"/>
                </a:lnTo>
                <a:lnTo>
                  <a:pt x="4565931" y="2575415"/>
                </a:lnTo>
                <a:lnTo>
                  <a:pt x="4567137" y="2574781"/>
                </a:lnTo>
                <a:lnTo>
                  <a:pt x="4566244" y="2575344"/>
                </a:lnTo>
                <a:close/>
                <a:moveTo>
                  <a:pt x="630" y="286"/>
                </a:moveTo>
                <a:lnTo>
                  <a:pt x="490972" y="286"/>
                </a:lnTo>
                <a:lnTo>
                  <a:pt x="4565212" y="2571773"/>
                </a:lnTo>
                <a:lnTo>
                  <a:pt x="4567326" y="2572430"/>
                </a:lnTo>
                <a:lnTo>
                  <a:pt x="4569443" y="2572513"/>
                </a:lnTo>
                <a:lnTo>
                  <a:pt x="1786104" y="376"/>
                </a:lnTo>
                <a:lnTo>
                  <a:pt x="2192508" y="376"/>
                </a:lnTo>
                <a:lnTo>
                  <a:pt x="4569471" y="2572514"/>
                </a:lnTo>
                <a:lnTo>
                  <a:pt x="4571301" y="2572587"/>
                </a:lnTo>
                <a:lnTo>
                  <a:pt x="4569599" y="2572654"/>
                </a:lnTo>
                <a:lnTo>
                  <a:pt x="4569627" y="2572684"/>
                </a:lnTo>
                <a:lnTo>
                  <a:pt x="4569595" y="2572654"/>
                </a:lnTo>
                <a:lnTo>
                  <a:pt x="4568222" y="2572708"/>
                </a:lnTo>
                <a:lnTo>
                  <a:pt x="4570160" y="2573310"/>
                </a:lnTo>
                <a:lnTo>
                  <a:pt x="4567604" y="2572732"/>
                </a:lnTo>
                <a:lnTo>
                  <a:pt x="4566783" y="2572765"/>
                </a:lnTo>
                <a:lnTo>
                  <a:pt x="4567137" y="2572988"/>
                </a:lnTo>
                <a:lnTo>
                  <a:pt x="4566717" y="2572767"/>
                </a:lnTo>
                <a:lnTo>
                  <a:pt x="1205" y="2752816"/>
                </a:lnTo>
                <a:lnTo>
                  <a:pt x="1205" y="2392358"/>
                </a:lnTo>
                <a:lnTo>
                  <a:pt x="4565974" y="2572377"/>
                </a:lnTo>
                <a:lnTo>
                  <a:pt x="4565931" y="2572354"/>
                </a:lnTo>
                <a:lnTo>
                  <a:pt x="0" y="1539891"/>
                </a:lnTo>
                <a:lnTo>
                  <a:pt x="0" y="1153505"/>
                </a:lnTo>
                <a:lnTo>
                  <a:pt x="4564271" y="2571481"/>
                </a:lnTo>
                <a:lnTo>
                  <a:pt x="630" y="171286"/>
                </a:lnTo>
                <a:close/>
                <a:moveTo>
                  <a:pt x="9144554" y="286"/>
                </a:moveTo>
                <a:lnTo>
                  <a:pt x="9144554" y="171286"/>
                </a:lnTo>
                <a:lnTo>
                  <a:pt x="4580915" y="2571480"/>
                </a:lnTo>
                <a:lnTo>
                  <a:pt x="9145184" y="1153505"/>
                </a:lnTo>
                <a:lnTo>
                  <a:pt x="9145184" y="1539891"/>
                </a:lnTo>
                <a:lnTo>
                  <a:pt x="4579254" y="2572354"/>
                </a:lnTo>
                <a:lnTo>
                  <a:pt x="4579211" y="2572377"/>
                </a:lnTo>
                <a:lnTo>
                  <a:pt x="9143978" y="2392358"/>
                </a:lnTo>
                <a:lnTo>
                  <a:pt x="9143979" y="2752816"/>
                </a:lnTo>
                <a:lnTo>
                  <a:pt x="4578467" y="2572767"/>
                </a:lnTo>
                <a:lnTo>
                  <a:pt x="4578048" y="2572988"/>
                </a:lnTo>
                <a:lnTo>
                  <a:pt x="4578402" y="2572765"/>
                </a:lnTo>
                <a:lnTo>
                  <a:pt x="4577580" y="2572732"/>
                </a:lnTo>
                <a:lnTo>
                  <a:pt x="4575024" y="2573310"/>
                </a:lnTo>
                <a:lnTo>
                  <a:pt x="4576963" y="2572708"/>
                </a:lnTo>
                <a:lnTo>
                  <a:pt x="4575590" y="2572654"/>
                </a:lnTo>
                <a:lnTo>
                  <a:pt x="4575557" y="2572684"/>
                </a:lnTo>
                <a:lnTo>
                  <a:pt x="4575585" y="2572654"/>
                </a:lnTo>
                <a:lnTo>
                  <a:pt x="4573884" y="2572587"/>
                </a:lnTo>
                <a:lnTo>
                  <a:pt x="4575714" y="2572515"/>
                </a:lnTo>
                <a:lnTo>
                  <a:pt x="6952676" y="376"/>
                </a:lnTo>
                <a:lnTo>
                  <a:pt x="7359080" y="376"/>
                </a:lnTo>
                <a:lnTo>
                  <a:pt x="4575742" y="2572513"/>
                </a:lnTo>
                <a:lnTo>
                  <a:pt x="4577858" y="2572430"/>
                </a:lnTo>
                <a:lnTo>
                  <a:pt x="4579973" y="2571773"/>
                </a:lnTo>
                <a:lnTo>
                  <a:pt x="8654212" y="286"/>
                </a:lnTo>
                <a:close/>
                <a:moveTo>
                  <a:pt x="3219926" y="0"/>
                </a:moveTo>
                <a:lnTo>
                  <a:pt x="4568537" y="2564195"/>
                </a:lnTo>
                <a:lnTo>
                  <a:pt x="4571749" y="2549991"/>
                </a:lnTo>
                <a:lnTo>
                  <a:pt x="3779558" y="38"/>
                </a:lnTo>
                <a:lnTo>
                  <a:pt x="3996832" y="38"/>
                </a:lnTo>
                <a:lnTo>
                  <a:pt x="4572260" y="2544793"/>
                </a:lnTo>
                <a:lnTo>
                  <a:pt x="4471935" y="837"/>
                </a:lnTo>
                <a:lnTo>
                  <a:pt x="4674477" y="837"/>
                </a:lnTo>
                <a:lnTo>
                  <a:pt x="4574412" y="2538215"/>
                </a:lnTo>
                <a:lnTo>
                  <a:pt x="5148352" y="38"/>
                </a:lnTo>
                <a:lnTo>
                  <a:pt x="5365626" y="38"/>
                </a:lnTo>
                <a:lnTo>
                  <a:pt x="4574021" y="2548106"/>
                </a:lnTo>
                <a:lnTo>
                  <a:pt x="4573871" y="2551916"/>
                </a:lnTo>
                <a:lnTo>
                  <a:pt x="4576648" y="2564195"/>
                </a:lnTo>
                <a:lnTo>
                  <a:pt x="5925258" y="0"/>
                </a:lnTo>
                <a:lnTo>
                  <a:pt x="6195680" y="0"/>
                </a:lnTo>
                <a:lnTo>
                  <a:pt x="4576812" y="2564920"/>
                </a:lnTo>
                <a:lnTo>
                  <a:pt x="4577948" y="2569947"/>
                </a:lnTo>
                <a:lnTo>
                  <a:pt x="4576527" y="2565371"/>
                </a:lnTo>
                <a:lnTo>
                  <a:pt x="4573542" y="2570100"/>
                </a:lnTo>
                <a:lnTo>
                  <a:pt x="4576342" y="2564777"/>
                </a:lnTo>
                <a:lnTo>
                  <a:pt x="4573699" y="2556271"/>
                </a:lnTo>
                <a:lnTo>
                  <a:pt x="4573206" y="2568777"/>
                </a:lnTo>
                <a:lnTo>
                  <a:pt x="4572575" y="2552763"/>
                </a:lnTo>
                <a:lnTo>
                  <a:pt x="4568842" y="2564777"/>
                </a:lnTo>
                <a:lnTo>
                  <a:pt x="4571642" y="2570100"/>
                </a:lnTo>
                <a:lnTo>
                  <a:pt x="4568658" y="2565371"/>
                </a:lnTo>
                <a:lnTo>
                  <a:pt x="4567236" y="2569947"/>
                </a:lnTo>
                <a:lnTo>
                  <a:pt x="4568373" y="2564920"/>
                </a:lnTo>
                <a:lnTo>
                  <a:pt x="2949504" y="0"/>
                </a:lnTo>
                <a:close/>
              </a:path>
            </a:pathLst>
          </a:custGeom>
          <a:gradFill>
            <a:gsLst>
              <a:gs pos="0">
                <a:schemeClr val="bg1">
                  <a:alpha val="1000"/>
                </a:schemeClr>
              </a:gs>
              <a:gs pos="100000">
                <a:schemeClr val="bg1">
                  <a:alpha val="1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rtl="0"/>
            <a:endParaRPr lang="cs-CZ" noProof="0" dirty="0"/>
          </a:p>
        </p:txBody>
      </p:sp>
      <p:sp>
        <p:nvSpPr>
          <p:cNvPr id="2" name="Nadpis 1"/>
          <p:cNvSpPr>
            <a:spLocks noGrp="1"/>
          </p:cNvSpPr>
          <p:nvPr>
            <p:ph type="title"/>
          </p:nvPr>
        </p:nvSpPr>
        <p:spPr>
          <a:xfrm>
            <a:off x="6399133" y="1905000"/>
            <a:ext cx="5180251" cy="1727200"/>
          </a:xfrm>
        </p:spPr>
        <p:txBody>
          <a:bodyPr rtlCol="0" anchor="b" anchorCtr="0">
            <a:normAutofit/>
          </a:bodyPr>
          <a:lstStyle>
            <a:lvl1pPr algn="l" rtl="0">
              <a:defRPr sz="3200" b="0"/>
            </a:lvl1pPr>
          </a:lstStyle>
          <a:p>
            <a:pPr rtl="0"/>
            <a:r>
              <a:rPr lang="cs-CZ" smtClean="0"/>
              <a:t>Kliknutím lze upravit styl.</a:t>
            </a:r>
            <a:endParaRPr lang="cs-CZ" noProof="0" dirty="0"/>
          </a:p>
        </p:txBody>
      </p:sp>
      <p:sp>
        <p:nvSpPr>
          <p:cNvPr id="9" name="Obdélník 8"/>
          <p:cNvSpPr/>
          <p:nvPr/>
        </p:nvSpPr>
        <p:spPr>
          <a:xfrm>
            <a:off x="0" y="-1115"/>
            <a:ext cx="6093594" cy="685911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rtl="0"/>
            <a:endParaRPr lang="cs-CZ" noProof="0" dirty="0"/>
          </a:p>
        </p:txBody>
      </p:sp>
      <p:sp>
        <p:nvSpPr>
          <p:cNvPr id="3" name="Zástupný symbol obrázku 2" descr="Prázdný zástupný symbol pro přidání obrázku Klikněte na zástupný symbol a vyberte obrázek, který chcete přidat.&#10;"/>
          <p:cNvSpPr>
            <a:spLocks noGrp="1"/>
          </p:cNvSpPr>
          <p:nvPr>
            <p:ph type="pic" idx="1"/>
          </p:nvPr>
        </p:nvSpPr>
        <p:spPr>
          <a:xfrm>
            <a:off x="507869" y="482601"/>
            <a:ext cx="5077859" cy="5862706"/>
          </a:xfrm>
          <a:noFill/>
          <a:ln w="9525">
            <a:noFill/>
            <a:miter lim="800000"/>
          </a:ln>
          <a:effectLst/>
        </p:spPr>
        <p:txBody>
          <a:bodyPr rtlCol="0">
            <a:normAutofit/>
          </a:bodyPr>
          <a:lstStyle>
            <a:lvl1pPr marL="0" indent="0" algn="ctr" rtl="0">
              <a:buNone/>
              <a:defRPr sz="2700"/>
            </a:lvl1pPr>
            <a:lvl2pPr marL="609493" indent="0" algn="l" rtl="0">
              <a:buNone/>
              <a:defRPr sz="3700"/>
            </a:lvl2pPr>
            <a:lvl3pPr marL="1218987" indent="0" algn="l" rtl="0">
              <a:buNone/>
              <a:defRPr sz="3200"/>
            </a:lvl3pPr>
            <a:lvl4pPr marL="1828480" indent="0" algn="l" rtl="0">
              <a:buNone/>
              <a:defRPr sz="2700"/>
            </a:lvl4pPr>
            <a:lvl5pPr marL="2437973" indent="0" algn="l" rtl="0">
              <a:buNone/>
              <a:defRPr sz="2700"/>
            </a:lvl5pPr>
            <a:lvl6pPr marL="3047467" indent="0" algn="l" rtl="0">
              <a:buNone/>
              <a:defRPr sz="2700"/>
            </a:lvl6pPr>
            <a:lvl7pPr marL="3656960" indent="0" algn="l" rtl="0">
              <a:buNone/>
              <a:defRPr sz="2700"/>
            </a:lvl7pPr>
            <a:lvl8pPr marL="4266453" indent="0" algn="l" rtl="0">
              <a:buNone/>
              <a:defRPr sz="2700"/>
            </a:lvl8pPr>
            <a:lvl9pPr marL="4875947" indent="0" algn="l" rtl="0">
              <a:buNone/>
              <a:defRPr sz="2700"/>
            </a:lvl9pPr>
          </a:lstStyle>
          <a:p>
            <a:pPr rtl="0"/>
            <a:r>
              <a:rPr lang="cs-CZ" noProof="0" smtClean="0"/>
              <a:t>Kliknutím na ikonu přidáte obrázek.</a:t>
            </a:r>
            <a:endParaRPr lang="cs-CZ" noProof="0" dirty="0"/>
          </a:p>
        </p:txBody>
      </p:sp>
      <p:sp>
        <p:nvSpPr>
          <p:cNvPr id="4" name="Zástupný symbol pro text 3"/>
          <p:cNvSpPr>
            <a:spLocks noGrp="1"/>
          </p:cNvSpPr>
          <p:nvPr>
            <p:ph type="body" sz="half" idx="2" hasCustomPrompt="1"/>
          </p:nvPr>
        </p:nvSpPr>
        <p:spPr>
          <a:xfrm>
            <a:off x="6399133" y="3733800"/>
            <a:ext cx="5180251" cy="1727200"/>
          </a:xfrm>
        </p:spPr>
        <p:txBody>
          <a:bodyPr rtlCol="0">
            <a:normAutofit/>
          </a:bodyPr>
          <a:lstStyle>
            <a:lvl1pPr marL="0" indent="0" algn="l" rtl="0">
              <a:spcBef>
                <a:spcPts val="1600"/>
              </a:spcBef>
              <a:buNone/>
              <a:defRPr sz="2000">
                <a:solidFill>
                  <a:schemeClr val="tx1"/>
                </a:solidFill>
              </a:defRPr>
            </a:lvl1pPr>
            <a:lvl2pPr marL="609493" indent="0" algn="l" rtl="0">
              <a:buNone/>
              <a:defRPr sz="1600"/>
            </a:lvl2pPr>
            <a:lvl3pPr marL="1218987" indent="0" algn="l" rtl="0">
              <a:buNone/>
              <a:defRPr sz="1300"/>
            </a:lvl3pPr>
            <a:lvl4pPr marL="1828480" indent="0" algn="l" rtl="0">
              <a:buNone/>
              <a:defRPr sz="1200"/>
            </a:lvl4pPr>
            <a:lvl5pPr marL="2437973" indent="0" algn="l" rtl="0">
              <a:buNone/>
              <a:defRPr sz="1200"/>
            </a:lvl5pPr>
            <a:lvl6pPr marL="3047467" indent="0" algn="l" rtl="0">
              <a:buNone/>
              <a:defRPr sz="1200"/>
            </a:lvl6pPr>
            <a:lvl7pPr marL="3656960" indent="0" algn="l" rtl="0">
              <a:buNone/>
              <a:defRPr sz="1200"/>
            </a:lvl7pPr>
            <a:lvl8pPr marL="4266453" indent="0" algn="l" rtl="0">
              <a:buNone/>
              <a:defRPr sz="1200"/>
            </a:lvl8pPr>
            <a:lvl9pPr marL="4875947" indent="0" algn="l" rtl="0">
              <a:buNone/>
              <a:defRPr sz="1200"/>
            </a:lvl9pPr>
          </a:lstStyle>
          <a:p>
            <a:pPr lvl="0" rtl="0"/>
            <a:r>
              <a:rPr lang="cs-CZ" noProof="0" dirty="0" smtClean="0"/>
              <a:t>Upravit styly předlohy textu.</a:t>
            </a:r>
            <a:endParaRPr lang="cs-CZ" noProof="0"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Zástupný symbol pro nadpis 1"/>
          <p:cNvSpPr>
            <a:spLocks noGrp="1"/>
          </p:cNvSpPr>
          <p:nvPr>
            <p:ph type="title"/>
          </p:nvPr>
        </p:nvSpPr>
        <p:spPr>
          <a:xfrm>
            <a:off x="914162" y="482600"/>
            <a:ext cx="10360501" cy="1219200"/>
          </a:xfrm>
          <a:prstGeom prst="rect">
            <a:avLst/>
          </a:prstGeom>
          <a:effectLst/>
        </p:spPr>
        <p:txBody>
          <a:bodyPr vert="horz" lIns="121899" tIns="60949" rIns="121899" bIns="60949" rtlCol="0" anchor="b" anchorCtr="0">
            <a:normAutofit/>
          </a:bodyPr>
          <a:lstStyle/>
          <a:p>
            <a:pPr rtl="0"/>
            <a:r>
              <a:rPr lang="cs-CZ" dirty="0" smtClean="0"/>
              <a:t>Kliknutím lze upravit styl.</a:t>
            </a:r>
            <a:endParaRPr lang="cs-CZ" noProof="0" dirty="0"/>
          </a:p>
        </p:txBody>
      </p:sp>
      <p:sp>
        <p:nvSpPr>
          <p:cNvPr id="3" name="Zástupný symbol pro text 2"/>
          <p:cNvSpPr>
            <a:spLocks noGrp="1"/>
          </p:cNvSpPr>
          <p:nvPr>
            <p:ph type="body" idx="1"/>
          </p:nvPr>
        </p:nvSpPr>
        <p:spPr>
          <a:xfrm>
            <a:off x="914162" y="1803401"/>
            <a:ext cx="10360501" cy="4470400"/>
          </a:xfrm>
          <a:prstGeom prst="rect">
            <a:avLst/>
          </a:prstGeom>
        </p:spPr>
        <p:txBody>
          <a:bodyPr vert="horz" lIns="121899" tIns="60949" rIns="121899" bIns="60949" rtlCol="0">
            <a:normAutofit/>
          </a:bodyPr>
          <a:lstStyle/>
          <a:p>
            <a:pPr lvl="0" rtl="0"/>
            <a:r>
              <a:rPr lang="cs-CZ" noProof="0" dirty="0" smtClean="0"/>
              <a:t>Upravit styly předlohy textu.</a:t>
            </a:r>
          </a:p>
          <a:p>
            <a:pPr lvl="1" rtl="0"/>
            <a:r>
              <a:rPr lang="cs-CZ" noProof="0" dirty="0" smtClean="0"/>
              <a:t>Druhá úroveň</a:t>
            </a:r>
          </a:p>
          <a:p>
            <a:pPr lvl="2" rtl="0"/>
            <a:r>
              <a:rPr lang="cs-CZ" noProof="0" dirty="0" smtClean="0"/>
              <a:t>Třetí úroveň</a:t>
            </a:r>
          </a:p>
          <a:p>
            <a:pPr lvl="3" rtl="0"/>
            <a:r>
              <a:rPr lang="cs-CZ" noProof="0" dirty="0" smtClean="0"/>
              <a:t>Čtvrtá úroveň</a:t>
            </a:r>
          </a:p>
          <a:p>
            <a:pPr lvl="4" rtl="0"/>
            <a:r>
              <a:rPr lang="cs-CZ" noProof="0" dirty="0" smtClean="0"/>
              <a:t>Pátá úroveň</a:t>
            </a:r>
            <a:endParaRPr lang="cs-CZ" noProof="0" dirty="0"/>
          </a:p>
        </p:txBody>
      </p:sp>
      <p:sp>
        <p:nvSpPr>
          <p:cNvPr id="5" name="Zástupný symbol pro zápatí 4"/>
          <p:cNvSpPr>
            <a:spLocks noGrp="1"/>
          </p:cNvSpPr>
          <p:nvPr>
            <p:ph type="ftr" sz="quarter" idx="3"/>
          </p:nvPr>
        </p:nvSpPr>
        <p:spPr>
          <a:xfrm>
            <a:off x="914162" y="6375400"/>
            <a:ext cx="7414869" cy="195072"/>
          </a:xfrm>
          <a:prstGeom prst="rect">
            <a:avLst/>
          </a:prstGeom>
        </p:spPr>
        <p:txBody>
          <a:bodyPr vert="horz" lIns="121899" tIns="60949" rIns="121899" bIns="60949" rtlCol="0" anchor="ctr"/>
          <a:lstStyle>
            <a:lvl1pPr algn="l" rtl="0">
              <a:defRPr sz="1100">
                <a:solidFill>
                  <a:schemeClr val="tx1"/>
                </a:solidFill>
              </a:defRPr>
            </a:lvl1pPr>
          </a:lstStyle>
          <a:p>
            <a:pPr rtl="0"/>
            <a:endParaRPr lang="cs-CZ" noProof="0" dirty="0"/>
          </a:p>
        </p:txBody>
      </p:sp>
      <p:sp>
        <p:nvSpPr>
          <p:cNvPr id="4" name="Zástupný symbol pro datum 3"/>
          <p:cNvSpPr>
            <a:spLocks noGrp="1"/>
          </p:cNvSpPr>
          <p:nvPr>
            <p:ph type="dt" sz="half" idx="2"/>
          </p:nvPr>
        </p:nvSpPr>
        <p:spPr>
          <a:xfrm>
            <a:off x="8735324" y="6375400"/>
            <a:ext cx="1422030" cy="195072"/>
          </a:xfrm>
          <a:prstGeom prst="rect">
            <a:avLst/>
          </a:prstGeom>
        </p:spPr>
        <p:txBody>
          <a:bodyPr vert="horz" lIns="121899" tIns="60949" rIns="121899" bIns="60949" rtlCol="0" anchor="ctr"/>
          <a:lstStyle>
            <a:lvl1pPr algn="r" rtl="0">
              <a:defRPr sz="1100">
                <a:solidFill>
                  <a:schemeClr val="tx1"/>
                </a:solidFill>
              </a:defRPr>
            </a:lvl1pPr>
          </a:lstStyle>
          <a:p>
            <a:fld id="{9EDF07F2-2EFD-4A51-AC79-F696ABD4E406}" type="datetime1">
              <a:rPr lang="cs-CZ" noProof="0" smtClean="0"/>
              <a:pPr/>
              <a:t>10.11.2020</a:t>
            </a:fld>
            <a:endParaRPr lang="cs-CZ" noProof="0" dirty="0"/>
          </a:p>
        </p:txBody>
      </p:sp>
      <p:sp>
        <p:nvSpPr>
          <p:cNvPr id="6" name="Zástupný symbol pro číslo snímku 5"/>
          <p:cNvSpPr>
            <a:spLocks noGrp="1"/>
          </p:cNvSpPr>
          <p:nvPr>
            <p:ph type="sldNum" sz="quarter" idx="4"/>
          </p:nvPr>
        </p:nvSpPr>
        <p:spPr>
          <a:xfrm>
            <a:off x="10441760" y="6375400"/>
            <a:ext cx="832903" cy="195072"/>
          </a:xfrm>
          <a:prstGeom prst="rect">
            <a:avLst/>
          </a:prstGeom>
        </p:spPr>
        <p:txBody>
          <a:bodyPr vert="horz" lIns="121899" tIns="60949" rIns="121899" bIns="60949" rtlCol="0" anchor="ctr"/>
          <a:lstStyle>
            <a:lvl1pPr algn="r" rtl="0">
              <a:defRPr sz="1100">
                <a:solidFill>
                  <a:schemeClr val="tx1"/>
                </a:solidFill>
              </a:defRPr>
            </a:lvl1pPr>
          </a:lstStyle>
          <a:p>
            <a:fld id="{E5FD5434-F838-4DD4-A17B-1CB1A1850DF4}" type="slidenum">
              <a:rPr lang="cs-CZ" noProof="0" smtClean="0"/>
              <a:pPr/>
              <a:t>‹#›</a:t>
            </a:fld>
            <a:endParaRPr lang="cs-CZ" noProof="0" dirty="0"/>
          </a:p>
        </p:txBody>
      </p:sp>
    </p:spTree>
  </p:cSld>
  <p:clrMap bg1="dk1" tx1="lt1" bg2="dk2" tx2="lt2" accent1="accent1" accent2="accent2" accent3="accent3" accent4="accent4" accent5="accent5" accent6="accent6" hlink="hlink" folHlink="folHlink"/>
  <p:sldLayoutIdLst>
    <p:sldLayoutId id="2147483661"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82" r:id="rId10"/>
    <p:sldLayoutId id="2147483678" r:id="rId11"/>
    <p:sldLayoutId id="2147483679" r:id="rId12"/>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1218987" rtl="0" eaLnBrk="1" latinLnBrk="0" hangingPunct="1">
        <a:lnSpc>
          <a:spcPct val="100000"/>
        </a:lnSpc>
        <a:spcBef>
          <a:spcPct val="0"/>
        </a:spcBef>
        <a:buNone/>
        <a:defRPr sz="3600" kern="1200" cap="all" baseline="0">
          <a:solidFill>
            <a:schemeClr val="tx1"/>
          </a:solidFill>
          <a:effectLst/>
          <a:latin typeface="+mj-lt"/>
          <a:ea typeface="+mj-ea"/>
          <a:cs typeface="+mj-cs"/>
        </a:defRPr>
      </a:lvl1pPr>
    </p:titleStyle>
    <p:bodyStyle>
      <a:lvl1pPr marL="274320" indent="-274320" algn="l" defTabSz="1218987" rtl="0" eaLnBrk="1" latinLnBrk="0" hangingPunct="1">
        <a:lnSpc>
          <a:spcPct val="90000"/>
        </a:lnSpc>
        <a:spcBef>
          <a:spcPts val="1600"/>
        </a:spcBef>
        <a:buClr>
          <a:schemeClr val="tx2"/>
        </a:buClr>
        <a:buSzPct val="90000"/>
        <a:buFont typeface="Arial" pitchFamily="34" charset="0"/>
        <a:buChar char="•"/>
        <a:defRPr sz="2800" kern="1200">
          <a:solidFill>
            <a:schemeClr val="tx1"/>
          </a:solidFill>
          <a:latin typeface="+mn-lt"/>
          <a:ea typeface="+mn-ea"/>
          <a:cs typeface="+mn-cs"/>
        </a:defRPr>
      </a:lvl1pPr>
      <a:lvl2pPr marL="548640" indent="-274320" algn="l" defTabSz="1218987" rtl="0" eaLnBrk="1" latinLnBrk="0" hangingPunct="1">
        <a:lnSpc>
          <a:spcPct val="90000"/>
        </a:lnSpc>
        <a:spcBef>
          <a:spcPts val="800"/>
        </a:spcBef>
        <a:buClr>
          <a:schemeClr val="tx2"/>
        </a:buClr>
        <a:buSzPct val="90000"/>
        <a:buFont typeface="Cambria" pitchFamily="18" charset="0"/>
        <a:buChar char="–"/>
        <a:defRPr sz="2400" kern="1200">
          <a:solidFill>
            <a:schemeClr val="tx1"/>
          </a:solidFill>
          <a:latin typeface="+mn-lt"/>
          <a:ea typeface="+mn-ea"/>
          <a:cs typeface="+mn-cs"/>
        </a:defRPr>
      </a:lvl2pPr>
      <a:lvl3pPr marL="822960" indent="-274320" algn="l" defTabSz="1218987" rtl="0" eaLnBrk="1" latinLnBrk="0" hangingPunct="1">
        <a:lnSpc>
          <a:spcPct val="90000"/>
        </a:lnSpc>
        <a:spcBef>
          <a:spcPts val="800"/>
        </a:spcBef>
        <a:buClr>
          <a:schemeClr val="tx2"/>
        </a:buClr>
        <a:buFont typeface="Arial" pitchFamily="34" charset="0"/>
        <a:buChar char="•"/>
        <a:defRPr sz="2000" kern="1200">
          <a:solidFill>
            <a:schemeClr val="tx1"/>
          </a:solidFill>
          <a:latin typeface="+mn-lt"/>
          <a:ea typeface="+mn-ea"/>
          <a:cs typeface="+mn-cs"/>
        </a:defRPr>
      </a:lvl3pPr>
      <a:lvl4pPr marL="1097280" indent="-274320" algn="l" defTabSz="1218987" rtl="0" eaLnBrk="1" latinLnBrk="0" hangingPunct="1">
        <a:lnSpc>
          <a:spcPct val="90000"/>
        </a:lnSpc>
        <a:spcBef>
          <a:spcPts val="800"/>
        </a:spcBef>
        <a:buClr>
          <a:schemeClr val="tx2"/>
        </a:buClr>
        <a:buSzPct val="100000"/>
        <a:buFont typeface="Cambria" pitchFamily="18" charset="0"/>
        <a:buChar char="–"/>
        <a:defRPr sz="1800" kern="1200">
          <a:solidFill>
            <a:schemeClr val="tx1"/>
          </a:solidFill>
          <a:latin typeface="+mn-lt"/>
          <a:ea typeface="+mn-ea"/>
          <a:cs typeface="+mn-cs"/>
        </a:defRPr>
      </a:lvl4pPr>
      <a:lvl5pPr marL="1371600" indent="-274320" algn="l" defTabSz="1218987" rtl="0" eaLnBrk="1" latinLnBrk="0" hangingPunct="1">
        <a:lnSpc>
          <a:spcPct val="90000"/>
        </a:lnSpc>
        <a:spcBef>
          <a:spcPts val="800"/>
        </a:spcBef>
        <a:buClr>
          <a:schemeClr val="tx2"/>
        </a:buClr>
        <a:buFont typeface="Arial" pitchFamily="34" charset="0"/>
        <a:buChar char="•"/>
        <a:defRPr sz="1600" kern="1200">
          <a:solidFill>
            <a:schemeClr val="tx1"/>
          </a:solidFill>
          <a:latin typeface="+mn-lt"/>
          <a:ea typeface="+mn-ea"/>
          <a:cs typeface="+mn-cs"/>
        </a:defRPr>
      </a:lvl5pPr>
      <a:lvl6pPr marL="1645920" indent="-274320" algn="l" defTabSz="1218987" rtl="0" eaLnBrk="1" latinLnBrk="0" hangingPunct="1">
        <a:lnSpc>
          <a:spcPct val="90000"/>
        </a:lnSpc>
        <a:spcBef>
          <a:spcPts val="800"/>
        </a:spcBef>
        <a:buClr>
          <a:schemeClr val="tx2"/>
        </a:buClr>
        <a:buSzPct val="100000"/>
        <a:buFont typeface="Cambria" pitchFamily="18" charset="0"/>
        <a:buChar char="–"/>
        <a:defRPr sz="1600" kern="1200">
          <a:solidFill>
            <a:schemeClr val="tx1"/>
          </a:solidFill>
          <a:latin typeface="+mn-lt"/>
          <a:ea typeface="+mn-ea"/>
          <a:cs typeface="+mn-cs"/>
        </a:defRPr>
      </a:lvl6pPr>
      <a:lvl7pPr marL="1920240" indent="-274320" algn="l" defTabSz="1218987" rtl="0" eaLnBrk="1" latinLnBrk="0" hangingPunct="1">
        <a:lnSpc>
          <a:spcPct val="90000"/>
        </a:lnSpc>
        <a:spcBef>
          <a:spcPts val="800"/>
        </a:spcBef>
        <a:buClr>
          <a:schemeClr val="tx2"/>
        </a:buClr>
        <a:buFont typeface="Arial" pitchFamily="34" charset="0"/>
        <a:buChar char="•"/>
        <a:defRPr sz="1600" kern="1200">
          <a:solidFill>
            <a:schemeClr val="tx1"/>
          </a:solidFill>
          <a:latin typeface="+mn-lt"/>
          <a:ea typeface="+mn-ea"/>
          <a:cs typeface="+mn-cs"/>
        </a:defRPr>
      </a:lvl7pPr>
      <a:lvl8pPr marL="2194560" indent="-274320" algn="l" defTabSz="1218987" rtl="0" eaLnBrk="1" latinLnBrk="0" hangingPunct="1">
        <a:lnSpc>
          <a:spcPct val="90000"/>
        </a:lnSpc>
        <a:spcBef>
          <a:spcPts val="800"/>
        </a:spcBef>
        <a:buClr>
          <a:schemeClr val="tx2"/>
        </a:buClr>
        <a:buSzPct val="100000"/>
        <a:buFont typeface="Cambria" pitchFamily="18" charset="0"/>
        <a:buChar char="–"/>
        <a:defRPr sz="1600" kern="1200">
          <a:solidFill>
            <a:schemeClr val="tx1"/>
          </a:solidFill>
          <a:latin typeface="+mn-lt"/>
          <a:ea typeface="+mn-ea"/>
          <a:cs typeface="+mn-cs"/>
        </a:defRPr>
      </a:lvl8pPr>
      <a:lvl9pPr marL="2468880" indent="-274320" algn="l" defTabSz="1218987" rtl="0" eaLnBrk="1" latinLnBrk="0" hangingPunct="1">
        <a:lnSpc>
          <a:spcPct val="90000"/>
        </a:lnSpc>
        <a:spcBef>
          <a:spcPts val="800"/>
        </a:spcBef>
        <a:buClr>
          <a:schemeClr val="tx2"/>
        </a:buClr>
        <a:buFont typeface="Arial" pitchFamily="34" charset="0"/>
        <a:buChar char="•"/>
        <a:defRPr sz="1600" kern="1200">
          <a:solidFill>
            <a:schemeClr val="tx1"/>
          </a:solidFill>
          <a:latin typeface="+mn-lt"/>
          <a:ea typeface="+mn-ea"/>
          <a:cs typeface="+mn-cs"/>
        </a:defRPr>
      </a:lvl9pPr>
    </p:bodyStyle>
    <p:otherStyle>
      <a:defPPr>
        <a:defRPr/>
      </a:defPPr>
      <a:lvl1pPr marL="0" algn="l" defTabSz="1218987" rtl="0" eaLnBrk="1" latinLnBrk="0" hangingPunct="1">
        <a:defRPr sz="2400" kern="1200">
          <a:solidFill>
            <a:schemeClr val="tx1"/>
          </a:solidFill>
          <a:latin typeface="+mn-lt"/>
          <a:ea typeface="+mn-ea"/>
          <a:cs typeface="+mn-cs"/>
        </a:defRPr>
      </a:lvl1pPr>
      <a:lvl2pPr marL="609493" algn="l" defTabSz="1218987" rtl="0" eaLnBrk="1" latinLnBrk="0" hangingPunct="1">
        <a:defRPr sz="2400" kern="1200">
          <a:solidFill>
            <a:schemeClr val="tx1"/>
          </a:solidFill>
          <a:latin typeface="+mn-lt"/>
          <a:ea typeface="+mn-ea"/>
          <a:cs typeface="+mn-cs"/>
        </a:defRPr>
      </a:lvl2pPr>
      <a:lvl3pPr marL="1218987" algn="l" defTabSz="1218987" rtl="0" eaLnBrk="1" latinLnBrk="0" hangingPunct="1">
        <a:defRPr sz="2400" kern="1200">
          <a:solidFill>
            <a:schemeClr val="tx1"/>
          </a:solidFill>
          <a:latin typeface="+mn-lt"/>
          <a:ea typeface="+mn-ea"/>
          <a:cs typeface="+mn-cs"/>
        </a:defRPr>
      </a:lvl3pPr>
      <a:lvl4pPr marL="1828480" algn="l" defTabSz="1218987" rtl="0" eaLnBrk="1" latinLnBrk="0" hangingPunct="1">
        <a:defRPr sz="2400" kern="1200">
          <a:solidFill>
            <a:schemeClr val="tx1"/>
          </a:solidFill>
          <a:latin typeface="+mn-lt"/>
          <a:ea typeface="+mn-ea"/>
          <a:cs typeface="+mn-cs"/>
        </a:defRPr>
      </a:lvl4pPr>
      <a:lvl5pPr marL="2437973" algn="l" defTabSz="1218987" rtl="0" eaLnBrk="1" latinLnBrk="0" hangingPunct="1">
        <a:defRPr sz="2400" kern="1200">
          <a:solidFill>
            <a:schemeClr val="tx1"/>
          </a:solidFill>
          <a:latin typeface="+mn-lt"/>
          <a:ea typeface="+mn-ea"/>
          <a:cs typeface="+mn-cs"/>
        </a:defRPr>
      </a:lvl5pPr>
      <a:lvl6pPr marL="3047467" algn="l" defTabSz="1218987" rtl="0" eaLnBrk="1" latinLnBrk="0" hangingPunct="1">
        <a:defRPr sz="2400" kern="1200">
          <a:solidFill>
            <a:schemeClr val="tx1"/>
          </a:solidFill>
          <a:latin typeface="+mn-lt"/>
          <a:ea typeface="+mn-ea"/>
          <a:cs typeface="+mn-cs"/>
        </a:defRPr>
      </a:lvl6pPr>
      <a:lvl7pPr marL="3656960" algn="l" defTabSz="1218987" rtl="0" eaLnBrk="1" latinLnBrk="0" hangingPunct="1">
        <a:defRPr sz="2400" kern="1200">
          <a:solidFill>
            <a:schemeClr val="tx1"/>
          </a:solidFill>
          <a:latin typeface="+mn-lt"/>
          <a:ea typeface="+mn-ea"/>
          <a:cs typeface="+mn-cs"/>
        </a:defRPr>
      </a:lvl7pPr>
      <a:lvl8pPr marL="4266453" algn="l" defTabSz="1218987" rtl="0" eaLnBrk="1" latinLnBrk="0" hangingPunct="1">
        <a:defRPr sz="2400" kern="1200">
          <a:solidFill>
            <a:schemeClr val="tx1"/>
          </a:solidFill>
          <a:latin typeface="+mn-lt"/>
          <a:ea typeface="+mn-ea"/>
          <a:cs typeface="+mn-cs"/>
        </a:defRPr>
      </a:lvl8pPr>
      <a:lvl9pPr marL="4875947" algn="l" defTabSz="1218987" rtl="0" eaLnBrk="1" latinLnBrk="0" hangingPunct="1">
        <a:defRPr sz="24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orient="horz" pos="2160" userDrawn="1">
          <p15:clr>
            <a:srgbClr val="F26B43"/>
          </p15:clr>
        </p15:guide>
        <p15:guide id="2" pos="3839"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hyperlink" Target="https://doi.org/10.1080/00210867408701465" TargetMode="Externa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6.jpeg"/><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adpis 2"/>
          <p:cNvSpPr>
            <a:spLocks noGrp="1"/>
          </p:cNvSpPr>
          <p:nvPr>
            <p:ph type="ctrTitle"/>
          </p:nvPr>
        </p:nvSpPr>
        <p:spPr/>
        <p:txBody>
          <a:bodyPr rtlCol="0"/>
          <a:lstStyle/>
          <a:p>
            <a:pPr rtl="0"/>
            <a:r>
              <a:rPr lang="cs-CZ" dirty="0" smtClean="0"/>
              <a:t>Literatura za </a:t>
            </a:r>
            <a:r>
              <a:rPr lang="cs-CZ" dirty="0" err="1" smtClean="0"/>
              <a:t>SAfíjovců</a:t>
            </a:r>
            <a:endParaRPr lang="cs-CZ" dirty="0"/>
          </a:p>
        </p:txBody>
      </p:sp>
      <p:sp>
        <p:nvSpPr>
          <p:cNvPr id="2" name="Podnadpis 1"/>
          <p:cNvSpPr>
            <a:spLocks noGrp="1"/>
          </p:cNvSpPr>
          <p:nvPr>
            <p:ph type="subTitle" idx="1"/>
          </p:nvPr>
        </p:nvSpPr>
        <p:spPr/>
        <p:txBody>
          <a:bodyPr rtlCol="0">
            <a:normAutofit/>
          </a:bodyPr>
          <a:lstStyle/>
          <a:p>
            <a:pPr rtl="0"/>
            <a:r>
              <a:rPr lang="cs-CZ" dirty="0" smtClean="0"/>
              <a:t>Podnadpis</a:t>
            </a:r>
            <a:endParaRPr lang="cs-CZ" dirty="0"/>
          </a:p>
        </p:txBody>
      </p:sp>
      <p:pic>
        <p:nvPicPr>
          <p:cNvPr id="4" name="Obrázek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037013" y="3610864"/>
            <a:ext cx="4114800" cy="3090672"/>
          </a:xfrm>
          <a:prstGeom prst="rect">
            <a:avLst/>
          </a:prstGeom>
        </p:spPr>
      </p:pic>
    </p:spTree>
    <p:extLst>
      <p:ext uri="{BB962C8B-B14F-4D97-AF65-F5344CB8AC3E}">
        <p14:creationId xmlns:p14="http://schemas.microsoft.com/office/powerpoint/2010/main" val="10828716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Nadpis 12"/>
          <p:cNvSpPr>
            <a:spLocks noGrp="1"/>
          </p:cNvSpPr>
          <p:nvPr>
            <p:ph type="title"/>
          </p:nvPr>
        </p:nvSpPr>
        <p:spPr>
          <a:xfrm>
            <a:off x="914162" y="482600"/>
            <a:ext cx="10360501" cy="570136"/>
          </a:xfrm>
        </p:spPr>
        <p:txBody>
          <a:bodyPr rtlCol="0">
            <a:normAutofit fontScale="90000"/>
          </a:bodyPr>
          <a:lstStyle/>
          <a:p>
            <a:pPr rtl="0"/>
            <a:r>
              <a:rPr lang="cs-CZ" dirty="0" smtClean="0"/>
              <a:t>Historický úvod  </a:t>
            </a:r>
            <a:endParaRPr lang="cs-CZ" dirty="0"/>
          </a:p>
        </p:txBody>
      </p:sp>
      <p:sp>
        <p:nvSpPr>
          <p:cNvPr id="14" name="Zástupný symbol pro obsah 13"/>
          <p:cNvSpPr>
            <a:spLocks noGrp="1"/>
          </p:cNvSpPr>
          <p:nvPr>
            <p:ph idx="1"/>
          </p:nvPr>
        </p:nvSpPr>
        <p:spPr>
          <a:xfrm>
            <a:off x="693812" y="980728"/>
            <a:ext cx="10580851" cy="5293073"/>
          </a:xfrm>
        </p:spPr>
        <p:txBody>
          <a:bodyPr rtlCol="0">
            <a:normAutofit fontScale="92500" lnSpcReduction="10000"/>
          </a:bodyPr>
          <a:lstStyle/>
          <a:p>
            <a:pPr marL="0" indent="0">
              <a:buNone/>
            </a:pPr>
            <a:r>
              <a:rPr lang="fa-IR" sz="1800" b="1" dirty="0" smtClean="0"/>
              <a:t>دودمان </a:t>
            </a:r>
            <a:r>
              <a:rPr lang="fa-IR" sz="1800" b="1" dirty="0"/>
              <a:t>صفویان</a:t>
            </a:r>
          </a:p>
          <a:p>
            <a:pPr lvl="0"/>
            <a:r>
              <a:rPr lang="cs-CZ" sz="1800" b="1" u="sng" dirty="0" smtClean="0"/>
              <a:t>Spor o původ dynastie – kurdského? Tureckého?  Proč důležité?</a:t>
            </a:r>
          </a:p>
          <a:p>
            <a:pPr lvl="0"/>
            <a:r>
              <a:rPr lang="cs-CZ" sz="1800" b="1" dirty="0" err="1" smtClean="0"/>
              <a:t>Safíuddín</a:t>
            </a:r>
            <a:r>
              <a:rPr lang="cs-CZ" sz="1800" b="1" dirty="0" smtClean="0"/>
              <a:t> </a:t>
            </a:r>
            <a:r>
              <a:rPr lang="cs-CZ" sz="1800" b="1" dirty="0"/>
              <a:t>z </a:t>
            </a:r>
            <a:r>
              <a:rPr lang="cs-CZ" sz="1800" b="1" dirty="0" err="1"/>
              <a:t>Ardabílu</a:t>
            </a:r>
            <a:r>
              <a:rPr lang="cs-CZ" sz="1800" dirty="0"/>
              <a:t> – 13/14. stol, (1252-1334). </a:t>
            </a:r>
            <a:endParaRPr lang="cs-CZ" sz="1800" dirty="0" smtClean="0"/>
          </a:p>
          <a:p>
            <a:pPr lvl="0"/>
            <a:r>
              <a:rPr lang="ar-SA" sz="1400" b="1" dirty="0"/>
              <a:t>صفی‌الدین ابوالفتح اسحاق </a:t>
            </a:r>
            <a:r>
              <a:rPr lang="ar-SA" sz="1400" b="1" dirty="0" smtClean="0"/>
              <a:t>اردبیلی </a:t>
            </a:r>
            <a:r>
              <a:rPr lang="cs-CZ" sz="1800" dirty="0"/>
              <a:t> </a:t>
            </a:r>
            <a:r>
              <a:rPr lang="cs-CZ" sz="1800" i="1" dirty="0" smtClean="0"/>
              <a:t>(</a:t>
            </a:r>
            <a:r>
              <a:rPr lang="cs-CZ" sz="1800" i="1" dirty="0"/>
              <a:t>na obr. komplex šejcha </a:t>
            </a:r>
            <a:r>
              <a:rPr lang="cs-CZ" sz="1800" i="1" dirty="0" smtClean="0"/>
              <a:t>S. </a:t>
            </a:r>
            <a:r>
              <a:rPr lang="cs-CZ" sz="1800" i="1" dirty="0"/>
              <a:t>v </a:t>
            </a:r>
            <a:r>
              <a:rPr lang="cs-CZ" sz="1800" i="1" dirty="0" err="1" smtClean="0"/>
              <a:t>Ardabílu</a:t>
            </a:r>
            <a:r>
              <a:rPr lang="cs-CZ" sz="1800" i="1" dirty="0" smtClean="0"/>
              <a:t>)</a:t>
            </a:r>
            <a:endParaRPr lang="cs-CZ" sz="1800" dirty="0"/>
          </a:p>
          <a:p>
            <a:pPr lvl="0"/>
            <a:r>
              <a:rPr lang="cs-CZ" sz="1800" dirty="0" err="1" smtClean="0"/>
              <a:t>Safaví</a:t>
            </a:r>
            <a:r>
              <a:rPr lang="cs-CZ" sz="1800" dirty="0" smtClean="0"/>
              <a:t>  </a:t>
            </a:r>
            <a:r>
              <a:rPr lang="cs-CZ" sz="1800" dirty="0"/>
              <a:t>– </a:t>
            </a:r>
            <a:r>
              <a:rPr lang="cs-CZ" sz="1800" dirty="0" err="1"/>
              <a:t>súfijský</a:t>
            </a:r>
            <a:r>
              <a:rPr lang="cs-CZ" sz="1800" dirty="0"/>
              <a:t> řád </a:t>
            </a:r>
            <a:r>
              <a:rPr lang="fa-IR" sz="1800" b="1" dirty="0"/>
              <a:t>طریقت </a:t>
            </a:r>
            <a:r>
              <a:rPr lang="fa-IR" sz="1800" b="1" dirty="0" smtClean="0"/>
              <a:t>صفویه</a:t>
            </a:r>
            <a:endParaRPr lang="cs-CZ" sz="1800" b="1" dirty="0" smtClean="0"/>
          </a:p>
          <a:p>
            <a:pPr lvl="0"/>
            <a:r>
              <a:rPr lang="cs-CZ" sz="1800" dirty="0"/>
              <a:t>misie – </a:t>
            </a:r>
            <a:r>
              <a:rPr lang="cs-CZ" sz="1800" dirty="0" err="1"/>
              <a:t>da´wa</a:t>
            </a:r>
            <a:r>
              <a:rPr lang="cs-CZ" sz="1800" dirty="0"/>
              <a:t> - </a:t>
            </a:r>
            <a:r>
              <a:rPr lang="cs-CZ" sz="1800" dirty="0" err="1"/>
              <a:t>دعوة</a:t>
            </a:r>
            <a:endParaRPr lang="cs-CZ" sz="1800" dirty="0" smtClean="0"/>
          </a:p>
          <a:p>
            <a:pPr lvl="0"/>
            <a:r>
              <a:rPr lang="cs-CZ" sz="1800" dirty="0" smtClean="0"/>
              <a:t>Ačkoliv </a:t>
            </a:r>
            <a:r>
              <a:rPr lang="cs-CZ" sz="1800" dirty="0" err="1" smtClean="0"/>
              <a:t>súfijský</a:t>
            </a:r>
            <a:r>
              <a:rPr lang="cs-CZ" sz="1800" dirty="0" smtClean="0"/>
              <a:t> </a:t>
            </a:r>
            <a:r>
              <a:rPr lang="cs-CZ" sz="1800" dirty="0"/>
              <a:t>řád, </a:t>
            </a:r>
            <a:r>
              <a:rPr lang="cs-CZ" sz="1800" dirty="0" smtClean="0"/>
              <a:t>S velmi X </a:t>
            </a:r>
            <a:r>
              <a:rPr lang="cs-CZ" sz="1800" dirty="0" err="1" smtClean="0"/>
              <a:t>súfijským</a:t>
            </a:r>
            <a:r>
              <a:rPr lang="cs-CZ" sz="1800" dirty="0" smtClean="0"/>
              <a:t> </a:t>
            </a:r>
            <a:r>
              <a:rPr lang="cs-CZ" sz="1800" dirty="0"/>
              <a:t>řádům</a:t>
            </a:r>
            <a:r>
              <a:rPr lang="cs-CZ" sz="1800" dirty="0" smtClean="0"/>
              <a:t>.</a:t>
            </a:r>
          </a:p>
          <a:p>
            <a:pPr lvl="0"/>
            <a:r>
              <a:rPr lang="cs-CZ" sz="1800" b="1" dirty="0"/>
              <a:t>Richard </a:t>
            </a:r>
            <a:r>
              <a:rPr lang="cs-CZ" sz="1800" b="1" dirty="0" err="1" smtClean="0"/>
              <a:t>Frye</a:t>
            </a:r>
            <a:r>
              <a:rPr lang="cs-CZ" sz="1800" b="1" dirty="0" smtClean="0"/>
              <a:t> X Vladimir </a:t>
            </a:r>
            <a:r>
              <a:rPr lang="cs-CZ" sz="1800" b="1" dirty="0" err="1" smtClean="0"/>
              <a:t>Minorski</a:t>
            </a:r>
            <a:r>
              <a:rPr lang="cs-CZ" sz="1800" b="1" dirty="0"/>
              <a:t>,</a:t>
            </a:r>
            <a:r>
              <a:rPr lang="cs-CZ" sz="1800" b="1" dirty="0" smtClean="0"/>
              <a:t> </a:t>
            </a:r>
            <a:r>
              <a:rPr lang="cs-CZ" sz="1800" b="1" dirty="0"/>
              <a:t>Roger </a:t>
            </a:r>
            <a:r>
              <a:rPr lang="cs-CZ" sz="1800" b="1" dirty="0" err="1"/>
              <a:t>Savory</a:t>
            </a:r>
            <a:endParaRPr lang="cs-CZ" sz="1800" dirty="0" smtClean="0"/>
          </a:p>
          <a:p>
            <a:pPr lvl="0"/>
            <a:r>
              <a:rPr lang="cs-CZ" sz="1800" dirty="0" smtClean="0"/>
              <a:t>Důležitost </a:t>
            </a:r>
            <a:r>
              <a:rPr lang="cs-CZ" sz="1800" dirty="0" err="1" smtClean="0"/>
              <a:t>ší´y</a:t>
            </a:r>
            <a:r>
              <a:rPr lang="cs-CZ" sz="1800" dirty="0" smtClean="0"/>
              <a:t> 12 </a:t>
            </a:r>
            <a:r>
              <a:rPr lang="cs-CZ" sz="1800" dirty="0" err="1" smtClean="0"/>
              <a:t>níků</a:t>
            </a:r>
            <a:r>
              <a:rPr lang="cs-CZ" sz="1800" dirty="0" smtClean="0"/>
              <a:t> jako unifikujícího elementu X zároveň ale rozkol </a:t>
            </a:r>
          </a:p>
          <a:p>
            <a:pPr marL="0" lvl="0" indent="0">
              <a:buNone/>
            </a:pPr>
            <a:r>
              <a:rPr lang="cs-CZ" sz="1800" dirty="0" smtClean="0"/>
              <a:t>do </a:t>
            </a:r>
            <a:r>
              <a:rPr lang="cs-CZ" sz="1800" dirty="0" smtClean="0"/>
              <a:t>budoucna</a:t>
            </a:r>
          </a:p>
          <a:p>
            <a:pPr lvl="0">
              <a:buFontTx/>
              <a:buChar char="-"/>
            </a:pPr>
            <a:r>
              <a:rPr lang="cs-CZ" sz="1800" dirty="0" err="1" smtClean="0"/>
              <a:t>Turkizovaná</a:t>
            </a:r>
            <a:r>
              <a:rPr lang="cs-CZ" sz="1800" dirty="0" smtClean="0"/>
              <a:t> dynastie, ale perština – prestižní jazyk</a:t>
            </a:r>
          </a:p>
          <a:p>
            <a:pPr>
              <a:buFontTx/>
              <a:buChar char="-"/>
            </a:pPr>
            <a:r>
              <a:rPr lang="cs-CZ" sz="1800" b="1" dirty="0" err="1"/>
              <a:t>kizilbaši</a:t>
            </a:r>
            <a:r>
              <a:rPr lang="cs-CZ" sz="1800" dirty="0"/>
              <a:t> - </a:t>
            </a:r>
            <a:r>
              <a:rPr lang="fa-IR" sz="1800" dirty="0"/>
              <a:t>قزلباش</a:t>
            </a:r>
            <a:r>
              <a:rPr lang="ar-SA" sz="1800" dirty="0"/>
              <a:t>‎</a:t>
            </a:r>
            <a:r>
              <a:rPr lang="cs-CZ" sz="1800" dirty="0"/>
              <a:t> - </a:t>
            </a:r>
            <a:r>
              <a:rPr lang="cs-CZ" sz="1800" dirty="0" smtClean="0"/>
              <a:t>koalice </a:t>
            </a:r>
            <a:r>
              <a:rPr lang="cs-CZ" sz="1800" dirty="0"/>
              <a:t>turkických </a:t>
            </a:r>
            <a:r>
              <a:rPr lang="cs-CZ" sz="1800" dirty="0" smtClean="0"/>
              <a:t>kmenů. R. </a:t>
            </a:r>
            <a:r>
              <a:rPr lang="cs-CZ" sz="1800" dirty="0"/>
              <a:t>1501  </a:t>
            </a:r>
            <a:r>
              <a:rPr lang="cs-CZ" sz="1800" dirty="0" smtClean="0"/>
              <a:t>dosazují </a:t>
            </a:r>
          </a:p>
          <a:p>
            <a:pPr marL="0" indent="0">
              <a:buNone/>
            </a:pPr>
            <a:r>
              <a:rPr lang="cs-CZ" sz="1800" b="1" dirty="0" err="1" smtClean="0"/>
              <a:t>Ismá´íla</a:t>
            </a:r>
            <a:r>
              <a:rPr lang="cs-CZ" sz="1800" dirty="0" smtClean="0"/>
              <a:t> </a:t>
            </a:r>
            <a:r>
              <a:rPr lang="fa-IR" sz="1800" dirty="0"/>
              <a:t>اسماعیل </a:t>
            </a:r>
            <a:r>
              <a:rPr lang="cs-CZ" sz="1800" dirty="0" smtClean="0"/>
              <a:t> na trůn</a:t>
            </a:r>
            <a:endParaRPr lang="cs-CZ" sz="1800" dirty="0"/>
          </a:p>
          <a:p>
            <a:pPr lvl="0">
              <a:buFontTx/>
              <a:buChar char="-"/>
            </a:pPr>
            <a:endParaRPr lang="cs-CZ" sz="1800" dirty="0"/>
          </a:p>
          <a:p>
            <a:pPr marL="0" lvl="0" indent="0">
              <a:buNone/>
            </a:pPr>
            <a:endParaRPr lang="cs-CZ" sz="1400" dirty="0" smtClean="0"/>
          </a:p>
        </p:txBody>
      </p:sp>
      <p:pic>
        <p:nvPicPr>
          <p:cNvPr id="2" name="Obrázek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934054" y="220029"/>
            <a:ext cx="3108497" cy="2776924"/>
          </a:xfrm>
          <a:prstGeom prst="rect">
            <a:avLst/>
          </a:prstGeom>
        </p:spPr>
      </p:pic>
      <p:pic>
        <p:nvPicPr>
          <p:cNvPr id="4" name="Obrázek 3"/>
          <p:cNvPicPr>
            <a:picLocks noChangeAspect="1"/>
          </p:cNvPicPr>
          <p:nvPr/>
        </p:nvPicPr>
        <p:blipFill>
          <a:blip r:embed="rId4"/>
          <a:stretch>
            <a:fillRect/>
          </a:stretch>
        </p:blipFill>
        <p:spPr>
          <a:xfrm>
            <a:off x="8788206" y="3407894"/>
            <a:ext cx="3364704" cy="2952328"/>
          </a:xfrm>
          <a:prstGeom prst="rect">
            <a:avLst/>
          </a:prstGeom>
        </p:spPr>
      </p:pic>
    </p:spTree>
    <p:extLst>
      <p:ext uri="{BB962C8B-B14F-4D97-AF65-F5344CB8AC3E}">
        <p14:creationId xmlns:p14="http://schemas.microsoft.com/office/powerpoint/2010/main" val="17952197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914162" y="482600"/>
            <a:ext cx="10360501" cy="426120"/>
          </a:xfrm>
        </p:spPr>
        <p:txBody>
          <a:bodyPr>
            <a:normAutofit fontScale="90000"/>
          </a:bodyPr>
          <a:lstStyle/>
          <a:p>
            <a:r>
              <a:rPr lang="cs-CZ" b="1" u="sng" dirty="0"/>
              <a:t>Literatura za </a:t>
            </a:r>
            <a:r>
              <a:rPr lang="cs-CZ" b="1" u="sng" dirty="0" err="1" smtClean="0"/>
              <a:t>Safíjovců</a:t>
            </a:r>
            <a:endParaRPr lang="cs-CZ" dirty="0"/>
          </a:p>
        </p:txBody>
      </p:sp>
      <p:sp>
        <p:nvSpPr>
          <p:cNvPr id="3" name="Zástupný symbol pro obsah 2"/>
          <p:cNvSpPr>
            <a:spLocks noGrp="1"/>
          </p:cNvSpPr>
          <p:nvPr>
            <p:ph idx="1"/>
          </p:nvPr>
        </p:nvSpPr>
        <p:spPr>
          <a:xfrm>
            <a:off x="914162" y="1196752"/>
            <a:ext cx="10360501" cy="5077049"/>
          </a:xfrm>
        </p:spPr>
        <p:txBody>
          <a:bodyPr>
            <a:normAutofit/>
          </a:bodyPr>
          <a:lstStyle/>
          <a:p>
            <a:pPr marL="0" indent="0">
              <a:buNone/>
            </a:pPr>
            <a:r>
              <a:rPr lang="cs-CZ" sz="1400" dirty="0" smtClean="0"/>
              <a:t>Silná kritika </a:t>
            </a:r>
            <a:r>
              <a:rPr lang="cs-CZ" sz="1400" dirty="0"/>
              <a:t>literární produkce </a:t>
            </a:r>
            <a:r>
              <a:rPr lang="cs-CZ" sz="1400" dirty="0" smtClean="0"/>
              <a:t>tohoto období X ale i </a:t>
            </a:r>
            <a:r>
              <a:rPr lang="cs-CZ" sz="1400" dirty="0" err="1" smtClean="0"/>
              <a:t>tazkire</a:t>
            </a:r>
            <a:r>
              <a:rPr lang="cs-CZ" sz="1400" dirty="0" smtClean="0"/>
              <a:t> tvrdící opak </a:t>
            </a:r>
          </a:p>
          <a:p>
            <a:pPr lvl="0"/>
            <a:r>
              <a:rPr lang="cs-CZ" sz="1400" dirty="0" err="1" smtClean="0"/>
              <a:t>Ehsan</a:t>
            </a:r>
            <a:r>
              <a:rPr lang="cs-CZ" sz="1400" dirty="0" smtClean="0"/>
              <a:t> </a:t>
            </a:r>
            <a:r>
              <a:rPr lang="cs-CZ" sz="1400" dirty="0" err="1"/>
              <a:t>Yar‐Shater</a:t>
            </a:r>
            <a:r>
              <a:rPr lang="cs-CZ" sz="1400" dirty="0"/>
              <a:t> (1974) </a:t>
            </a:r>
            <a:r>
              <a:rPr lang="cs-CZ" sz="1400" b="1" dirty="0" err="1"/>
              <a:t>Safavid</a:t>
            </a:r>
            <a:r>
              <a:rPr lang="cs-CZ" sz="1400" b="1" dirty="0"/>
              <a:t> </a:t>
            </a:r>
            <a:r>
              <a:rPr lang="cs-CZ" sz="1400" b="1" dirty="0" err="1"/>
              <a:t>literature</a:t>
            </a:r>
            <a:r>
              <a:rPr lang="cs-CZ" sz="1400" b="1" dirty="0"/>
              <a:t>: </a:t>
            </a:r>
            <a:r>
              <a:rPr lang="cs-CZ" sz="1400" b="1" dirty="0" err="1"/>
              <a:t>progress</a:t>
            </a:r>
            <a:r>
              <a:rPr lang="cs-CZ" sz="1400" b="1" dirty="0"/>
              <a:t> </a:t>
            </a:r>
            <a:r>
              <a:rPr lang="cs-CZ" sz="1400" b="1" dirty="0" err="1"/>
              <a:t>or</a:t>
            </a:r>
            <a:r>
              <a:rPr lang="cs-CZ" sz="1400" b="1" dirty="0"/>
              <a:t> </a:t>
            </a:r>
            <a:r>
              <a:rPr lang="cs-CZ" sz="1400" b="1" dirty="0" err="1"/>
              <a:t>decline</a:t>
            </a:r>
            <a:r>
              <a:rPr lang="cs-CZ" sz="1400" dirty="0"/>
              <a:t>, </a:t>
            </a:r>
            <a:r>
              <a:rPr lang="cs-CZ" sz="1400" dirty="0" err="1"/>
              <a:t>Iranian</a:t>
            </a:r>
            <a:r>
              <a:rPr lang="cs-CZ" sz="1400" dirty="0"/>
              <a:t> </a:t>
            </a:r>
            <a:r>
              <a:rPr lang="cs-CZ" sz="1400" dirty="0" err="1"/>
              <a:t>Studies</a:t>
            </a:r>
            <a:r>
              <a:rPr lang="cs-CZ" sz="1400" dirty="0"/>
              <a:t>, 7:1-2, 217-270, DOI: </a:t>
            </a:r>
            <a:r>
              <a:rPr lang="cs-CZ" sz="1400" u="sng" dirty="0">
                <a:hlinkClick r:id="rId2"/>
              </a:rPr>
              <a:t>10.1080/00210867408701465</a:t>
            </a:r>
            <a:endParaRPr lang="cs-CZ" sz="1400" dirty="0"/>
          </a:p>
          <a:p>
            <a:r>
              <a:rPr lang="cs-CZ" sz="1400" dirty="0"/>
              <a:t> </a:t>
            </a:r>
            <a:r>
              <a:rPr lang="cs-CZ" sz="1400" dirty="0" err="1" smtClean="0"/>
              <a:t>Safíjovská</a:t>
            </a:r>
            <a:r>
              <a:rPr lang="cs-CZ" sz="1400" dirty="0" smtClean="0"/>
              <a:t> literatura: literární </a:t>
            </a:r>
            <a:r>
              <a:rPr lang="cs-CZ" sz="1400" dirty="0"/>
              <a:t>produkce 16.-18. stol v </a:t>
            </a:r>
            <a:r>
              <a:rPr lang="cs-CZ" sz="1400" dirty="0" smtClean="0"/>
              <a:t>perštině, i v </a:t>
            </a:r>
            <a:r>
              <a:rPr lang="cs-CZ" sz="1400" b="1" dirty="0"/>
              <a:t>Osmanské říši – </a:t>
            </a:r>
            <a:r>
              <a:rPr lang="cs-CZ" sz="1400" b="1" dirty="0" smtClean="0"/>
              <a:t>Turecku</a:t>
            </a:r>
            <a:r>
              <a:rPr lang="cs-CZ" sz="1400" dirty="0" smtClean="0"/>
              <a:t> </a:t>
            </a:r>
            <a:r>
              <a:rPr lang="cs-CZ" sz="1400" dirty="0"/>
              <a:t>(turecky, persky, </a:t>
            </a:r>
            <a:r>
              <a:rPr lang="cs-CZ" sz="1400" dirty="0" err="1"/>
              <a:t>čagatajsky</a:t>
            </a:r>
            <a:r>
              <a:rPr lang="cs-CZ" sz="1400" dirty="0"/>
              <a:t>), a hlavně v </a:t>
            </a:r>
            <a:r>
              <a:rPr lang="cs-CZ" sz="1400" b="1" dirty="0" err="1"/>
              <a:t>Moghulské</a:t>
            </a:r>
            <a:r>
              <a:rPr lang="cs-CZ" sz="1400" b="1" dirty="0"/>
              <a:t> Indii</a:t>
            </a:r>
            <a:r>
              <a:rPr lang="cs-CZ" sz="1400" dirty="0"/>
              <a:t> (až do 1761). </a:t>
            </a:r>
          </a:p>
          <a:p>
            <a:pPr lvl="0"/>
            <a:r>
              <a:rPr lang="cs-CZ" sz="1400" u="sng" dirty="0" smtClean="0"/>
              <a:t>U </a:t>
            </a:r>
            <a:r>
              <a:rPr lang="cs-CZ" sz="1400" u="sng" dirty="0" err="1" smtClean="0"/>
              <a:t>Moghulů</a:t>
            </a:r>
            <a:r>
              <a:rPr lang="cs-CZ" sz="1400" u="sng" dirty="0" smtClean="0"/>
              <a:t> -  </a:t>
            </a:r>
            <a:r>
              <a:rPr lang="cs-CZ" sz="1400" u="sng" dirty="0"/>
              <a:t>perština </a:t>
            </a:r>
            <a:r>
              <a:rPr lang="cs-CZ" sz="1400" u="sng" dirty="0" err="1" smtClean="0"/>
              <a:t>přestižní</a:t>
            </a:r>
            <a:r>
              <a:rPr lang="cs-CZ" sz="1400" u="sng" dirty="0" smtClean="0"/>
              <a:t> jazyk poezie!</a:t>
            </a:r>
            <a:endParaRPr lang="cs-CZ" sz="1400" dirty="0"/>
          </a:p>
          <a:p>
            <a:pPr marL="0" indent="0">
              <a:buNone/>
            </a:pPr>
            <a:r>
              <a:rPr lang="cs-CZ" sz="1400" dirty="0" smtClean="0"/>
              <a:t>- obrovské </a:t>
            </a:r>
            <a:r>
              <a:rPr lang="cs-CZ" sz="1400" dirty="0"/>
              <a:t>množství prací (poezie) a valná většina </a:t>
            </a:r>
            <a:r>
              <a:rPr lang="cs-CZ" sz="1400" dirty="0" smtClean="0"/>
              <a:t> </a:t>
            </a:r>
            <a:r>
              <a:rPr lang="cs-CZ" sz="1400" dirty="0"/>
              <a:t>– Indie</a:t>
            </a:r>
          </a:p>
          <a:p>
            <a:endParaRPr lang="cs-CZ" sz="1400" dirty="0"/>
          </a:p>
        </p:txBody>
      </p:sp>
      <p:pic>
        <p:nvPicPr>
          <p:cNvPr id="5" name="Obrázek 4"/>
          <p:cNvPicPr>
            <a:picLocks noChangeAspect="1"/>
          </p:cNvPicPr>
          <p:nvPr/>
        </p:nvPicPr>
        <p:blipFill>
          <a:blip r:embed="rId3"/>
          <a:stretch>
            <a:fillRect/>
          </a:stretch>
        </p:blipFill>
        <p:spPr>
          <a:xfrm>
            <a:off x="6670476" y="3388834"/>
            <a:ext cx="4274840" cy="2849893"/>
          </a:xfrm>
          <a:prstGeom prst="rect">
            <a:avLst/>
          </a:prstGeom>
        </p:spPr>
      </p:pic>
      <p:pic>
        <p:nvPicPr>
          <p:cNvPr id="7" name="Obrázek 6"/>
          <p:cNvPicPr>
            <a:picLocks noChangeAspect="1"/>
          </p:cNvPicPr>
          <p:nvPr/>
        </p:nvPicPr>
        <p:blipFill>
          <a:blip r:embed="rId4"/>
          <a:stretch>
            <a:fillRect/>
          </a:stretch>
        </p:blipFill>
        <p:spPr>
          <a:xfrm>
            <a:off x="1557908" y="3933056"/>
            <a:ext cx="3837228" cy="2017639"/>
          </a:xfrm>
          <a:prstGeom prst="rect">
            <a:avLst/>
          </a:prstGeom>
        </p:spPr>
      </p:pic>
    </p:spTree>
    <p:extLst>
      <p:ext uri="{BB962C8B-B14F-4D97-AF65-F5344CB8AC3E}">
        <p14:creationId xmlns:p14="http://schemas.microsoft.com/office/powerpoint/2010/main" val="112532063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914162" y="404664"/>
            <a:ext cx="10360501" cy="504056"/>
          </a:xfrm>
        </p:spPr>
        <p:txBody>
          <a:bodyPr>
            <a:noAutofit/>
          </a:bodyPr>
          <a:lstStyle/>
          <a:p>
            <a:r>
              <a:rPr lang="cs-CZ" sz="1800" dirty="0"/>
              <a:t> </a:t>
            </a:r>
            <a:r>
              <a:rPr lang="cs-CZ" sz="2800" dirty="0" smtClean="0"/>
              <a:t>Příčiny Regrese (?)</a:t>
            </a:r>
            <a:endParaRPr lang="cs-CZ" sz="2800" dirty="0"/>
          </a:p>
        </p:txBody>
      </p:sp>
      <p:sp>
        <p:nvSpPr>
          <p:cNvPr id="3" name="Zástupný symbol pro obsah 2"/>
          <p:cNvSpPr>
            <a:spLocks noGrp="1"/>
          </p:cNvSpPr>
          <p:nvPr>
            <p:ph idx="1"/>
          </p:nvPr>
        </p:nvSpPr>
        <p:spPr>
          <a:xfrm>
            <a:off x="914162" y="1052736"/>
            <a:ext cx="10360501" cy="5221065"/>
          </a:xfrm>
        </p:spPr>
        <p:txBody>
          <a:bodyPr>
            <a:normAutofit/>
          </a:bodyPr>
          <a:lstStyle/>
          <a:p>
            <a:pPr lvl="0">
              <a:buFontTx/>
              <a:buChar char="-"/>
            </a:pPr>
            <a:r>
              <a:rPr lang="cs-CZ" sz="2400" u="sng" dirty="0" err="1" smtClean="0"/>
              <a:t>Safíjovci</a:t>
            </a:r>
            <a:r>
              <a:rPr lang="cs-CZ" sz="2400" u="sng" dirty="0" smtClean="0"/>
              <a:t> </a:t>
            </a:r>
            <a:r>
              <a:rPr lang="cs-CZ" sz="2400" u="sng" dirty="0"/>
              <a:t>- nepřátelsky naladění vůči světské poezii,</a:t>
            </a:r>
            <a:r>
              <a:rPr lang="cs-CZ" sz="2400" dirty="0"/>
              <a:t> přestávají podporovat </a:t>
            </a:r>
            <a:r>
              <a:rPr lang="cs-CZ" sz="2400" dirty="0" smtClean="0"/>
              <a:t>básníky</a:t>
            </a:r>
          </a:p>
          <a:p>
            <a:pPr lvl="0">
              <a:buFontTx/>
              <a:buChar char="-"/>
            </a:pPr>
            <a:r>
              <a:rPr lang="cs-CZ" sz="2400" u="sng" dirty="0" smtClean="0"/>
              <a:t>Poezie </a:t>
            </a:r>
            <a:r>
              <a:rPr lang="cs-CZ" sz="2400" u="sng" dirty="0"/>
              <a:t>se stává dominantou úzké skupiny privilegovaných </a:t>
            </a:r>
            <a:r>
              <a:rPr lang="cs-CZ" sz="2400" u="sng" dirty="0" smtClean="0"/>
              <a:t>básníků</a:t>
            </a:r>
            <a:r>
              <a:rPr lang="cs-CZ" sz="2400" dirty="0"/>
              <a:t> </a:t>
            </a:r>
          </a:p>
          <a:p>
            <a:pPr lvl="0"/>
            <a:r>
              <a:rPr lang="cs-CZ" sz="2400" u="sng" dirty="0"/>
              <a:t>S</a:t>
            </a:r>
            <a:r>
              <a:rPr lang="cs-CZ" sz="2400" u="sng" dirty="0" smtClean="0"/>
              <a:t>tátem </a:t>
            </a:r>
            <a:r>
              <a:rPr lang="cs-CZ" sz="2400" u="sng" dirty="0"/>
              <a:t>vedená centralistická politika země nepřála rozvoji literatury</a:t>
            </a:r>
            <a:r>
              <a:rPr lang="cs-CZ" sz="2400" dirty="0"/>
              <a:t>  </a:t>
            </a:r>
          </a:p>
          <a:p>
            <a:pPr lvl="0"/>
            <a:r>
              <a:rPr lang="cs-CZ" sz="2400" u="sng" dirty="0"/>
              <a:t>posilování oficiálního </a:t>
            </a:r>
            <a:r>
              <a:rPr lang="cs-CZ" sz="2400" u="sng" dirty="0" err="1"/>
              <a:t>šíismu</a:t>
            </a:r>
            <a:r>
              <a:rPr lang="cs-CZ" sz="2400" u="sng" dirty="0"/>
              <a:t>, eskalace sektářského násilí. </a:t>
            </a:r>
            <a:endParaRPr lang="cs-CZ" sz="2400" dirty="0"/>
          </a:p>
          <a:p>
            <a:r>
              <a:rPr lang="cs-CZ" sz="2400" u="sng" dirty="0" err="1" smtClean="0"/>
              <a:t>Minorsky</a:t>
            </a:r>
            <a:r>
              <a:rPr lang="cs-CZ" sz="2400" u="sng" dirty="0"/>
              <a:t>, </a:t>
            </a:r>
            <a:r>
              <a:rPr lang="cs-CZ" sz="2400" u="sng" dirty="0" err="1"/>
              <a:t>Rypka</a:t>
            </a:r>
            <a:r>
              <a:rPr lang="cs-CZ" sz="2400" u="sng" dirty="0"/>
              <a:t>: ekonomicko-politické </a:t>
            </a:r>
            <a:r>
              <a:rPr lang="cs-CZ" sz="2400" u="sng" dirty="0" smtClean="0"/>
              <a:t>důvody</a:t>
            </a:r>
            <a:r>
              <a:rPr lang="cs-CZ" sz="2400" dirty="0"/>
              <a:t> </a:t>
            </a:r>
            <a:r>
              <a:rPr lang="cs-CZ" sz="2400" dirty="0" smtClean="0"/>
              <a:t>– konec súfismus v poezii </a:t>
            </a:r>
            <a:r>
              <a:rPr lang="cs-CZ" sz="2400" dirty="0"/>
              <a:t> </a:t>
            </a:r>
          </a:p>
          <a:p>
            <a:r>
              <a:rPr lang="cs-CZ" sz="2400" u="sng" dirty="0"/>
              <a:t>Že bohaté indické dvory odklonili básníky z </a:t>
            </a:r>
            <a:r>
              <a:rPr lang="cs-CZ" sz="2400" u="sng" dirty="0" smtClean="0"/>
              <a:t>Persie</a:t>
            </a:r>
          </a:p>
          <a:p>
            <a:r>
              <a:rPr lang="cs-CZ" sz="2400" u="sng" dirty="0" err="1"/>
              <a:t>Yarshater</a:t>
            </a:r>
            <a:r>
              <a:rPr lang="cs-CZ" sz="2400" u="sng" dirty="0"/>
              <a:t> – „zestárnutí perské literatury“</a:t>
            </a:r>
            <a:r>
              <a:rPr lang="cs-CZ" sz="2400" dirty="0"/>
              <a:t> </a:t>
            </a:r>
            <a:r>
              <a:rPr lang="cs-CZ" sz="2400" dirty="0" smtClean="0"/>
              <a:t>: „</a:t>
            </a:r>
            <a:r>
              <a:rPr lang="cs-CZ" sz="2400" i="1" dirty="0" err="1"/>
              <a:t>After</a:t>
            </a:r>
            <a:r>
              <a:rPr lang="cs-CZ" sz="2400" i="1" dirty="0"/>
              <a:t> </a:t>
            </a:r>
            <a:r>
              <a:rPr lang="cs-CZ" sz="2400" i="1" dirty="0" err="1"/>
              <a:t>Shah</a:t>
            </a:r>
            <a:r>
              <a:rPr lang="cs-CZ" sz="2400" i="1" dirty="0"/>
              <a:t> </a:t>
            </a:r>
            <a:r>
              <a:rPr lang="cs-CZ" sz="2400" i="1" dirty="0" err="1" smtClean="0"/>
              <a:t>Abbas</a:t>
            </a:r>
            <a:r>
              <a:rPr lang="cs-CZ" sz="2400" i="1" dirty="0" smtClean="0"/>
              <a:t> </a:t>
            </a:r>
            <a:r>
              <a:rPr lang="cs-CZ" sz="2400" i="1" dirty="0" err="1"/>
              <a:t>the</a:t>
            </a:r>
            <a:r>
              <a:rPr lang="cs-CZ" sz="2400" i="1" dirty="0"/>
              <a:t> Great </a:t>
            </a:r>
            <a:r>
              <a:rPr lang="cs-CZ" sz="2400" i="1" dirty="0" err="1"/>
              <a:t>Persian</a:t>
            </a:r>
            <a:r>
              <a:rPr lang="cs-CZ" sz="2400" i="1" dirty="0"/>
              <a:t> </a:t>
            </a:r>
            <a:r>
              <a:rPr lang="cs-CZ" sz="2400" i="1" dirty="0" err="1"/>
              <a:t>poetry</a:t>
            </a:r>
            <a:r>
              <a:rPr lang="cs-CZ" sz="2400" i="1" dirty="0"/>
              <a:t> </a:t>
            </a:r>
            <a:r>
              <a:rPr lang="cs-CZ" sz="2400" i="1" dirty="0" err="1"/>
              <a:t>shows</a:t>
            </a:r>
            <a:r>
              <a:rPr lang="cs-CZ" sz="2400" i="1" dirty="0"/>
              <a:t> </a:t>
            </a:r>
            <a:r>
              <a:rPr lang="cs-CZ" sz="2400" i="1" dirty="0" err="1"/>
              <a:t>signs</a:t>
            </a:r>
            <a:r>
              <a:rPr lang="cs-CZ" sz="2400" i="1" dirty="0"/>
              <a:t> </a:t>
            </a:r>
            <a:r>
              <a:rPr lang="cs-CZ" sz="2400" i="1" dirty="0" err="1"/>
              <a:t>of</a:t>
            </a:r>
            <a:r>
              <a:rPr lang="cs-CZ" sz="2400" i="1" dirty="0"/>
              <a:t> debility</a:t>
            </a:r>
            <a:r>
              <a:rPr lang="cs-CZ" sz="2400" dirty="0"/>
              <a:t>.“</a:t>
            </a:r>
          </a:p>
          <a:p>
            <a:endParaRPr lang="cs-CZ" sz="2400" dirty="0"/>
          </a:p>
          <a:p>
            <a:endParaRPr lang="cs-CZ" sz="1400" dirty="0"/>
          </a:p>
        </p:txBody>
      </p:sp>
    </p:spTree>
    <p:extLst>
      <p:ext uri="{BB962C8B-B14F-4D97-AF65-F5344CB8AC3E}">
        <p14:creationId xmlns:p14="http://schemas.microsoft.com/office/powerpoint/2010/main" val="250850551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765820" y="482600"/>
            <a:ext cx="10508843" cy="354112"/>
          </a:xfrm>
        </p:spPr>
        <p:txBody>
          <a:bodyPr>
            <a:noAutofit/>
          </a:bodyPr>
          <a:lstStyle/>
          <a:p>
            <a:r>
              <a:rPr lang="cs-CZ" sz="1800" b="1" u="sng" dirty="0" err="1"/>
              <a:t>Tazkire</a:t>
            </a:r>
            <a:r>
              <a:rPr lang="cs-CZ" sz="1800" b="1" u="sng" dirty="0"/>
              <a:t> a názory literárních vědců</a:t>
            </a:r>
            <a:r>
              <a:rPr lang="cs-CZ" sz="1800" b="1" u="sng" dirty="0" smtClean="0"/>
              <a:t>:</a:t>
            </a:r>
            <a:endParaRPr lang="cs-CZ" sz="1800" dirty="0"/>
          </a:p>
        </p:txBody>
      </p:sp>
      <p:sp>
        <p:nvSpPr>
          <p:cNvPr id="3" name="Zástupný symbol pro obsah 2"/>
          <p:cNvSpPr>
            <a:spLocks noGrp="1"/>
          </p:cNvSpPr>
          <p:nvPr>
            <p:ph idx="1"/>
          </p:nvPr>
        </p:nvSpPr>
        <p:spPr>
          <a:xfrm>
            <a:off x="621804" y="1052736"/>
            <a:ext cx="10652859" cy="5400600"/>
          </a:xfrm>
        </p:spPr>
        <p:txBody>
          <a:bodyPr>
            <a:normAutofit/>
          </a:bodyPr>
          <a:lstStyle/>
          <a:p>
            <a:r>
              <a:rPr lang="cs-CZ" sz="1400" dirty="0"/>
              <a:t> </a:t>
            </a:r>
            <a:r>
              <a:rPr lang="cs-CZ" sz="1400" b="1" u="sng" dirty="0" err="1" smtClean="0"/>
              <a:t>Hazín</a:t>
            </a:r>
            <a:r>
              <a:rPr lang="cs-CZ" sz="1400" dirty="0" smtClean="0"/>
              <a:t> </a:t>
            </a:r>
            <a:r>
              <a:rPr lang="cs-CZ" sz="1400" dirty="0"/>
              <a:t>(z. 1766) – velký encyklopedista, básník, autor obsáhlých </a:t>
            </a:r>
            <a:r>
              <a:rPr lang="cs-CZ" sz="1400" dirty="0" err="1" smtClean="0"/>
              <a:t>tazkire</a:t>
            </a:r>
            <a:endParaRPr lang="cs-CZ" sz="1400" dirty="0" smtClean="0"/>
          </a:p>
          <a:p>
            <a:endParaRPr lang="cs-CZ" sz="1400" dirty="0"/>
          </a:p>
          <a:p>
            <a:pPr>
              <a:lnSpc>
                <a:spcPct val="100000"/>
              </a:lnSpc>
              <a:spcBef>
                <a:spcPts val="0"/>
              </a:spcBef>
            </a:pPr>
            <a:r>
              <a:rPr lang="cs-CZ" sz="1400" b="1" u="sng" dirty="0" err="1" smtClean="0"/>
              <a:t>Lotfalí</a:t>
            </a:r>
            <a:r>
              <a:rPr lang="cs-CZ" sz="1400" b="1" u="sng" dirty="0" smtClean="0"/>
              <a:t> </a:t>
            </a:r>
            <a:r>
              <a:rPr lang="cs-CZ" sz="1400" b="1" u="sng" dirty="0" err="1"/>
              <a:t>Ázár</a:t>
            </a:r>
            <a:r>
              <a:rPr lang="cs-CZ" sz="1400" b="1" u="sng" dirty="0"/>
              <a:t> </a:t>
            </a:r>
            <a:r>
              <a:rPr lang="cs-CZ" sz="1400" b="1" u="sng" dirty="0" err="1"/>
              <a:t>Bigdalí</a:t>
            </a:r>
            <a:r>
              <a:rPr lang="cs-CZ" sz="1400" dirty="0"/>
              <a:t> (z. 1781) </a:t>
            </a:r>
            <a:r>
              <a:rPr lang="cs-CZ" sz="1400" dirty="0" smtClean="0"/>
              <a:t>– </a:t>
            </a:r>
            <a:r>
              <a:rPr lang="cs-CZ" sz="1400" dirty="0" err="1"/>
              <a:t>tazkire</a:t>
            </a:r>
            <a:r>
              <a:rPr lang="cs-CZ" sz="1400" dirty="0"/>
              <a:t> </a:t>
            </a:r>
            <a:r>
              <a:rPr lang="cs-CZ" sz="1400" dirty="0" err="1"/>
              <a:t>Átaškade</a:t>
            </a:r>
            <a:r>
              <a:rPr lang="cs-CZ" sz="1400" dirty="0"/>
              <a:t> </a:t>
            </a:r>
            <a:r>
              <a:rPr lang="cs-CZ" sz="1400" dirty="0" smtClean="0"/>
              <a:t>– </a:t>
            </a:r>
          </a:p>
          <a:p>
            <a:pPr marL="0" indent="0">
              <a:lnSpc>
                <a:spcPct val="100000"/>
              </a:lnSpc>
              <a:spcBef>
                <a:spcPts val="0"/>
              </a:spcBef>
              <a:buNone/>
            </a:pPr>
            <a:r>
              <a:rPr lang="cs-CZ" sz="1400" dirty="0" smtClean="0"/>
              <a:t>že </a:t>
            </a:r>
            <a:r>
              <a:rPr lang="cs-CZ" sz="1400" dirty="0"/>
              <a:t>po </a:t>
            </a:r>
            <a:r>
              <a:rPr lang="cs-CZ" sz="1400" dirty="0" err="1"/>
              <a:t>Sá´ebovi</a:t>
            </a:r>
            <a:r>
              <a:rPr lang="cs-CZ" sz="1400" dirty="0"/>
              <a:t> </a:t>
            </a:r>
            <a:r>
              <a:rPr lang="cs-CZ" sz="1400" dirty="0" err="1"/>
              <a:t>Tabrízím</a:t>
            </a:r>
            <a:r>
              <a:rPr lang="cs-CZ" sz="1400" dirty="0"/>
              <a:t> (z. </a:t>
            </a:r>
            <a:r>
              <a:rPr lang="cs-CZ" sz="1400" dirty="0" smtClean="0"/>
              <a:t>1676) jen</a:t>
            </a:r>
            <a:r>
              <a:rPr lang="cs-CZ" sz="1400" dirty="0"/>
              <a:t> </a:t>
            </a:r>
            <a:r>
              <a:rPr lang="cs-CZ" sz="1400" dirty="0" smtClean="0"/>
              <a:t>úpadek </a:t>
            </a:r>
            <a:r>
              <a:rPr lang="cs-CZ" sz="1400" dirty="0"/>
              <a:t>literatury</a:t>
            </a:r>
            <a:r>
              <a:rPr lang="cs-CZ" sz="1400" dirty="0" smtClean="0"/>
              <a:t>.</a:t>
            </a:r>
            <a:r>
              <a:rPr lang="cs-CZ" sz="1400" dirty="0"/>
              <a:t> </a:t>
            </a:r>
            <a:endParaRPr lang="cs-CZ" sz="1400" dirty="0" smtClean="0"/>
          </a:p>
          <a:p>
            <a:pPr marL="0" indent="0">
              <a:lnSpc>
                <a:spcPct val="100000"/>
              </a:lnSpc>
              <a:spcBef>
                <a:spcPts val="0"/>
              </a:spcBef>
              <a:buNone/>
            </a:pPr>
            <a:endParaRPr lang="cs-CZ" sz="1400" dirty="0"/>
          </a:p>
          <a:p>
            <a:pPr>
              <a:lnSpc>
                <a:spcPct val="100000"/>
              </a:lnSpc>
              <a:spcBef>
                <a:spcPts val="0"/>
              </a:spcBef>
            </a:pPr>
            <a:r>
              <a:rPr lang="cs-CZ" sz="1400" dirty="0"/>
              <a:t>Největší kritik – </a:t>
            </a:r>
            <a:r>
              <a:rPr lang="cs-CZ" sz="1400" b="1" u="sng" dirty="0" err="1"/>
              <a:t>Rezá</a:t>
            </a:r>
            <a:r>
              <a:rPr lang="cs-CZ" sz="1400" b="1" u="sng" dirty="0"/>
              <a:t> </a:t>
            </a:r>
            <a:r>
              <a:rPr lang="cs-CZ" sz="1400" b="1" u="sng" dirty="0" err="1"/>
              <a:t>Qolí</a:t>
            </a:r>
            <a:r>
              <a:rPr lang="cs-CZ" sz="1400" b="1" u="sng" dirty="0"/>
              <a:t> </a:t>
            </a:r>
            <a:r>
              <a:rPr lang="cs-CZ" sz="1400" b="1" u="sng" dirty="0" err="1"/>
              <a:t>Hedájat</a:t>
            </a:r>
            <a:r>
              <a:rPr lang="cs-CZ" sz="1400" dirty="0"/>
              <a:t> (z. 1872) – historik, literární vědec, </a:t>
            </a:r>
            <a:r>
              <a:rPr lang="cs-CZ" sz="1400" dirty="0" smtClean="0"/>
              <a:t> </a:t>
            </a:r>
          </a:p>
          <a:p>
            <a:pPr marL="0" indent="0">
              <a:lnSpc>
                <a:spcPct val="100000"/>
              </a:lnSpc>
              <a:spcBef>
                <a:spcPts val="0"/>
              </a:spcBef>
              <a:buNone/>
            </a:pPr>
            <a:r>
              <a:rPr lang="cs-CZ" sz="1400" dirty="0" err="1" smtClean="0"/>
              <a:t>tazkire</a:t>
            </a:r>
            <a:r>
              <a:rPr lang="cs-CZ" sz="1400" dirty="0" smtClean="0"/>
              <a:t>  </a:t>
            </a:r>
            <a:r>
              <a:rPr lang="cs-CZ" sz="1400" dirty="0" err="1"/>
              <a:t>Madžma</a:t>
            </a:r>
            <a:r>
              <a:rPr lang="cs-CZ" sz="1400" dirty="0"/>
              <a:t> al-</a:t>
            </a:r>
            <a:r>
              <a:rPr lang="cs-CZ" sz="1400" dirty="0" err="1"/>
              <a:t>Fusahá</a:t>
            </a:r>
            <a:r>
              <a:rPr lang="cs-CZ" sz="1400" dirty="0"/>
              <a:t> </a:t>
            </a:r>
            <a:r>
              <a:rPr lang="ar-SA" sz="1400" b="1" i="1" dirty="0"/>
              <a:t>مجمعُ‌الفُصحاء</a:t>
            </a:r>
            <a:r>
              <a:rPr lang="cs-CZ" sz="1400" b="1" i="1" dirty="0"/>
              <a:t> – </a:t>
            </a:r>
            <a:r>
              <a:rPr lang="cs-CZ" sz="1400" b="1" i="1" dirty="0" smtClean="0"/>
              <a:t>Shromáždění </a:t>
            </a:r>
            <a:r>
              <a:rPr lang="cs-CZ" sz="1400" b="1" i="1" dirty="0" err="1" smtClean="0"/>
              <a:t>elokventních</a:t>
            </a:r>
            <a:endParaRPr lang="cs-CZ" sz="1400" b="1" i="1" dirty="0" smtClean="0"/>
          </a:p>
          <a:p>
            <a:pPr marL="0" indent="0">
              <a:lnSpc>
                <a:spcPct val="100000"/>
              </a:lnSpc>
              <a:spcBef>
                <a:spcPts val="0"/>
              </a:spcBef>
              <a:buNone/>
            </a:pPr>
            <a:endParaRPr lang="cs-CZ" sz="1400" dirty="0"/>
          </a:p>
          <a:p>
            <a:pPr marL="0" indent="0">
              <a:lnSpc>
                <a:spcPct val="100000"/>
              </a:lnSpc>
              <a:spcBef>
                <a:spcPts val="0"/>
              </a:spcBef>
              <a:buNone/>
            </a:pPr>
            <a:r>
              <a:rPr lang="cs-CZ" sz="1600" dirty="0" smtClean="0"/>
              <a:t>„</a:t>
            </a:r>
            <a:r>
              <a:rPr lang="en-US" sz="1600" dirty="0" smtClean="0"/>
              <a:t>Gradually </a:t>
            </a:r>
            <a:r>
              <a:rPr lang="en-US" sz="1600" dirty="0"/>
              <a:t>the poetry declined further from the </a:t>
            </a:r>
            <a:r>
              <a:rPr lang="en-US" sz="1600" dirty="0" smtClean="0"/>
              <a:t>middle</a:t>
            </a:r>
            <a:r>
              <a:rPr lang="cs-CZ" sz="1600" dirty="0" smtClean="0"/>
              <a:t> </a:t>
            </a:r>
            <a:r>
              <a:rPr lang="en-US" sz="1600" dirty="0" smtClean="0"/>
              <a:t>stages </a:t>
            </a:r>
            <a:r>
              <a:rPr lang="en-US" sz="1600" dirty="0"/>
              <a:t>and reached a low level. </a:t>
            </a:r>
            <a:endParaRPr lang="cs-CZ" sz="1600" dirty="0" smtClean="0"/>
          </a:p>
          <a:p>
            <a:pPr marL="0" indent="0">
              <a:lnSpc>
                <a:spcPct val="100000"/>
              </a:lnSpc>
              <a:spcBef>
                <a:spcPts val="0"/>
              </a:spcBef>
              <a:buNone/>
            </a:pPr>
            <a:r>
              <a:rPr lang="en-US" sz="1600" dirty="0" smtClean="0"/>
              <a:t>Under </a:t>
            </a:r>
            <a:r>
              <a:rPr lang="en-US" sz="1600" dirty="0"/>
              <a:t>the </a:t>
            </a:r>
            <a:r>
              <a:rPr lang="en-US" sz="1600" dirty="0" err="1" smtClean="0"/>
              <a:t>Turkomans</a:t>
            </a:r>
            <a:r>
              <a:rPr lang="cs-CZ" sz="1600" dirty="0" smtClean="0"/>
              <a:t> </a:t>
            </a:r>
            <a:r>
              <a:rPr lang="en-US" sz="1600" dirty="0" smtClean="0"/>
              <a:t>and </a:t>
            </a:r>
            <a:r>
              <a:rPr lang="en-US" sz="1600" dirty="0"/>
              <a:t>the </a:t>
            </a:r>
            <a:r>
              <a:rPr lang="en-US" sz="1600" dirty="0" err="1"/>
              <a:t>Safavids</a:t>
            </a:r>
            <a:r>
              <a:rPr lang="en-US" sz="1600" dirty="0"/>
              <a:t>, reprehensible styles appeared </a:t>
            </a:r>
            <a:r>
              <a:rPr lang="en-US" sz="1600" dirty="0" smtClean="0"/>
              <a:t>...</a:t>
            </a:r>
            <a:r>
              <a:rPr lang="cs-CZ" sz="1600" dirty="0" smtClean="0"/>
              <a:t> </a:t>
            </a:r>
            <a:r>
              <a:rPr lang="en-US" sz="1600" dirty="0" smtClean="0"/>
              <a:t>and </a:t>
            </a:r>
            <a:r>
              <a:rPr lang="en-US" sz="1600" dirty="0"/>
              <a:t>since there </a:t>
            </a:r>
            <a:endParaRPr lang="cs-CZ" sz="1600" dirty="0" smtClean="0"/>
          </a:p>
          <a:p>
            <a:pPr marL="0" indent="0">
              <a:lnSpc>
                <a:spcPct val="100000"/>
              </a:lnSpc>
              <a:spcBef>
                <a:spcPts val="0"/>
              </a:spcBef>
              <a:buNone/>
            </a:pPr>
            <a:r>
              <a:rPr lang="en-US" sz="1600" dirty="0" smtClean="0"/>
              <a:t>were </a:t>
            </a:r>
            <a:r>
              <a:rPr lang="en-US" sz="1600" dirty="0"/>
              <a:t>no binding rules for lyrics, </a:t>
            </a:r>
            <a:r>
              <a:rPr lang="en-US" sz="1600" dirty="0" smtClean="0"/>
              <a:t>the</a:t>
            </a:r>
            <a:r>
              <a:rPr lang="cs-CZ" sz="1600" dirty="0" smtClean="0"/>
              <a:t> </a:t>
            </a:r>
            <a:r>
              <a:rPr lang="en-US" sz="1600" dirty="0" smtClean="0"/>
              <a:t>poets</a:t>
            </a:r>
            <a:r>
              <a:rPr lang="en-US" sz="1600" dirty="0"/>
              <a:t>, following their sick natures and </a:t>
            </a:r>
            <a:r>
              <a:rPr lang="en-US" sz="1600" dirty="0" err="1" smtClean="0"/>
              <a:t>distortedtastes</a:t>
            </a:r>
            <a:r>
              <a:rPr lang="en-US" sz="1600" dirty="0"/>
              <a:t>, </a:t>
            </a:r>
            <a:endParaRPr lang="cs-CZ" sz="1600" dirty="0" smtClean="0"/>
          </a:p>
          <a:p>
            <a:pPr marL="0" indent="0">
              <a:lnSpc>
                <a:spcPct val="100000"/>
              </a:lnSpc>
              <a:spcBef>
                <a:spcPts val="0"/>
              </a:spcBef>
              <a:buNone/>
            </a:pPr>
            <a:r>
              <a:rPr lang="en-US" sz="1600" dirty="0" smtClean="0"/>
              <a:t>began </a:t>
            </a:r>
            <a:r>
              <a:rPr lang="en-US" sz="1600" dirty="0"/>
              <a:t>to write confused, vain, and </a:t>
            </a:r>
            <a:r>
              <a:rPr lang="en-US" sz="1600" dirty="0" smtClean="0"/>
              <a:t>nonsensical</a:t>
            </a:r>
            <a:r>
              <a:rPr lang="cs-CZ" sz="1600" dirty="0" smtClean="0"/>
              <a:t> </a:t>
            </a:r>
            <a:r>
              <a:rPr lang="en-US" sz="1600" dirty="0" smtClean="0"/>
              <a:t>poems</a:t>
            </a:r>
            <a:r>
              <a:rPr lang="en-US" sz="1600" dirty="0"/>
              <a:t>. They placed in their poetry insipid </a:t>
            </a:r>
            <a:endParaRPr lang="cs-CZ" sz="1600" dirty="0" smtClean="0"/>
          </a:p>
          <a:p>
            <a:pPr marL="0" indent="0">
              <a:lnSpc>
                <a:spcPct val="100000"/>
              </a:lnSpc>
              <a:spcBef>
                <a:spcPts val="0"/>
              </a:spcBef>
              <a:buNone/>
            </a:pPr>
            <a:r>
              <a:rPr lang="en-US" sz="1600" dirty="0" smtClean="0"/>
              <a:t>meanings</a:t>
            </a:r>
            <a:r>
              <a:rPr lang="cs-CZ" sz="1600" dirty="0" smtClean="0"/>
              <a:t> </a:t>
            </a:r>
            <a:r>
              <a:rPr lang="en-US" sz="1600" dirty="0" smtClean="0"/>
              <a:t>instead </a:t>
            </a:r>
            <a:r>
              <a:rPr lang="en-US" sz="1600" dirty="0"/>
              <a:t>of inspired truths, ugly contents ... </a:t>
            </a:r>
            <a:r>
              <a:rPr lang="en-US" sz="1600" dirty="0" smtClean="0"/>
              <a:t>Instead</a:t>
            </a:r>
            <a:r>
              <a:rPr lang="cs-CZ" sz="1600" dirty="0" smtClean="0"/>
              <a:t> </a:t>
            </a:r>
            <a:r>
              <a:rPr lang="en-US" sz="1600" dirty="0" smtClean="0"/>
              <a:t>of </a:t>
            </a:r>
            <a:r>
              <a:rPr lang="en-US" sz="1600" dirty="0"/>
              <a:t>fine rhetorical devices and </a:t>
            </a:r>
            <a:endParaRPr lang="cs-CZ" sz="1600" dirty="0" smtClean="0"/>
          </a:p>
          <a:p>
            <a:pPr marL="0" indent="0">
              <a:lnSpc>
                <a:spcPct val="100000"/>
              </a:lnSpc>
              <a:spcBef>
                <a:spcPts val="0"/>
              </a:spcBef>
              <a:buNone/>
            </a:pPr>
            <a:r>
              <a:rPr lang="en-US" sz="1600" dirty="0" err="1" smtClean="0"/>
              <a:t>attrative</a:t>
            </a:r>
            <a:r>
              <a:rPr lang="en-US" sz="1600" dirty="0" smtClean="0"/>
              <a:t> innovations... </a:t>
            </a:r>
            <a:r>
              <a:rPr lang="en-US" sz="1600" dirty="0"/>
              <a:t>But, since every defect is followed by a </a:t>
            </a:r>
            <a:r>
              <a:rPr lang="en-US" sz="1600" dirty="0" smtClean="0"/>
              <a:t>perfection,</a:t>
            </a:r>
            <a:r>
              <a:rPr lang="cs-CZ" sz="1600" dirty="0" smtClean="0"/>
              <a:t> </a:t>
            </a:r>
            <a:r>
              <a:rPr lang="en-US" sz="1600" dirty="0" smtClean="0"/>
              <a:t>and </a:t>
            </a:r>
            <a:r>
              <a:rPr lang="en-US" sz="1600" dirty="0"/>
              <a:t>each </a:t>
            </a:r>
            <a:endParaRPr lang="cs-CZ" sz="1600" dirty="0" smtClean="0"/>
          </a:p>
          <a:p>
            <a:pPr marL="0" indent="0">
              <a:lnSpc>
                <a:spcPct val="100000"/>
              </a:lnSpc>
              <a:spcBef>
                <a:spcPts val="0"/>
              </a:spcBef>
              <a:buNone/>
            </a:pPr>
            <a:r>
              <a:rPr lang="en-US" sz="1600" dirty="0" smtClean="0"/>
              <a:t>separation </a:t>
            </a:r>
            <a:r>
              <a:rPr lang="en-US" sz="1600" dirty="0"/>
              <a:t>by a reunion ... </a:t>
            </a:r>
            <a:r>
              <a:rPr lang="en-US" sz="1600" dirty="0" smtClean="0"/>
              <a:t>Towards</a:t>
            </a:r>
            <a:r>
              <a:rPr lang="cs-CZ" sz="1600" dirty="0" smtClean="0"/>
              <a:t> </a:t>
            </a:r>
            <a:r>
              <a:rPr lang="en-US" sz="1600" dirty="0" smtClean="0"/>
              <a:t>the </a:t>
            </a:r>
            <a:r>
              <a:rPr lang="en-US" sz="1600" dirty="0"/>
              <a:t>end of the rule of the </a:t>
            </a:r>
            <a:r>
              <a:rPr lang="en-US" sz="1600" dirty="0" err="1"/>
              <a:t>Lurs</a:t>
            </a:r>
            <a:r>
              <a:rPr lang="en-US" sz="1600" dirty="0"/>
              <a:t> [namely, the </a:t>
            </a:r>
            <a:r>
              <a:rPr lang="en-US" sz="1600" dirty="0" err="1" smtClean="0"/>
              <a:t>Zand</a:t>
            </a:r>
            <a:r>
              <a:rPr lang="cs-CZ" sz="1600" dirty="0" smtClean="0"/>
              <a:t> </a:t>
            </a:r>
          </a:p>
          <a:p>
            <a:pPr marL="0" indent="0">
              <a:lnSpc>
                <a:spcPct val="100000"/>
              </a:lnSpc>
              <a:spcBef>
                <a:spcPts val="0"/>
              </a:spcBef>
              <a:buNone/>
            </a:pPr>
            <a:r>
              <a:rPr lang="en-US" sz="1600" dirty="0" smtClean="0"/>
              <a:t>dynasty</a:t>
            </a:r>
            <a:r>
              <a:rPr lang="en-US" sz="1600" dirty="0"/>
              <a:t>] several individuals directed their </a:t>
            </a:r>
            <a:r>
              <a:rPr lang="en-US" sz="1600" dirty="0" smtClean="0"/>
              <a:t>tastes</a:t>
            </a:r>
            <a:r>
              <a:rPr lang="cs-CZ" sz="1600" dirty="0" smtClean="0"/>
              <a:t> </a:t>
            </a:r>
            <a:r>
              <a:rPr lang="en-US" sz="1600" dirty="0" smtClean="0"/>
              <a:t>toward </a:t>
            </a:r>
            <a:r>
              <a:rPr lang="en-US" sz="1600" dirty="0"/>
              <a:t>reviving the style of the old </a:t>
            </a:r>
            <a:endParaRPr lang="cs-CZ" sz="1600" dirty="0" smtClean="0"/>
          </a:p>
          <a:p>
            <a:pPr marL="0" indent="0">
              <a:lnSpc>
                <a:spcPct val="100000"/>
              </a:lnSpc>
              <a:spcBef>
                <a:spcPts val="0"/>
              </a:spcBef>
              <a:buNone/>
            </a:pPr>
            <a:r>
              <a:rPr lang="en-US" sz="1600" dirty="0" smtClean="0"/>
              <a:t>masters and</a:t>
            </a:r>
            <a:r>
              <a:rPr lang="cs-CZ" sz="1600" dirty="0" smtClean="0"/>
              <a:t> </a:t>
            </a:r>
            <a:r>
              <a:rPr lang="en-US" sz="1600" dirty="0" smtClean="0"/>
              <a:t>demonstrated </a:t>
            </a:r>
            <a:r>
              <a:rPr lang="en-US" sz="1600" dirty="0"/>
              <a:t>awareness of the tastelessness of </a:t>
            </a:r>
            <a:r>
              <a:rPr lang="en-US" sz="1600" dirty="0" smtClean="0"/>
              <a:t>the</a:t>
            </a:r>
            <a:r>
              <a:rPr lang="cs-CZ" sz="1600" dirty="0" smtClean="0"/>
              <a:t> </a:t>
            </a:r>
            <a:r>
              <a:rPr lang="en-US" sz="1600" dirty="0" smtClean="0"/>
              <a:t>style </a:t>
            </a:r>
            <a:r>
              <a:rPr lang="en-US" sz="1600" dirty="0"/>
              <a:t>of the later poets and </a:t>
            </a:r>
            <a:endParaRPr lang="cs-CZ" sz="1600" dirty="0" smtClean="0"/>
          </a:p>
          <a:p>
            <a:pPr marL="0" indent="0">
              <a:lnSpc>
                <a:spcPct val="100000"/>
              </a:lnSpc>
              <a:spcBef>
                <a:spcPts val="0"/>
              </a:spcBef>
              <a:buNone/>
            </a:pPr>
            <a:r>
              <a:rPr lang="en-US" sz="1600" dirty="0" smtClean="0"/>
              <a:t>their </a:t>
            </a:r>
            <a:r>
              <a:rPr lang="en-US" sz="1600" dirty="0"/>
              <a:t>banal ways ... </a:t>
            </a:r>
            <a:r>
              <a:rPr lang="en-US" sz="1600" dirty="0" smtClean="0"/>
              <a:t>And</a:t>
            </a:r>
            <a:r>
              <a:rPr lang="cs-CZ" sz="1600" dirty="0" smtClean="0"/>
              <a:t> </a:t>
            </a:r>
            <a:r>
              <a:rPr lang="en-US" sz="1600" dirty="0" smtClean="0"/>
              <a:t>endeavored </a:t>
            </a:r>
            <a:r>
              <a:rPr lang="en-US" sz="1600" dirty="0"/>
              <a:t>... to divert people from their </a:t>
            </a:r>
            <a:r>
              <a:rPr lang="en-US" sz="1600" dirty="0" smtClean="0"/>
              <a:t>blameworthy</a:t>
            </a:r>
            <a:r>
              <a:rPr lang="cs-CZ" sz="1600" dirty="0" smtClean="0"/>
              <a:t> </a:t>
            </a:r>
            <a:r>
              <a:rPr lang="en-US" sz="1600" dirty="0" smtClean="0"/>
              <a:t>style.</a:t>
            </a:r>
            <a:r>
              <a:rPr lang="cs-CZ" sz="1600" dirty="0" smtClean="0"/>
              <a:t>“</a:t>
            </a:r>
          </a:p>
          <a:p>
            <a:r>
              <a:rPr lang="cs-CZ" sz="1800" b="1" u="sng" dirty="0" err="1" smtClean="0"/>
              <a:t>Šiblí</a:t>
            </a:r>
            <a:r>
              <a:rPr lang="cs-CZ" sz="1800" b="1" u="sng" dirty="0" smtClean="0"/>
              <a:t> </a:t>
            </a:r>
            <a:r>
              <a:rPr lang="cs-CZ" sz="1800" b="1" u="sng" dirty="0" err="1" smtClean="0"/>
              <a:t>Nu´ámí</a:t>
            </a:r>
            <a:r>
              <a:rPr lang="cs-CZ" sz="1800" dirty="0" smtClean="0"/>
              <a:t> (z. 1914) – islámský vědec z </a:t>
            </a:r>
            <a:r>
              <a:rPr lang="cs-CZ" sz="1800" dirty="0" err="1" smtClean="0"/>
              <a:t>Uttar</a:t>
            </a:r>
            <a:r>
              <a:rPr lang="cs-CZ" sz="1800" dirty="0" smtClean="0"/>
              <a:t> </a:t>
            </a:r>
            <a:r>
              <a:rPr lang="cs-CZ" sz="1800" dirty="0" err="1" smtClean="0"/>
              <a:t>Pradéše</a:t>
            </a:r>
            <a:r>
              <a:rPr lang="cs-CZ" sz="1800" dirty="0" smtClean="0"/>
              <a:t>: </a:t>
            </a:r>
            <a:r>
              <a:rPr lang="cs-CZ" sz="1800" b="1" dirty="0" err="1" smtClean="0"/>
              <a:t>Še´r</a:t>
            </a:r>
            <a:r>
              <a:rPr lang="cs-CZ" sz="1800" b="1" dirty="0" smtClean="0"/>
              <a:t> al-</a:t>
            </a:r>
            <a:r>
              <a:rPr lang="cs-CZ" sz="1800" b="1" dirty="0" err="1" smtClean="0"/>
              <a:t>Adžam</a:t>
            </a:r>
            <a:r>
              <a:rPr lang="cs-CZ" sz="1800" dirty="0" smtClean="0"/>
              <a:t> – 5 dílů </a:t>
            </a:r>
          </a:p>
          <a:p>
            <a:endParaRPr lang="en-US" sz="1800" dirty="0"/>
          </a:p>
          <a:p>
            <a:endParaRPr lang="cs-CZ" sz="1400" dirty="0"/>
          </a:p>
        </p:txBody>
      </p:sp>
      <p:pic>
        <p:nvPicPr>
          <p:cNvPr id="4" name="Obrázek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574536" y="116632"/>
            <a:ext cx="2439120" cy="2381995"/>
          </a:xfrm>
          <a:prstGeom prst="rect">
            <a:avLst/>
          </a:prstGeom>
        </p:spPr>
      </p:pic>
      <p:pic>
        <p:nvPicPr>
          <p:cNvPr id="5" name="Obrázek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90756" y="116632"/>
            <a:ext cx="2261007" cy="2879016"/>
          </a:xfrm>
          <a:prstGeom prst="rect">
            <a:avLst/>
          </a:prstGeom>
        </p:spPr>
      </p:pic>
      <p:pic>
        <p:nvPicPr>
          <p:cNvPr id="7" name="Obrázek 6"/>
          <p:cNvPicPr>
            <a:picLocks noChangeAspect="1"/>
          </p:cNvPicPr>
          <p:nvPr/>
        </p:nvPicPr>
        <p:blipFill>
          <a:blip r:embed="rId4"/>
          <a:stretch>
            <a:fillRect/>
          </a:stretch>
        </p:blipFill>
        <p:spPr>
          <a:xfrm>
            <a:off x="9225015" y="3361616"/>
            <a:ext cx="1819275" cy="2857500"/>
          </a:xfrm>
          <a:prstGeom prst="rect">
            <a:avLst/>
          </a:prstGeom>
        </p:spPr>
      </p:pic>
    </p:spTree>
    <p:extLst>
      <p:ext uri="{BB962C8B-B14F-4D97-AF65-F5344CB8AC3E}">
        <p14:creationId xmlns:p14="http://schemas.microsoft.com/office/powerpoint/2010/main" val="378625072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837828" y="482600"/>
            <a:ext cx="10436835" cy="354112"/>
          </a:xfrm>
        </p:spPr>
        <p:txBody>
          <a:bodyPr>
            <a:noAutofit/>
          </a:bodyPr>
          <a:lstStyle/>
          <a:p>
            <a:r>
              <a:rPr lang="cs-CZ" sz="2000" b="1" u="sng" dirty="0" smtClean="0"/>
              <a:t/>
            </a:r>
            <a:br>
              <a:rPr lang="cs-CZ" sz="2000" b="1" u="sng" dirty="0" smtClean="0"/>
            </a:br>
            <a:r>
              <a:rPr lang="cs-CZ" sz="2000" b="1" u="sng" dirty="0" smtClean="0"/>
              <a:t/>
            </a:r>
            <a:br>
              <a:rPr lang="cs-CZ" sz="2000" b="1" u="sng" dirty="0" smtClean="0"/>
            </a:br>
            <a:r>
              <a:rPr lang="cs-CZ" sz="2000" dirty="0"/>
              <a:t/>
            </a:r>
            <a:br>
              <a:rPr lang="cs-CZ" sz="2000" dirty="0"/>
            </a:br>
            <a:r>
              <a:rPr lang="cs-CZ" sz="2000" dirty="0" smtClean="0"/>
              <a:t>Kritika</a:t>
            </a:r>
            <a:endParaRPr lang="cs-CZ" sz="2000" dirty="0"/>
          </a:p>
        </p:txBody>
      </p:sp>
      <p:sp>
        <p:nvSpPr>
          <p:cNvPr id="3" name="Zástupný symbol pro obsah 2"/>
          <p:cNvSpPr>
            <a:spLocks noGrp="1"/>
          </p:cNvSpPr>
          <p:nvPr>
            <p:ph idx="1"/>
          </p:nvPr>
        </p:nvSpPr>
        <p:spPr>
          <a:xfrm>
            <a:off x="765820" y="764704"/>
            <a:ext cx="10508843" cy="5509097"/>
          </a:xfrm>
        </p:spPr>
        <p:txBody>
          <a:bodyPr>
            <a:normAutofit/>
          </a:bodyPr>
          <a:lstStyle/>
          <a:p>
            <a:r>
              <a:rPr lang="cs-CZ" sz="1400" dirty="0"/>
              <a:t> </a:t>
            </a:r>
            <a:r>
              <a:rPr lang="cs-CZ" sz="2400" dirty="0" smtClean="0"/>
              <a:t>Konvence. Ustrnutí formální i obsahové</a:t>
            </a:r>
            <a:endParaRPr lang="cs-CZ" sz="2400" dirty="0"/>
          </a:p>
          <a:p>
            <a:pPr lvl="0"/>
            <a:r>
              <a:rPr lang="cs-CZ" sz="2400" dirty="0" smtClean="0"/>
              <a:t>Samoúčelnost tvorby – předem stanovená schémata </a:t>
            </a:r>
            <a:endParaRPr lang="cs-CZ" sz="2400" dirty="0"/>
          </a:p>
          <a:p>
            <a:pPr lvl="0"/>
            <a:r>
              <a:rPr lang="cs-CZ" sz="2400" dirty="0" smtClean="0"/>
              <a:t>Hl. didaktické </a:t>
            </a:r>
            <a:r>
              <a:rPr lang="cs-CZ" sz="2400" dirty="0"/>
              <a:t>verše, </a:t>
            </a:r>
            <a:r>
              <a:rPr lang="cs-CZ" sz="2400" dirty="0" smtClean="0"/>
              <a:t>ale obskurní metafory, násilné, nepochopitelné</a:t>
            </a:r>
            <a:endParaRPr lang="cs-CZ" sz="2400" dirty="0"/>
          </a:p>
          <a:p>
            <a:pPr lvl="0"/>
            <a:r>
              <a:rPr lang="cs-CZ" sz="2400" dirty="0" smtClean="0"/>
              <a:t>Perská poezie  v Persii – přestává se obohacovat </a:t>
            </a:r>
            <a:r>
              <a:rPr lang="cs-CZ" sz="2400" dirty="0"/>
              <a:t>o </a:t>
            </a:r>
            <a:r>
              <a:rPr lang="cs-CZ" sz="2400" dirty="0" err="1"/>
              <a:t>mimoíránské</a:t>
            </a:r>
            <a:r>
              <a:rPr lang="cs-CZ" sz="2400" dirty="0"/>
              <a:t> </a:t>
            </a:r>
            <a:r>
              <a:rPr lang="cs-CZ" sz="2400" dirty="0" smtClean="0"/>
              <a:t>vzory</a:t>
            </a:r>
            <a:r>
              <a:rPr lang="cs-CZ" sz="2400" dirty="0"/>
              <a:t> </a:t>
            </a:r>
          </a:p>
          <a:p>
            <a:pPr lvl="0"/>
            <a:r>
              <a:rPr lang="cs-CZ" sz="2400" dirty="0" smtClean="0"/>
              <a:t>perská </a:t>
            </a:r>
            <a:r>
              <a:rPr lang="cs-CZ" sz="2400" dirty="0"/>
              <a:t>literatura </a:t>
            </a:r>
            <a:r>
              <a:rPr lang="cs-CZ" sz="2400" u="sng" dirty="0" smtClean="0"/>
              <a:t>přestává být mezinárodní</a:t>
            </a:r>
            <a:endParaRPr lang="cs-CZ" sz="2400" dirty="0"/>
          </a:p>
          <a:p>
            <a:pPr lvl="0"/>
            <a:r>
              <a:rPr lang="cs-CZ" sz="2400" dirty="0" smtClean="0"/>
              <a:t>panegyrika </a:t>
            </a:r>
            <a:r>
              <a:rPr lang="ar-SA" sz="2400" dirty="0"/>
              <a:t>مداحی</a:t>
            </a:r>
            <a:r>
              <a:rPr lang="cs-CZ" sz="2400" dirty="0"/>
              <a:t> nahrazována chválami Proroka a Alího, imámů. </a:t>
            </a:r>
          </a:p>
          <a:p>
            <a:r>
              <a:rPr lang="cs-CZ" sz="2400" dirty="0"/>
              <a:t> </a:t>
            </a:r>
            <a:r>
              <a:rPr lang="cs-CZ" sz="2400" dirty="0" smtClean="0"/>
              <a:t>X</a:t>
            </a:r>
            <a:endParaRPr lang="cs-CZ" sz="2400" dirty="0"/>
          </a:p>
          <a:p>
            <a:pPr lvl="0"/>
            <a:r>
              <a:rPr lang="cs-CZ" sz="2400" dirty="0" smtClean="0"/>
              <a:t> </a:t>
            </a:r>
            <a:r>
              <a:rPr lang="cs-CZ" sz="2400" dirty="0" err="1"/>
              <a:t>teologic</a:t>
            </a:r>
            <a:r>
              <a:rPr lang="cs-CZ" sz="2400" dirty="0"/>
              <a:t>. vědy </a:t>
            </a:r>
          </a:p>
          <a:p>
            <a:r>
              <a:rPr lang="cs-CZ" sz="2400" dirty="0"/>
              <a:t> </a:t>
            </a:r>
            <a:r>
              <a:rPr lang="cs-CZ" sz="2400" dirty="0" smtClean="0"/>
              <a:t>religiózní básnictví, náboženské traktáty </a:t>
            </a:r>
            <a:r>
              <a:rPr lang="ar-SA" sz="2400" dirty="0"/>
              <a:t>رساله </a:t>
            </a:r>
            <a:endParaRPr lang="cs-CZ" sz="2400" dirty="0"/>
          </a:p>
          <a:p>
            <a:pPr marL="0" indent="0">
              <a:buNone/>
            </a:pPr>
            <a:endParaRPr lang="cs-CZ" sz="1400" dirty="0"/>
          </a:p>
        </p:txBody>
      </p:sp>
    </p:spTree>
    <p:extLst>
      <p:ext uri="{BB962C8B-B14F-4D97-AF65-F5344CB8AC3E}">
        <p14:creationId xmlns:p14="http://schemas.microsoft.com/office/powerpoint/2010/main" val="26468981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914162" y="482600"/>
            <a:ext cx="10360501" cy="426120"/>
          </a:xfrm>
        </p:spPr>
        <p:txBody>
          <a:bodyPr>
            <a:normAutofit fontScale="90000"/>
          </a:bodyPr>
          <a:lstStyle/>
          <a:p>
            <a:r>
              <a:rPr lang="cs-CZ" b="1" dirty="0"/>
              <a:t>šáh </a:t>
            </a:r>
            <a:r>
              <a:rPr lang="cs-CZ" b="1" dirty="0" err="1" smtClean="0"/>
              <a:t>Esmá´íl</a:t>
            </a:r>
            <a:r>
              <a:rPr lang="cs-CZ" b="1" dirty="0" smtClean="0"/>
              <a:t> </a:t>
            </a:r>
            <a:r>
              <a:rPr lang="cs-CZ" b="1" dirty="0"/>
              <a:t>I</a:t>
            </a:r>
            <a:r>
              <a:rPr lang="cs-CZ" dirty="0"/>
              <a:t>., </a:t>
            </a:r>
            <a:r>
              <a:rPr lang="ar-SA" dirty="0"/>
              <a:t>اسماعیل صفوی</a:t>
            </a:r>
            <a:endParaRPr lang="cs-CZ" dirty="0"/>
          </a:p>
        </p:txBody>
      </p:sp>
      <p:sp>
        <p:nvSpPr>
          <p:cNvPr id="3" name="Zástupný symbol pro obsah 2"/>
          <p:cNvSpPr>
            <a:spLocks noGrp="1"/>
          </p:cNvSpPr>
          <p:nvPr>
            <p:ph idx="1"/>
          </p:nvPr>
        </p:nvSpPr>
        <p:spPr>
          <a:xfrm>
            <a:off x="914162" y="1268760"/>
            <a:ext cx="10360501" cy="5005041"/>
          </a:xfrm>
        </p:spPr>
        <p:txBody>
          <a:bodyPr>
            <a:normAutofit/>
          </a:bodyPr>
          <a:lstStyle/>
          <a:p>
            <a:pPr lvl="0"/>
            <a:r>
              <a:rPr lang="cs-CZ" dirty="0" smtClean="0"/>
              <a:t>i </a:t>
            </a:r>
            <a:r>
              <a:rPr lang="cs-CZ" dirty="0"/>
              <a:t>básník</a:t>
            </a:r>
            <a:r>
              <a:rPr lang="cs-CZ" dirty="0" smtClean="0"/>
              <a:t>, </a:t>
            </a:r>
            <a:r>
              <a:rPr lang="cs-CZ" b="1" dirty="0" err="1"/>
              <a:t>Chatáí</a:t>
            </a:r>
            <a:r>
              <a:rPr lang="cs-CZ" dirty="0"/>
              <a:t> (ten, kdo dělá chyby) </a:t>
            </a:r>
            <a:endParaRPr lang="cs-CZ" dirty="0" smtClean="0"/>
          </a:p>
          <a:p>
            <a:pPr marL="0" lvl="0" indent="0">
              <a:buNone/>
            </a:pPr>
            <a:r>
              <a:rPr lang="cs-CZ" dirty="0" err="1" smtClean="0"/>
              <a:t>خطائی</a:t>
            </a:r>
            <a:r>
              <a:rPr lang="cs-CZ" dirty="0"/>
              <a:t>, </a:t>
            </a:r>
            <a:r>
              <a:rPr lang="cs-CZ" dirty="0" err="1"/>
              <a:t>Hatayi</a:t>
            </a:r>
            <a:r>
              <a:rPr lang="cs-CZ" dirty="0"/>
              <a:t> (tur</a:t>
            </a:r>
            <a:r>
              <a:rPr lang="cs-CZ" dirty="0" smtClean="0"/>
              <a:t>.)</a:t>
            </a:r>
            <a:endParaRPr lang="cs-CZ" dirty="0"/>
          </a:p>
          <a:p>
            <a:pPr lvl="0"/>
            <a:r>
              <a:rPr lang="cs-CZ" dirty="0"/>
              <a:t> důležitá postava </a:t>
            </a:r>
            <a:r>
              <a:rPr lang="cs-CZ" dirty="0" err="1" smtClean="0"/>
              <a:t>azerbájdž</a:t>
            </a:r>
            <a:r>
              <a:rPr lang="cs-CZ" dirty="0" smtClean="0"/>
              <a:t>. literatury </a:t>
            </a:r>
          </a:p>
          <a:p>
            <a:pPr lvl="0"/>
            <a:r>
              <a:rPr lang="cs-CZ" dirty="0" smtClean="0"/>
              <a:t>Jeho </a:t>
            </a:r>
            <a:r>
              <a:rPr lang="cs-CZ" dirty="0"/>
              <a:t>verše </a:t>
            </a:r>
            <a:r>
              <a:rPr lang="cs-CZ" dirty="0"/>
              <a:t>-</a:t>
            </a:r>
            <a:r>
              <a:rPr lang="cs-CZ" dirty="0" smtClean="0"/>
              <a:t> </a:t>
            </a:r>
            <a:r>
              <a:rPr lang="cs-CZ" dirty="0" err="1"/>
              <a:t>baktašíja</a:t>
            </a:r>
            <a:r>
              <a:rPr lang="cs-CZ" dirty="0"/>
              <a:t> a </a:t>
            </a:r>
            <a:r>
              <a:rPr lang="cs-CZ" dirty="0" err="1"/>
              <a:t>alevité</a:t>
            </a:r>
            <a:r>
              <a:rPr lang="cs-CZ" dirty="0"/>
              <a:t> v </a:t>
            </a:r>
            <a:r>
              <a:rPr lang="cs-CZ" dirty="0" smtClean="0"/>
              <a:t>Anatolii</a:t>
            </a:r>
            <a:endParaRPr lang="cs-CZ" dirty="0"/>
          </a:p>
          <a:p>
            <a:pPr lvl="0"/>
            <a:r>
              <a:rPr lang="cs-CZ" b="1" dirty="0" err="1" smtClean="0"/>
              <a:t>Šabakové</a:t>
            </a:r>
            <a:r>
              <a:rPr lang="cs-CZ" dirty="0" smtClean="0"/>
              <a:t> </a:t>
            </a:r>
            <a:r>
              <a:rPr lang="cs-CZ" dirty="0"/>
              <a:t>– </a:t>
            </a:r>
            <a:r>
              <a:rPr lang="cs-CZ" dirty="0" smtClean="0"/>
              <a:t> kratší </a:t>
            </a:r>
            <a:r>
              <a:rPr lang="cs-CZ" i="1" dirty="0" err="1"/>
              <a:t>gülbenk</a:t>
            </a:r>
            <a:r>
              <a:rPr lang="cs-CZ" dirty="0" smtClean="0"/>
              <a:t>, delší </a:t>
            </a:r>
            <a:r>
              <a:rPr lang="cs-CZ" i="1" dirty="0" err="1"/>
              <a:t>nefes</a:t>
            </a:r>
            <a:r>
              <a:rPr lang="cs-CZ" i="1" dirty="0"/>
              <a:t> </a:t>
            </a:r>
            <a:r>
              <a:rPr lang="cs-CZ" dirty="0" smtClean="0"/>
              <a:t>–</a:t>
            </a:r>
          </a:p>
          <a:p>
            <a:pPr marL="0" lvl="0" indent="0">
              <a:buNone/>
            </a:pPr>
            <a:r>
              <a:rPr lang="cs-CZ" dirty="0" smtClean="0"/>
              <a:t> ódy na </a:t>
            </a:r>
            <a:r>
              <a:rPr lang="cs-CZ" i="1" dirty="0" smtClean="0"/>
              <a:t>Alího, </a:t>
            </a:r>
            <a:r>
              <a:rPr lang="cs-CZ" dirty="0" err="1" smtClean="0"/>
              <a:t>Hádžího</a:t>
            </a:r>
            <a:r>
              <a:rPr lang="cs-CZ" dirty="0" smtClean="0"/>
              <a:t> </a:t>
            </a:r>
            <a:r>
              <a:rPr lang="cs-CZ" dirty="0" err="1"/>
              <a:t>Bektáše</a:t>
            </a:r>
            <a:r>
              <a:rPr lang="cs-CZ" dirty="0"/>
              <a:t> </a:t>
            </a:r>
            <a:r>
              <a:rPr lang="cs-CZ" dirty="0" smtClean="0"/>
              <a:t>a </a:t>
            </a:r>
            <a:r>
              <a:rPr lang="cs-CZ" dirty="0"/>
              <a:t>„učedníky z města </a:t>
            </a:r>
            <a:r>
              <a:rPr lang="cs-CZ" dirty="0" err="1"/>
              <a:t>Ardabíl</a:t>
            </a:r>
            <a:r>
              <a:rPr lang="cs-CZ" dirty="0"/>
              <a:t>“ (</a:t>
            </a:r>
            <a:r>
              <a:rPr lang="cs-CZ" i="1" dirty="0" err="1"/>
              <a:t>Ardebil</a:t>
            </a:r>
            <a:r>
              <a:rPr lang="cs-CZ" i="1" dirty="0"/>
              <a:t> </a:t>
            </a:r>
            <a:r>
              <a:rPr lang="cs-CZ" i="1" dirty="0" err="1" smtClean="0"/>
              <a:t>erenleri</a:t>
            </a:r>
            <a:r>
              <a:rPr lang="cs-CZ" dirty="0" smtClean="0"/>
              <a:t>) </a:t>
            </a:r>
            <a:r>
              <a:rPr lang="cs-CZ" dirty="0" err="1" smtClean="0"/>
              <a:t>Safíjovci</a:t>
            </a:r>
            <a:r>
              <a:rPr lang="cs-CZ" dirty="0" smtClean="0"/>
              <a:t> </a:t>
            </a:r>
            <a:endParaRPr lang="cs-CZ" dirty="0"/>
          </a:p>
          <a:p>
            <a:pPr lvl="8"/>
            <a:endParaRPr lang="cs-CZ" sz="200" dirty="0"/>
          </a:p>
        </p:txBody>
      </p:sp>
      <p:pic>
        <p:nvPicPr>
          <p:cNvPr id="4" name="Obrázek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174532" y="620688"/>
            <a:ext cx="3879915" cy="2472060"/>
          </a:xfrm>
          <a:prstGeom prst="rect">
            <a:avLst/>
          </a:prstGeom>
        </p:spPr>
      </p:pic>
    </p:spTree>
    <p:extLst>
      <p:ext uri="{BB962C8B-B14F-4D97-AF65-F5344CB8AC3E}">
        <p14:creationId xmlns:p14="http://schemas.microsoft.com/office/powerpoint/2010/main" val="13055356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914162" y="482600"/>
            <a:ext cx="10360501" cy="426120"/>
          </a:xfrm>
        </p:spPr>
        <p:txBody>
          <a:bodyPr>
            <a:noAutofit/>
          </a:bodyPr>
          <a:lstStyle/>
          <a:p>
            <a:r>
              <a:rPr lang="cs-CZ" sz="2400" dirty="0"/>
              <a:t>MOHTAŠAM </a:t>
            </a:r>
            <a:r>
              <a:rPr lang="cs-CZ" sz="2400" dirty="0" err="1" smtClean="0"/>
              <a:t>Kášání</a:t>
            </a:r>
            <a:r>
              <a:rPr lang="cs-CZ" sz="2400" dirty="0" smtClean="0"/>
              <a:t> </a:t>
            </a:r>
            <a:r>
              <a:rPr lang="fa-IR" sz="2400" dirty="0"/>
              <a:t>محتشم </a:t>
            </a:r>
            <a:r>
              <a:rPr lang="fa-IR" sz="2400" dirty="0" smtClean="0"/>
              <a:t>کاشانی </a:t>
            </a:r>
            <a:r>
              <a:rPr lang="cs-CZ" sz="2400" dirty="0" smtClean="0"/>
              <a:t>  z. </a:t>
            </a:r>
            <a:r>
              <a:rPr lang="cs-CZ" sz="2400" dirty="0"/>
              <a:t>1588</a:t>
            </a:r>
          </a:p>
        </p:txBody>
      </p:sp>
      <p:sp>
        <p:nvSpPr>
          <p:cNvPr id="3" name="Zástupný symbol pro obsah 2"/>
          <p:cNvSpPr>
            <a:spLocks noGrp="1"/>
          </p:cNvSpPr>
          <p:nvPr>
            <p:ph idx="1"/>
          </p:nvPr>
        </p:nvSpPr>
        <p:spPr>
          <a:xfrm>
            <a:off x="693813" y="1118816"/>
            <a:ext cx="10493780" cy="5406528"/>
          </a:xfrm>
        </p:spPr>
        <p:txBody>
          <a:bodyPr>
            <a:normAutofit/>
          </a:bodyPr>
          <a:lstStyle/>
          <a:p>
            <a:pPr marL="0" lvl="0" indent="0">
              <a:buNone/>
            </a:pPr>
            <a:r>
              <a:rPr lang="cs-CZ" dirty="0" err="1" smtClean="0"/>
              <a:t>Moharram</a:t>
            </a:r>
            <a:r>
              <a:rPr lang="cs-CZ" dirty="0" smtClean="0"/>
              <a:t>.  </a:t>
            </a:r>
            <a:r>
              <a:rPr lang="cs-CZ" dirty="0"/>
              <a:t>ceremoniály</a:t>
            </a:r>
          </a:p>
          <a:p>
            <a:pPr lvl="0"/>
            <a:r>
              <a:rPr lang="cs-CZ" dirty="0" smtClean="0"/>
              <a:t>elegie </a:t>
            </a:r>
            <a:r>
              <a:rPr lang="cs-CZ" b="1" dirty="0" err="1"/>
              <a:t>mersije</a:t>
            </a:r>
            <a:r>
              <a:rPr lang="cs-CZ" b="1" dirty="0"/>
              <a:t> </a:t>
            </a:r>
            <a:r>
              <a:rPr lang="ar-SA" b="1" dirty="0"/>
              <a:t> مرثیه</a:t>
            </a:r>
            <a:r>
              <a:rPr lang="ar-SA" dirty="0"/>
              <a:t> </a:t>
            </a:r>
            <a:r>
              <a:rPr lang="cs-CZ" dirty="0"/>
              <a:t> </a:t>
            </a:r>
            <a:r>
              <a:rPr lang="cs-CZ" dirty="0" err="1" smtClean="0"/>
              <a:t>Karbalá</a:t>
            </a:r>
            <a:r>
              <a:rPr lang="cs-CZ" dirty="0"/>
              <a:t>)</a:t>
            </a:r>
          </a:p>
          <a:p>
            <a:pPr marL="0" indent="0">
              <a:buNone/>
            </a:pPr>
            <a:r>
              <a:rPr lang="cs-CZ" dirty="0" smtClean="0"/>
              <a:t>-  </a:t>
            </a:r>
            <a:r>
              <a:rPr lang="cs-CZ" b="1" dirty="0" err="1"/>
              <a:t>tarkíb</a:t>
            </a:r>
            <a:r>
              <a:rPr lang="cs-CZ" b="1" dirty="0"/>
              <a:t> </a:t>
            </a:r>
            <a:r>
              <a:rPr lang="cs-CZ" b="1" dirty="0" smtClean="0"/>
              <a:t>band</a:t>
            </a:r>
            <a:r>
              <a:rPr lang="cs-CZ" dirty="0" smtClean="0"/>
              <a:t>:</a:t>
            </a:r>
            <a:endParaRPr lang="cs-CZ" dirty="0"/>
          </a:p>
          <a:p>
            <a:r>
              <a:rPr lang="cs-CZ" sz="2000" dirty="0"/>
              <a:t> </a:t>
            </a:r>
            <a:r>
              <a:rPr lang="cs-CZ" sz="2000" i="1" dirty="0"/>
              <a:t>"</a:t>
            </a:r>
            <a:r>
              <a:rPr lang="ar-SA" sz="2000" i="1" dirty="0"/>
              <a:t>باز این چه شورش است که در خلق عالم است</a:t>
            </a:r>
            <a:r>
              <a:rPr lang="ar-SA" sz="2000" i="1" dirty="0" smtClean="0"/>
              <a:t>؟</a:t>
            </a:r>
            <a:endParaRPr lang="cs-CZ" sz="2000" i="1" dirty="0" smtClean="0"/>
          </a:p>
          <a:p>
            <a:r>
              <a:rPr lang="ar-SA" sz="1800" i="1" dirty="0" smtClean="0"/>
              <a:t> </a:t>
            </a:r>
            <a:r>
              <a:rPr lang="ar-SA" sz="1800" i="1" dirty="0"/>
              <a:t>/ باز این چه نوحه و چه عزا و چه ماتم است ؟</a:t>
            </a:r>
            <a:r>
              <a:rPr lang="cs-CZ" sz="1800" dirty="0"/>
              <a:t>" </a:t>
            </a:r>
          </a:p>
          <a:p>
            <a:pPr lvl="0"/>
            <a:r>
              <a:rPr lang="cs-CZ" sz="2000" dirty="0"/>
              <a:t>elegie nad smrtí </a:t>
            </a:r>
            <a:r>
              <a:rPr lang="cs-CZ" sz="2000" dirty="0" smtClean="0"/>
              <a:t>bratra </a:t>
            </a:r>
            <a:endParaRPr lang="cs-CZ" sz="2000" dirty="0"/>
          </a:p>
          <a:p>
            <a:r>
              <a:rPr lang="cs-CZ" sz="2000" dirty="0" err="1" smtClean="0"/>
              <a:t>robá´í</a:t>
            </a:r>
            <a:r>
              <a:rPr lang="cs-CZ" sz="2000" dirty="0" smtClean="0"/>
              <a:t> – </a:t>
            </a:r>
            <a:r>
              <a:rPr lang="cs-CZ" sz="2000" dirty="0" err="1" smtClean="0"/>
              <a:t>Esmá´íl</a:t>
            </a:r>
            <a:r>
              <a:rPr lang="cs-CZ" sz="2000" dirty="0" smtClean="0"/>
              <a:t> r. </a:t>
            </a:r>
            <a:r>
              <a:rPr lang="cs-CZ" sz="2000" dirty="0"/>
              <a:t>1576 </a:t>
            </a:r>
            <a:r>
              <a:rPr lang="cs-CZ" sz="2000" dirty="0" smtClean="0"/>
              <a:t>- 1128 </a:t>
            </a:r>
            <a:r>
              <a:rPr lang="cs-CZ" sz="2000" dirty="0"/>
              <a:t>chronogramů - </a:t>
            </a:r>
            <a:r>
              <a:rPr lang="ar-SA" sz="2000" b="1" dirty="0"/>
              <a:t>ماده‌تاریخ</a:t>
            </a:r>
            <a:r>
              <a:rPr lang="cs-CZ" sz="2000" b="1" dirty="0"/>
              <a:t> </a:t>
            </a:r>
            <a:endParaRPr lang="cs-CZ" dirty="0"/>
          </a:p>
        </p:txBody>
      </p:sp>
      <p:pic>
        <p:nvPicPr>
          <p:cNvPr id="5" name="Obrázek 4"/>
          <p:cNvPicPr>
            <a:picLocks noChangeAspect="1"/>
          </p:cNvPicPr>
          <p:nvPr/>
        </p:nvPicPr>
        <p:blipFill>
          <a:blip r:embed="rId2"/>
          <a:stretch>
            <a:fillRect/>
          </a:stretch>
        </p:blipFill>
        <p:spPr>
          <a:xfrm>
            <a:off x="7246540" y="692696"/>
            <a:ext cx="3941052" cy="5942856"/>
          </a:xfrm>
          <a:prstGeom prst="rect">
            <a:avLst/>
          </a:prstGeom>
        </p:spPr>
      </p:pic>
    </p:spTree>
    <p:extLst>
      <p:ext uri="{BB962C8B-B14F-4D97-AF65-F5344CB8AC3E}">
        <p14:creationId xmlns:p14="http://schemas.microsoft.com/office/powerpoint/2010/main" val="185131984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621804" y="482600"/>
            <a:ext cx="10652859" cy="498128"/>
          </a:xfrm>
        </p:spPr>
        <p:txBody>
          <a:bodyPr>
            <a:normAutofit fontScale="90000"/>
          </a:bodyPr>
          <a:lstStyle/>
          <a:p>
            <a:r>
              <a:rPr lang="cs-CZ" b="1" u="sng" dirty="0" smtClean="0"/>
              <a:t/>
            </a:r>
            <a:br>
              <a:rPr lang="cs-CZ" b="1" u="sng" dirty="0" smtClean="0"/>
            </a:br>
            <a:r>
              <a:rPr lang="cs-CZ" b="1" u="sng" dirty="0"/>
              <a:t/>
            </a:r>
            <a:br>
              <a:rPr lang="cs-CZ" b="1" u="sng" dirty="0"/>
            </a:br>
            <a:r>
              <a:rPr lang="cs-CZ" b="1" u="sng" dirty="0" err="1" smtClean="0"/>
              <a:t>Sáeb</a:t>
            </a:r>
            <a:r>
              <a:rPr lang="cs-CZ" b="1" u="sng" dirty="0" smtClean="0"/>
              <a:t>-e </a:t>
            </a:r>
            <a:r>
              <a:rPr lang="cs-CZ" b="1" u="sng" dirty="0" err="1"/>
              <a:t>Tabrízí</a:t>
            </a:r>
            <a:r>
              <a:rPr lang="cs-CZ" b="1" u="sng" dirty="0"/>
              <a:t> </a:t>
            </a:r>
            <a:r>
              <a:rPr lang="cs-CZ" dirty="0"/>
              <a:t>1592 – 1676</a:t>
            </a:r>
            <a:br>
              <a:rPr lang="cs-CZ" dirty="0"/>
            </a:br>
            <a:endParaRPr lang="cs-CZ" dirty="0"/>
          </a:p>
        </p:txBody>
      </p:sp>
      <p:sp>
        <p:nvSpPr>
          <p:cNvPr id="3" name="Zástupný symbol pro obsah 2"/>
          <p:cNvSpPr>
            <a:spLocks noGrp="1"/>
          </p:cNvSpPr>
          <p:nvPr>
            <p:ph idx="1"/>
          </p:nvPr>
        </p:nvSpPr>
        <p:spPr>
          <a:xfrm>
            <a:off x="621804" y="1196752"/>
            <a:ext cx="10652859" cy="5472608"/>
          </a:xfrm>
        </p:spPr>
        <p:txBody>
          <a:bodyPr>
            <a:normAutofit/>
          </a:bodyPr>
          <a:lstStyle/>
          <a:p>
            <a:pPr lvl="0"/>
            <a:r>
              <a:rPr lang="cs-CZ" sz="1400" dirty="0" smtClean="0"/>
              <a:t>psal </a:t>
            </a:r>
            <a:r>
              <a:rPr lang="cs-CZ" sz="1400" dirty="0"/>
              <a:t>persky i </a:t>
            </a:r>
            <a:r>
              <a:rPr lang="cs-CZ" sz="1400" dirty="0" err="1"/>
              <a:t>azersky</a:t>
            </a:r>
            <a:endParaRPr lang="cs-CZ" sz="1400" dirty="0"/>
          </a:p>
          <a:p>
            <a:pPr lvl="0"/>
            <a:r>
              <a:rPr lang="cs-CZ" sz="1400" dirty="0"/>
              <a:t>n</a:t>
            </a:r>
            <a:r>
              <a:rPr lang="cs-CZ" sz="1400" dirty="0" smtClean="0"/>
              <a:t>ar</a:t>
            </a:r>
            <a:r>
              <a:rPr lang="cs-CZ" sz="1400" dirty="0"/>
              <a:t>. </a:t>
            </a:r>
            <a:r>
              <a:rPr lang="cs-CZ" sz="1400" dirty="0" smtClean="0"/>
              <a:t>v</a:t>
            </a:r>
            <a:r>
              <a:rPr lang="cs-CZ" sz="1400" dirty="0"/>
              <a:t> Tabrízu, vzdělán v </a:t>
            </a:r>
            <a:r>
              <a:rPr lang="cs-CZ" sz="1400" dirty="0" err="1"/>
              <a:t>Esfahánu</a:t>
            </a:r>
            <a:endParaRPr lang="cs-CZ" sz="1400" dirty="0"/>
          </a:p>
          <a:p>
            <a:pPr lvl="0"/>
            <a:r>
              <a:rPr lang="cs-CZ" sz="1400" dirty="0" smtClean="0"/>
              <a:t>šáh </a:t>
            </a:r>
            <a:r>
              <a:rPr lang="cs-CZ" sz="1400" dirty="0" err="1"/>
              <a:t>Abbás</a:t>
            </a:r>
            <a:r>
              <a:rPr lang="cs-CZ" sz="1400" dirty="0"/>
              <a:t> </a:t>
            </a:r>
            <a:r>
              <a:rPr lang="cs-CZ" sz="1400" dirty="0" smtClean="0"/>
              <a:t> </a:t>
            </a:r>
            <a:r>
              <a:rPr lang="cs-CZ" sz="1400" dirty="0"/>
              <a:t>ho jmenoval </a:t>
            </a:r>
            <a:r>
              <a:rPr lang="cs-CZ" sz="1400" dirty="0" err="1"/>
              <a:t>málikoššoará</a:t>
            </a:r>
            <a:endParaRPr lang="cs-CZ" sz="1400" dirty="0"/>
          </a:p>
          <a:p>
            <a:pPr lvl="0"/>
            <a:r>
              <a:rPr lang="cs-CZ" sz="1400" b="1" dirty="0" err="1" smtClean="0"/>
              <a:t>Qandahár</a:t>
            </a:r>
            <a:r>
              <a:rPr lang="cs-CZ" sz="1400" b="1" dirty="0" smtClean="0"/>
              <a:t> </a:t>
            </a:r>
            <a:r>
              <a:rPr lang="cs-CZ" sz="1400" b="1" dirty="0" err="1"/>
              <a:t>náme</a:t>
            </a:r>
            <a:r>
              <a:rPr lang="cs-CZ" sz="1400" dirty="0"/>
              <a:t> </a:t>
            </a:r>
            <a:r>
              <a:rPr lang="cs-CZ" sz="1400" dirty="0" smtClean="0"/>
              <a:t>–..</a:t>
            </a:r>
            <a:r>
              <a:rPr lang="cs-CZ" sz="1400" dirty="0"/>
              <a:t>slavná báseň</a:t>
            </a:r>
          </a:p>
          <a:p>
            <a:pPr lvl="0"/>
            <a:r>
              <a:rPr lang="cs-CZ" sz="1400" dirty="0" smtClean="0"/>
              <a:t>Jeho </a:t>
            </a:r>
            <a:r>
              <a:rPr lang="cs-CZ" sz="1400" dirty="0"/>
              <a:t>báseň použita v názvu knihy </a:t>
            </a:r>
            <a:r>
              <a:rPr lang="cs-CZ" sz="1400" dirty="0" err="1"/>
              <a:t>Cháleda</a:t>
            </a:r>
            <a:r>
              <a:rPr lang="cs-CZ" sz="1400" dirty="0"/>
              <a:t> </a:t>
            </a:r>
            <a:r>
              <a:rPr lang="cs-CZ" sz="1400" dirty="0" err="1" smtClean="0"/>
              <a:t>Hossejního</a:t>
            </a:r>
            <a:r>
              <a:rPr lang="cs-CZ" sz="1400" dirty="0" smtClean="0"/>
              <a:t> </a:t>
            </a:r>
            <a:r>
              <a:rPr lang="cs-CZ" sz="1400" dirty="0"/>
              <a:t>– Tisíc planoucích sluncí</a:t>
            </a:r>
          </a:p>
          <a:p>
            <a:r>
              <a:rPr lang="cs-CZ" sz="1400" b="1" dirty="0"/>
              <a:t> </a:t>
            </a:r>
            <a:endParaRPr lang="cs-CZ" sz="1400" dirty="0"/>
          </a:p>
          <a:p>
            <a:r>
              <a:rPr lang="ar-SA" sz="1400" dirty="0"/>
              <a:t>نظرگاه تماشایی است در وی هر گذرگاهی</a:t>
            </a:r>
            <a:endParaRPr lang="cs-CZ" sz="1400" dirty="0"/>
          </a:p>
          <a:p>
            <a:r>
              <a:rPr lang="ar-SA" sz="1400" dirty="0"/>
              <a:t>همیشه کاروان مصر می آید به بازارش</a:t>
            </a:r>
            <a:endParaRPr lang="cs-CZ" sz="1400" dirty="0"/>
          </a:p>
          <a:p>
            <a:r>
              <a:rPr lang="ar-SA" sz="1400" dirty="0"/>
              <a:t>حساب مه جبینان لب بامش که می داند؟</a:t>
            </a:r>
            <a:endParaRPr lang="cs-CZ" sz="1400" dirty="0"/>
          </a:p>
          <a:p>
            <a:r>
              <a:rPr lang="ar-SA" sz="1400" dirty="0"/>
              <a:t>دو صد خورشید رو افتاده در هر پای دیوارش</a:t>
            </a:r>
            <a:endParaRPr lang="cs-CZ" sz="1400" dirty="0"/>
          </a:p>
          <a:p>
            <a:pPr marL="0" indent="0">
              <a:buNone/>
            </a:pPr>
            <a:endParaRPr lang="cs-CZ" sz="1400" dirty="0"/>
          </a:p>
        </p:txBody>
      </p:sp>
      <p:pic>
        <p:nvPicPr>
          <p:cNvPr id="4" name="Obrázek 3"/>
          <p:cNvPicPr>
            <a:picLocks noChangeAspect="1"/>
          </p:cNvPicPr>
          <p:nvPr/>
        </p:nvPicPr>
        <p:blipFill>
          <a:blip r:embed="rId2"/>
          <a:stretch>
            <a:fillRect/>
          </a:stretch>
        </p:blipFill>
        <p:spPr>
          <a:xfrm>
            <a:off x="7390556" y="1196752"/>
            <a:ext cx="3384448" cy="5106639"/>
          </a:xfrm>
          <a:prstGeom prst="rect">
            <a:avLst/>
          </a:prstGeom>
        </p:spPr>
      </p:pic>
    </p:spTree>
    <p:extLst>
      <p:ext uri="{BB962C8B-B14F-4D97-AF65-F5344CB8AC3E}">
        <p14:creationId xmlns:p14="http://schemas.microsoft.com/office/powerpoint/2010/main" val="350399810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theme/theme1.xml><?xml version="1.0" encoding="utf-8"?>
<a:theme xmlns:a="http://schemas.openxmlformats.org/drawingml/2006/main" name="Červené paprsky (16:9)">
  <a:themeElements>
    <a:clrScheme name="RedRadial_16x9">
      <a:dk1>
        <a:sysClr val="windowText" lastClr="000000"/>
      </a:dk1>
      <a:lt1>
        <a:sysClr val="window" lastClr="FFFFFF"/>
      </a:lt1>
      <a:dk2>
        <a:srgbClr val="960000"/>
      </a:dk2>
      <a:lt2>
        <a:srgbClr val="BCB49E"/>
      </a:lt2>
      <a:accent1>
        <a:srgbClr val="DDA859"/>
      </a:accent1>
      <a:accent2>
        <a:srgbClr val="968A68"/>
      </a:accent2>
      <a:accent3>
        <a:srgbClr val="D3432B"/>
      </a:accent3>
      <a:accent4>
        <a:srgbClr val="BD9B47"/>
      </a:accent4>
      <a:accent5>
        <a:srgbClr val="618F91"/>
      </a:accent5>
      <a:accent6>
        <a:srgbClr val="DD7323"/>
      </a:accent6>
      <a:hlink>
        <a:srgbClr val="DDA859"/>
      </a:hlink>
      <a:folHlink>
        <a:srgbClr val="968A68"/>
      </a:folHlink>
    </a:clrScheme>
    <a:fontScheme name="Cambria">
      <a:majorFont>
        <a:latin typeface="Cambr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mbr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Extreme Shadow">
      <a:fillStyleLst>
        <a:solidFill>
          <a:schemeClr val="phClr"/>
        </a:solidFill>
        <a:gradFill rotWithShape="1">
          <a:gsLst>
            <a:gs pos="0">
              <a:schemeClr val="phClr">
                <a:tint val="90000"/>
              </a:schemeClr>
            </a:gs>
            <a:gs pos="48000">
              <a:schemeClr val="phClr">
                <a:tint val="54000"/>
                <a:satMod val="140000"/>
              </a:schemeClr>
            </a:gs>
            <a:gs pos="100000">
              <a:schemeClr val="phClr">
                <a:tint val="24000"/>
                <a:satMod val="260000"/>
              </a:schemeClr>
            </a:gs>
          </a:gsLst>
          <a:lin ang="16200000" scaled="1"/>
        </a:gradFill>
        <a:gradFill rotWithShape="1">
          <a:gsLst>
            <a:gs pos="0">
              <a:schemeClr val="phClr"/>
            </a:gs>
            <a:gs pos="100000">
              <a:schemeClr val="phClr">
                <a:shade val="48000"/>
                <a:satMod val="180000"/>
                <a:lumMod val="94000"/>
              </a:schemeClr>
            </a:gs>
            <a:gs pos="100000">
              <a:schemeClr val="phClr">
                <a:shade val="48000"/>
                <a:satMod val="180000"/>
                <a:lumMod val="94000"/>
              </a:schemeClr>
            </a:gs>
          </a:gsLst>
          <a:lin ang="4140000" scaled="1"/>
        </a:gradFill>
      </a:fillStyleLst>
      <a:lnStyleLst>
        <a:ln w="12700" cap="flat" cmpd="sng" algn="ctr">
          <a:solidFill>
            <a:schemeClr val="phClr"/>
          </a:solidFill>
          <a:prstDash val="solid"/>
        </a:ln>
        <a:ln w="19050" cap="flat" cmpd="sng" algn="ctr">
          <a:solidFill>
            <a:schemeClr val="phClr"/>
          </a:solidFill>
          <a:prstDash val="solid"/>
        </a:ln>
        <a:ln w="28575" cap="flat" cmpd="sng" algn="ctr">
          <a:solidFill>
            <a:schemeClr val="phClr"/>
          </a:solidFill>
          <a:prstDash val="solid"/>
        </a:ln>
      </a:lnStyleLst>
      <a:effectStyleLst>
        <a:effectStyle>
          <a:effectLst>
            <a:outerShdw blurRad="63500" dist="12700" dir="5400000" sx="102000" sy="102000" rotWithShape="0">
              <a:srgbClr val="000000">
                <a:alpha val="32000"/>
              </a:srgbClr>
            </a:outerShdw>
          </a:effectLst>
        </a:effectStyle>
        <a:effectStyle>
          <a:effectLst>
            <a:outerShdw blurRad="76200" dist="38100" dir="5400000" rotWithShape="0">
              <a:srgbClr val="000000">
                <a:alpha val="60000"/>
              </a:srgbClr>
            </a:outerShdw>
          </a:effectLst>
          <a:scene3d>
            <a:camera prst="orthographicFront">
              <a:rot lat="0" lon="0" rev="0"/>
            </a:camera>
            <a:lightRig rig="threePt" dir="tl">
              <a:rot lat="0" lon="0" rev="19800000"/>
            </a:lightRig>
          </a:scene3d>
          <a:sp3d prstMaterial="plastic">
            <a:bevelT w="25400" h="19050"/>
          </a:sp3d>
        </a:effectStyle>
        <a:effectStyle>
          <a:effectLst>
            <a:outerShdw blurRad="114300" dist="114300" dir="5400000" rotWithShape="0">
              <a:srgbClr val="000000">
                <a:alpha val="70000"/>
              </a:srgbClr>
            </a:outerShdw>
          </a:effectLst>
          <a:scene3d>
            <a:camera prst="orthographicFront">
              <a:rot lat="0" lon="0" rev="0"/>
            </a:camera>
            <a:lightRig rig="threePt" dir="t">
              <a:rot lat="0" lon="0" rev="19800000"/>
            </a:lightRig>
          </a:scene3d>
          <a:sp3d prstMaterial="plastic">
            <a:bevelT w="38100" h="31750"/>
          </a:sp3d>
        </a:effectStyle>
      </a:effectStyleLst>
      <a:bgFillStyleLst>
        <a:solidFill>
          <a:schemeClr val="phClr"/>
        </a:solidFill>
        <a:gradFill rotWithShape="1">
          <a:gsLst>
            <a:gs pos="0">
              <a:schemeClr val="phClr">
                <a:tint val="100000"/>
                <a:shade val="80000"/>
                <a:satMod val="100000"/>
              </a:schemeClr>
            </a:gs>
            <a:gs pos="65000">
              <a:schemeClr val="phClr">
                <a:tint val="100000"/>
                <a:shade val="40000"/>
                <a:satMod val="100000"/>
              </a:schemeClr>
            </a:gs>
            <a:gs pos="100000">
              <a:schemeClr val="phClr">
                <a:shade val="5000"/>
                <a:satMod val="100000"/>
              </a:schemeClr>
            </a:gs>
          </a:gsLst>
          <a:path path="circle">
            <a:fillToRect l="25000" t="25000" r="25000" b="25000"/>
          </a:path>
        </a:gradFill>
        <a:gradFill flip="none" rotWithShape="1">
          <a:gsLst>
            <a:gs pos="17000">
              <a:schemeClr val="phClr"/>
            </a:gs>
            <a:gs pos="71000">
              <a:schemeClr val="phClr">
                <a:tint val="100000"/>
                <a:shade val="40000"/>
                <a:satMod val="100000"/>
              </a:schemeClr>
            </a:gs>
            <a:gs pos="100000">
              <a:schemeClr val="phClr">
                <a:shade val="5000"/>
                <a:satMod val="100000"/>
              </a:schemeClr>
            </a:gs>
          </a:gsLst>
          <a:path path="circle">
            <a:fillToRect l="50000" t="50000" r="50000" b="50000"/>
          </a:path>
          <a:tileRect/>
        </a:gradFill>
      </a:bgFillStyleLst>
    </a:fmtScheme>
  </a:themeElements>
  <a:objectDefaults>
    <a:spDef>
      <a:spPr>
        <a:ln>
          <a:miter lim="800000"/>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w="19050">
          <a:miter lim="800000"/>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lnSpc>
            <a:spcPct val="90000"/>
          </a:lnSpc>
          <a:defRPr sz="2800"/>
        </a:defPPr>
      </a:lstStyle>
    </a:txDef>
  </a:objectDefaults>
  <a:extraClrSchemeLst/>
  <a:extLst>
    <a:ext uri="{05A4C25C-085E-4340-85A3-A5531E510DB2}">
      <thm15:themeFamily xmlns:thm15="http://schemas.microsoft.com/office/thememl/2012/main" name="Office_9532475_TF02804895_TF02804895.potx" id="{FF463FB9-4CA9-494A-A44F-E5B51FD5BADB}" vid="{C4A59A2E-F9BB-4F8A-A20A-AAAC8FBD92F4}"/>
    </a:ext>
  </a:extLst>
</a:theme>
</file>

<file path=ppt/theme/theme2.xml><?xml version="1.0" encoding="utf-8"?>
<a:theme xmlns:a="http://schemas.openxmlformats.org/drawingml/2006/main" name="Motiv Office">
  <a:themeElements>
    <a:clrScheme name="RedRadial_16x9">
      <a:dk1>
        <a:sysClr val="windowText" lastClr="000000"/>
      </a:dk1>
      <a:lt1>
        <a:sysClr val="window" lastClr="FFFFFF"/>
      </a:lt1>
      <a:dk2>
        <a:srgbClr val="960000"/>
      </a:dk2>
      <a:lt2>
        <a:srgbClr val="BCB49E"/>
      </a:lt2>
      <a:accent1>
        <a:srgbClr val="DDA859"/>
      </a:accent1>
      <a:accent2>
        <a:srgbClr val="968A68"/>
      </a:accent2>
      <a:accent3>
        <a:srgbClr val="D3432B"/>
      </a:accent3>
      <a:accent4>
        <a:srgbClr val="BD9B47"/>
      </a:accent4>
      <a:accent5>
        <a:srgbClr val="618F91"/>
      </a:accent5>
      <a:accent6>
        <a:srgbClr val="DD7323"/>
      </a:accent6>
      <a:hlink>
        <a:srgbClr val="DDA859"/>
      </a:hlink>
      <a:folHlink>
        <a:srgbClr val="968A68"/>
      </a:folHlink>
    </a:clrScheme>
    <a:fontScheme name="Cambria">
      <a:majorFont>
        <a:latin typeface="Cambr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mbr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Extreme Shadow">
      <a:fillStyleLst>
        <a:solidFill>
          <a:schemeClr val="phClr"/>
        </a:solidFill>
        <a:gradFill rotWithShape="1">
          <a:gsLst>
            <a:gs pos="0">
              <a:schemeClr val="phClr">
                <a:tint val="90000"/>
              </a:schemeClr>
            </a:gs>
            <a:gs pos="48000">
              <a:schemeClr val="phClr">
                <a:tint val="54000"/>
                <a:satMod val="140000"/>
              </a:schemeClr>
            </a:gs>
            <a:gs pos="100000">
              <a:schemeClr val="phClr">
                <a:tint val="24000"/>
                <a:satMod val="260000"/>
              </a:schemeClr>
            </a:gs>
          </a:gsLst>
          <a:lin ang="16200000" scaled="1"/>
        </a:gradFill>
        <a:gradFill rotWithShape="1">
          <a:gsLst>
            <a:gs pos="0">
              <a:schemeClr val="phClr"/>
            </a:gs>
            <a:gs pos="100000">
              <a:schemeClr val="phClr">
                <a:shade val="48000"/>
                <a:satMod val="180000"/>
                <a:lumMod val="94000"/>
              </a:schemeClr>
            </a:gs>
            <a:gs pos="100000">
              <a:schemeClr val="phClr">
                <a:shade val="48000"/>
                <a:satMod val="180000"/>
                <a:lumMod val="94000"/>
              </a:schemeClr>
            </a:gs>
          </a:gsLst>
          <a:lin ang="4140000" scaled="1"/>
        </a:gradFill>
      </a:fillStyleLst>
      <a:lnStyleLst>
        <a:ln w="12700" cap="flat" cmpd="sng" algn="ctr">
          <a:solidFill>
            <a:schemeClr val="phClr"/>
          </a:solidFill>
          <a:prstDash val="solid"/>
        </a:ln>
        <a:ln w="19050" cap="flat" cmpd="sng" algn="ctr">
          <a:solidFill>
            <a:schemeClr val="phClr"/>
          </a:solidFill>
          <a:prstDash val="solid"/>
        </a:ln>
        <a:ln w="28575" cap="flat" cmpd="sng" algn="ctr">
          <a:solidFill>
            <a:schemeClr val="phClr"/>
          </a:solidFill>
          <a:prstDash val="solid"/>
        </a:ln>
      </a:lnStyleLst>
      <a:effectStyleLst>
        <a:effectStyle>
          <a:effectLst>
            <a:outerShdw blurRad="63500" dist="12700" dir="5400000" sx="102000" sy="102000" rotWithShape="0">
              <a:srgbClr val="000000">
                <a:alpha val="32000"/>
              </a:srgbClr>
            </a:outerShdw>
          </a:effectLst>
        </a:effectStyle>
        <a:effectStyle>
          <a:effectLst>
            <a:outerShdw blurRad="76200" dist="38100" dir="5400000" rotWithShape="0">
              <a:srgbClr val="000000">
                <a:alpha val="60000"/>
              </a:srgbClr>
            </a:outerShdw>
          </a:effectLst>
          <a:scene3d>
            <a:camera prst="orthographicFront">
              <a:rot lat="0" lon="0" rev="0"/>
            </a:camera>
            <a:lightRig rig="threePt" dir="tl">
              <a:rot lat="0" lon="0" rev="19800000"/>
            </a:lightRig>
          </a:scene3d>
          <a:sp3d prstMaterial="plastic">
            <a:bevelT w="25400" h="19050"/>
          </a:sp3d>
        </a:effectStyle>
        <a:effectStyle>
          <a:effectLst>
            <a:outerShdw blurRad="114300" dist="114300" dir="5400000" rotWithShape="0">
              <a:srgbClr val="000000">
                <a:alpha val="70000"/>
              </a:srgbClr>
            </a:outerShdw>
          </a:effectLst>
          <a:scene3d>
            <a:camera prst="orthographicFront">
              <a:rot lat="0" lon="0" rev="0"/>
            </a:camera>
            <a:lightRig rig="threePt" dir="t">
              <a:rot lat="0" lon="0" rev="19800000"/>
            </a:lightRig>
          </a:scene3d>
          <a:sp3d prstMaterial="plastic">
            <a:bevelT w="38100" h="31750"/>
          </a:sp3d>
        </a:effectStyle>
      </a:effectStyleLst>
      <a:bgFillStyleLst>
        <a:solidFill>
          <a:schemeClr val="phClr"/>
        </a:solidFill>
        <a:gradFill rotWithShape="1">
          <a:gsLst>
            <a:gs pos="0">
              <a:schemeClr val="phClr">
                <a:tint val="100000"/>
                <a:shade val="80000"/>
                <a:satMod val="100000"/>
              </a:schemeClr>
            </a:gs>
            <a:gs pos="65000">
              <a:schemeClr val="phClr">
                <a:tint val="100000"/>
                <a:shade val="40000"/>
                <a:satMod val="100000"/>
              </a:schemeClr>
            </a:gs>
            <a:gs pos="100000">
              <a:schemeClr val="phClr">
                <a:shade val="5000"/>
                <a:satMod val="100000"/>
              </a:schemeClr>
            </a:gs>
          </a:gsLst>
          <a:path path="circle">
            <a:fillToRect l="25000" t="25000" r="25000" b="25000"/>
          </a:path>
        </a:gradFill>
        <a:gradFill flip="none" rotWithShape="1">
          <a:gsLst>
            <a:gs pos="17000">
              <a:schemeClr val="phClr"/>
            </a:gs>
            <a:gs pos="71000">
              <a:schemeClr val="phClr">
                <a:tint val="100000"/>
                <a:shade val="40000"/>
                <a:satMod val="100000"/>
              </a:schemeClr>
            </a:gs>
            <a:gs pos="100000">
              <a:schemeClr val="phClr">
                <a:shade val="5000"/>
                <a:satMod val="100000"/>
              </a:schemeClr>
            </a:gs>
          </a:gsLst>
          <a:path path="circle">
            <a:fillToRect l="50000" t="50000" r="50000" b="50000"/>
          </a:path>
          <a:tileRect/>
        </a:gradFill>
      </a:bgFillStyleLst>
    </a:fmtScheme>
  </a:themeElements>
  <a:objectDefaults/>
  <a:extraClrSchemeLst/>
</a:theme>
</file>

<file path=ppt/theme/theme3.xml><?xml version="1.0" encoding="utf-8"?>
<a:theme xmlns:a="http://schemas.openxmlformats.org/drawingml/2006/main" name="Motiv Office">
  <a:themeElements>
    <a:clrScheme name="RedRadial_16x9">
      <a:dk1>
        <a:sysClr val="windowText" lastClr="000000"/>
      </a:dk1>
      <a:lt1>
        <a:sysClr val="window" lastClr="FFFFFF"/>
      </a:lt1>
      <a:dk2>
        <a:srgbClr val="960000"/>
      </a:dk2>
      <a:lt2>
        <a:srgbClr val="BCB49E"/>
      </a:lt2>
      <a:accent1>
        <a:srgbClr val="DDA859"/>
      </a:accent1>
      <a:accent2>
        <a:srgbClr val="968A68"/>
      </a:accent2>
      <a:accent3>
        <a:srgbClr val="D3432B"/>
      </a:accent3>
      <a:accent4>
        <a:srgbClr val="BD9B47"/>
      </a:accent4>
      <a:accent5>
        <a:srgbClr val="618F91"/>
      </a:accent5>
      <a:accent6>
        <a:srgbClr val="DD7323"/>
      </a:accent6>
      <a:hlink>
        <a:srgbClr val="DDA859"/>
      </a:hlink>
      <a:folHlink>
        <a:srgbClr val="968A68"/>
      </a:folHlink>
    </a:clrScheme>
    <a:fontScheme name="Cambria">
      <a:majorFont>
        <a:latin typeface="Cambr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mbr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Extreme Shadow">
      <a:fillStyleLst>
        <a:solidFill>
          <a:schemeClr val="phClr"/>
        </a:solidFill>
        <a:gradFill rotWithShape="1">
          <a:gsLst>
            <a:gs pos="0">
              <a:schemeClr val="phClr">
                <a:tint val="90000"/>
              </a:schemeClr>
            </a:gs>
            <a:gs pos="48000">
              <a:schemeClr val="phClr">
                <a:tint val="54000"/>
                <a:satMod val="140000"/>
              </a:schemeClr>
            </a:gs>
            <a:gs pos="100000">
              <a:schemeClr val="phClr">
                <a:tint val="24000"/>
                <a:satMod val="260000"/>
              </a:schemeClr>
            </a:gs>
          </a:gsLst>
          <a:lin ang="16200000" scaled="1"/>
        </a:gradFill>
        <a:gradFill rotWithShape="1">
          <a:gsLst>
            <a:gs pos="0">
              <a:schemeClr val="phClr"/>
            </a:gs>
            <a:gs pos="100000">
              <a:schemeClr val="phClr">
                <a:shade val="48000"/>
                <a:satMod val="180000"/>
                <a:lumMod val="94000"/>
              </a:schemeClr>
            </a:gs>
            <a:gs pos="100000">
              <a:schemeClr val="phClr">
                <a:shade val="48000"/>
                <a:satMod val="180000"/>
                <a:lumMod val="94000"/>
              </a:schemeClr>
            </a:gs>
          </a:gsLst>
          <a:lin ang="4140000" scaled="1"/>
        </a:gradFill>
      </a:fillStyleLst>
      <a:lnStyleLst>
        <a:ln w="12700" cap="flat" cmpd="sng" algn="ctr">
          <a:solidFill>
            <a:schemeClr val="phClr"/>
          </a:solidFill>
          <a:prstDash val="solid"/>
        </a:ln>
        <a:ln w="19050" cap="flat" cmpd="sng" algn="ctr">
          <a:solidFill>
            <a:schemeClr val="phClr"/>
          </a:solidFill>
          <a:prstDash val="solid"/>
        </a:ln>
        <a:ln w="28575" cap="flat" cmpd="sng" algn="ctr">
          <a:solidFill>
            <a:schemeClr val="phClr"/>
          </a:solidFill>
          <a:prstDash val="solid"/>
        </a:ln>
      </a:lnStyleLst>
      <a:effectStyleLst>
        <a:effectStyle>
          <a:effectLst>
            <a:outerShdw blurRad="63500" dist="12700" dir="5400000" sx="102000" sy="102000" rotWithShape="0">
              <a:srgbClr val="000000">
                <a:alpha val="32000"/>
              </a:srgbClr>
            </a:outerShdw>
          </a:effectLst>
        </a:effectStyle>
        <a:effectStyle>
          <a:effectLst>
            <a:outerShdw blurRad="76200" dist="38100" dir="5400000" rotWithShape="0">
              <a:srgbClr val="000000">
                <a:alpha val="60000"/>
              </a:srgbClr>
            </a:outerShdw>
          </a:effectLst>
          <a:scene3d>
            <a:camera prst="orthographicFront">
              <a:rot lat="0" lon="0" rev="0"/>
            </a:camera>
            <a:lightRig rig="threePt" dir="tl">
              <a:rot lat="0" lon="0" rev="19800000"/>
            </a:lightRig>
          </a:scene3d>
          <a:sp3d prstMaterial="plastic">
            <a:bevelT w="25400" h="19050"/>
          </a:sp3d>
        </a:effectStyle>
        <a:effectStyle>
          <a:effectLst>
            <a:outerShdw blurRad="114300" dist="114300" dir="5400000" rotWithShape="0">
              <a:srgbClr val="000000">
                <a:alpha val="70000"/>
              </a:srgbClr>
            </a:outerShdw>
          </a:effectLst>
          <a:scene3d>
            <a:camera prst="orthographicFront">
              <a:rot lat="0" lon="0" rev="0"/>
            </a:camera>
            <a:lightRig rig="threePt" dir="t">
              <a:rot lat="0" lon="0" rev="19800000"/>
            </a:lightRig>
          </a:scene3d>
          <a:sp3d prstMaterial="plastic">
            <a:bevelT w="38100" h="31750"/>
          </a:sp3d>
        </a:effectStyle>
      </a:effectStyleLst>
      <a:bgFillStyleLst>
        <a:solidFill>
          <a:schemeClr val="phClr"/>
        </a:solidFill>
        <a:gradFill rotWithShape="1">
          <a:gsLst>
            <a:gs pos="0">
              <a:schemeClr val="phClr">
                <a:tint val="100000"/>
                <a:shade val="80000"/>
                <a:satMod val="100000"/>
              </a:schemeClr>
            </a:gs>
            <a:gs pos="65000">
              <a:schemeClr val="phClr">
                <a:tint val="100000"/>
                <a:shade val="40000"/>
                <a:satMod val="100000"/>
              </a:schemeClr>
            </a:gs>
            <a:gs pos="100000">
              <a:schemeClr val="phClr">
                <a:shade val="5000"/>
                <a:satMod val="100000"/>
              </a:schemeClr>
            </a:gs>
          </a:gsLst>
          <a:path path="circle">
            <a:fillToRect l="25000" t="25000" r="25000" b="25000"/>
          </a:path>
        </a:gradFill>
        <a:gradFill flip="none" rotWithShape="1">
          <a:gsLst>
            <a:gs pos="17000">
              <a:schemeClr val="phClr"/>
            </a:gs>
            <a:gs pos="71000">
              <a:schemeClr val="phClr">
                <a:tint val="100000"/>
                <a:shade val="40000"/>
                <a:satMod val="100000"/>
              </a:schemeClr>
            </a:gs>
            <a:gs pos="100000">
              <a:schemeClr val="phClr">
                <a:shade val="5000"/>
                <a:satMod val="100000"/>
              </a:schemeClr>
            </a:gs>
          </a:gsLst>
          <a:path path="circle">
            <a:fillToRect l="50000" t="50000" r="50000" b="50000"/>
          </a:path>
          <a:tileRect/>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AssetEditForm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DirectSourceMarket xmlns="4873beb7-5857-4685-be1f-d57550cc96cc" xsi:nil="true"/>
    <ApprovalStatus xmlns="4873beb7-5857-4685-be1f-d57550cc96cc">InProgress</ApprovalStatus>
    <MarketSpecific xmlns="4873beb7-5857-4685-be1f-d57550cc96cc">false</MarketSpecific>
    <LocComments xmlns="4873beb7-5857-4685-be1f-d57550cc96cc" xsi:nil="true"/>
    <ThumbnailAssetId xmlns="4873beb7-5857-4685-be1f-d57550cc96cc" xsi:nil="true"/>
    <PrimaryImageGen xmlns="4873beb7-5857-4685-be1f-d57550cc96cc">false</PrimaryImageGen>
    <LegacyData xmlns="4873beb7-5857-4685-be1f-d57550cc96cc" xsi:nil="true"/>
    <LocRecommendedHandoff xmlns="4873beb7-5857-4685-be1f-d57550cc96cc" xsi:nil="true"/>
    <BusinessGroup xmlns="4873beb7-5857-4685-be1f-d57550cc96cc" xsi:nil="true"/>
    <BlockPublish xmlns="4873beb7-5857-4685-be1f-d57550cc96cc">false</BlockPublish>
    <TPFriendlyName xmlns="4873beb7-5857-4685-be1f-d57550cc96cc" xsi:nil="true"/>
    <NumericId xmlns="4873beb7-5857-4685-be1f-d57550cc96cc" xsi:nil="true"/>
    <APEditor xmlns="4873beb7-5857-4685-be1f-d57550cc96cc">
      <UserInfo>
        <DisplayName/>
        <AccountId xsi:nil="true"/>
        <AccountType/>
      </UserInfo>
    </APEditor>
    <SourceTitle xmlns="4873beb7-5857-4685-be1f-d57550cc96cc" xsi:nil="true"/>
    <OpenTemplate xmlns="4873beb7-5857-4685-be1f-d57550cc96cc">true</OpenTemplate>
    <UALocComments xmlns="4873beb7-5857-4685-be1f-d57550cc96cc" xsi:nil="true"/>
    <ParentAssetId xmlns="4873beb7-5857-4685-be1f-d57550cc96cc" xsi:nil="true"/>
    <IntlLangReviewDate xmlns="4873beb7-5857-4685-be1f-d57550cc96cc" xsi:nil="true"/>
    <FeatureTagsTaxHTField0 xmlns="4873beb7-5857-4685-be1f-d57550cc96cc">
      <Terms xmlns="http://schemas.microsoft.com/office/infopath/2007/PartnerControls"/>
    </FeatureTagsTaxHTField0>
    <PublishStatusLookup xmlns="4873beb7-5857-4685-be1f-d57550cc96cc">
      <Value>1380992</Value>
    </PublishStatusLookup>
    <Providers xmlns="4873beb7-5857-4685-be1f-d57550cc96cc" xsi:nil="true"/>
    <MachineTranslated xmlns="4873beb7-5857-4685-be1f-d57550cc96cc">false</MachineTranslated>
    <OriginalSourceMarket xmlns="4873beb7-5857-4685-be1f-d57550cc96cc" xsi:nil="true"/>
    <APDescription xmlns="4873beb7-5857-4685-be1f-d57550cc96cc">This template makes an impression with its bold red background, radial sunburst pattern, and contrasting black title bar. Consider it for your small business or marketing presentation. Or, take advantage of the red color scheme to make a holiday-themed presentation.  Compatible with PowerPoint 2013 and later, this template offers a variety of slide layouts including title slides, bulleted lists, photo with captions, a sample chart, and blank slide, all in a widescreen (16X9) format.
</APDescription>
    <ClipArtFilename xmlns="4873beb7-5857-4685-be1f-d57550cc96cc" xsi:nil="true"/>
    <ContentItem xmlns="4873beb7-5857-4685-be1f-d57550cc96cc" xsi:nil="true"/>
    <TPInstallLocation xmlns="4873beb7-5857-4685-be1f-d57550cc96cc" xsi:nil="true"/>
    <PublishTargets xmlns="4873beb7-5857-4685-be1f-d57550cc96cc">OfficeOnlineVNext</PublishTargets>
    <TimesCloned xmlns="4873beb7-5857-4685-be1f-d57550cc96cc" xsi:nil="true"/>
    <AssetStart xmlns="4873beb7-5857-4685-be1f-d57550cc96cc">2011-12-19T18:35:00+00:00</AssetStart>
    <Provider xmlns="4873beb7-5857-4685-be1f-d57550cc96cc" xsi:nil="true"/>
    <AcquiredFrom xmlns="4873beb7-5857-4685-be1f-d57550cc96cc">Internal MS</AcquiredFrom>
    <FriendlyTitle xmlns="4873beb7-5857-4685-be1f-d57550cc96cc" xsi:nil="true"/>
    <LastHandOff xmlns="4873beb7-5857-4685-be1f-d57550cc96cc" xsi:nil="true"/>
    <TPClientViewer xmlns="4873beb7-5857-4685-be1f-d57550cc96cc" xsi:nil="true"/>
    <UACurrentWords xmlns="4873beb7-5857-4685-be1f-d57550cc96cc" xsi:nil="true"/>
    <ArtSampleDocs xmlns="4873beb7-5857-4685-be1f-d57550cc96cc" xsi:nil="true"/>
    <UALocRecommendation xmlns="4873beb7-5857-4685-be1f-d57550cc96cc">Localize</UALocRecommendation>
    <Manager xmlns="4873beb7-5857-4685-be1f-d57550cc96cc" xsi:nil="true"/>
    <ShowIn xmlns="4873beb7-5857-4685-be1f-d57550cc96cc">Show everywhere</ShowIn>
    <UANotes xmlns="4873beb7-5857-4685-be1f-d57550cc96cc" xsi:nil="true"/>
    <TemplateStatus xmlns="4873beb7-5857-4685-be1f-d57550cc96cc">Complete</TemplateStatus>
    <InternalTagsTaxHTField0 xmlns="4873beb7-5857-4685-be1f-d57550cc96cc">
      <Terms xmlns="http://schemas.microsoft.com/office/infopath/2007/PartnerControls"/>
    </InternalTagsTaxHTField0>
    <CSXHash xmlns="4873beb7-5857-4685-be1f-d57550cc96cc" xsi:nil="true"/>
    <Downloads xmlns="4873beb7-5857-4685-be1f-d57550cc96cc">0</Downloads>
    <VoteCount xmlns="4873beb7-5857-4685-be1f-d57550cc96cc" xsi:nil="true"/>
    <OOCacheId xmlns="4873beb7-5857-4685-be1f-d57550cc96cc" xsi:nil="true"/>
    <IsDeleted xmlns="4873beb7-5857-4685-be1f-d57550cc96cc">false</IsDeleted>
    <AssetExpire xmlns="4873beb7-5857-4685-be1f-d57550cc96cc">2035-01-01T08:00:00+00:00</AssetExpire>
    <DSATActionTaken xmlns="4873beb7-5857-4685-be1f-d57550cc96cc" xsi:nil="true"/>
    <CSXSubmissionMarket xmlns="4873beb7-5857-4685-be1f-d57550cc96cc" xsi:nil="true"/>
    <TPExecutable xmlns="4873beb7-5857-4685-be1f-d57550cc96cc" xsi:nil="true"/>
    <SubmitterId xmlns="4873beb7-5857-4685-be1f-d57550cc96cc" xsi:nil="true"/>
    <EditorialTags xmlns="4873beb7-5857-4685-be1f-d57550cc96cc" xsi:nil="true"/>
    <ApprovalLog xmlns="4873beb7-5857-4685-be1f-d57550cc96cc" xsi:nil="true"/>
    <AssetType xmlns="4873beb7-5857-4685-be1f-d57550cc96cc">TP</AssetType>
    <BugNumber xmlns="4873beb7-5857-4685-be1f-d57550cc96cc" xsi:nil="true"/>
    <CSXSubmissionDate xmlns="4873beb7-5857-4685-be1f-d57550cc96cc" xsi:nil="true"/>
    <CSXUpdate xmlns="4873beb7-5857-4685-be1f-d57550cc96cc">false</CSXUpdate>
    <Milestone xmlns="4873beb7-5857-4685-be1f-d57550cc96cc" xsi:nil="true"/>
    <RecommendationsModifier xmlns="4873beb7-5857-4685-be1f-d57550cc96cc" xsi:nil="true"/>
    <OriginAsset xmlns="4873beb7-5857-4685-be1f-d57550cc96cc" xsi:nil="true"/>
    <TPComponent xmlns="4873beb7-5857-4685-be1f-d57550cc96cc" xsi:nil="true"/>
    <AssetId xmlns="4873beb7-5857-4685-be1f-d57550cc96cc">TP102804893</AssetId>
    <IntlLocPriority xmlns="4873beb7-5857-4685-be1f-d57550cc96cc" xsi:nil="true"/>
    <PolicheckWords xmlns="4873beb7-5857-4685-be1f-d57550cc96cc" xsi:nil="true"/>
    <TPLaunchHelpLink xmlns="4873beb7-5857-4685-be1f-d57550cc96cc" xsi:nil="true"/>
    <TPApplication xmlns="4873beb7-5857-4685-be1f-d57550cc96cc" xsi:nil="true"/>
    <CrawlForDependencies xmlns="4873beb7-5857-4685-be1f-d57550cc96cc">false</CrawlForDependencies>
    <HandoffToMSDN xmlns="4873beb7-5857-4685-be1f-d57550cc96cc" xsi:nil="true"/>
    <PlannedPubDate xmlns="4873beb7-5857-4685-be1f-d57550cc96cc" xsi:nil="true"/>
    <IntlLangReviewer xmlns="4873beb7-5857-4685-be1f-d57550cc96cc" xsi:nil="true"/>
    <TrustLevel xmlns="4873beb7-5857-4685-be1f-d57550cc96cc">1 Microsoft Managed Content</TrustLevel>
    <LocLastLocAttemptVersionLookup xmlns="4873beb7-5857-4685-be1f-d57550cc96cc">725212</LocLastLocAttemptVersionLookup>
    <IsSearchable xmlns="4873beb7-5857-4685-be1f-d57550cc96cc">true</IsSearchable>
    <TemplateTemplateType xmlns="4873beb7-5857-4685-be1f-d57550cc96cc">PowerPoint Presentation Template</TemplateTemplateType>
    <CampaignTagsTaxHTField0 xmlns="4873beb7-5857-4685-be1f-d57550cc96cc">
      <Terms xmlns="http://schemas.microsoft.com/office/infopath/2007/PartnerControls"/>
    </CampaignTagsTaxHTField0>
    <TPNamespace xmlns="4873beb7-5857-4685-be1f-d57550cc96cc" xsi:nil="true"/>
    <TaxCatchAll xmlns="4873beb7-5857-4685-be1f-d57550cc96cc"/>
    <Markets xmlns="4873beb7-5857-4685-be1f-d57550cc96cc"/>
    <UAProjectedTotalWords xmlns="4873beb7-5857-4685-be1f-d57550cc96cc" xsi:nil="true"/>
    <IntlLangReview xmlns="4873beb7-5857-4685-be1f-d57550cc96cc">false</IntlLangReview>
    <OutputCachingOn xmlns="4873beb7-5857-4685-be1f-d57550cc96cc">false</OutputCachingOn>
    <AverageRating xmlns="4873beb7-5857-4685-be1f-d57550cc96cc" xsi:nil="true"/>
    <APAuthor xmlns="4873beb7-5857-4685-be1f-d57550cc96cc">
      <UserInfo>
        <DisplayName>REDMOND\v-vaddu</DisplayName>
        <AccountId>2567</AccountId>
        <AccountType/>
      </UserInfo>
    </APAuthor>
    <LocManualTestRequired xmlns="4873beb7-5857-4685-be1f-d57550cc96cc">false</LocManualTestRequired>
    <TPCommandLine xmlns="4873beb7-5857-4685-be1f-d57550cc96cc" xsi:nil="true"/>
    <TPAppVersion xmlns="4873beb7-5857-4685-be1f-d57550cc96cc" xsi:nil="true"/>
    <EditorialStatus xmlns="4873beb7-5857-4685-be1f-d57550cc96cc">Complete</EditorialStatus>
    <LastModifiedDateTime xmlns="4873beb7-5857-4685-be1f-d57550cc96cc" xsi:nil="true"/>
    <ScenarioTagsTaxHTField0 xmlns="4873beb7-5857-4685-be1f-d57550cc96cc">
      <Terms xmlns="http://schemas.microsoft.com/office/infopath/2007/PartnerControls"/>
    </ScenarioTagsTaxHTField0>
    <OriginalRelease xmlns="4873beb7-5857-4685-be1f-d57550cc96cc">14</OriginalRelease>
    <TPLaunchHelpLinkType xmlns="4873beb7-5857-4685-be1f-d57550cc96cc">Template</TPLaunchHelpLinkType>
    <LocalizationTagsTaxHTField0 xmlns="4873beb7-5857-4685-be1f-d57550cc96cc">
      <Terms xmlns="http://schemas.microsoft.com/office/infopath/2007/PartnerControls"/>
    </LocalizationTagsTaxHTField0>
    <LocMarketGroupTiers2 xmlns="4873beb7-5857-4685-be1f-d57550cc96cc" xsi:nil="true"/>
  </documentManagement>
</p:properties>
</file>

<file path=customXml/item3.xml><?xml version="1.0" encoding="utf-8"?>
<ct:contentTypeSchema xmlns:ct="http://schemas.microsoft.com/office/2006/metadata/contentType" xmlns:ma="http://schemas.microsoft.com/office/2006/metadata/properties/metaAttributes" ct:_="" ma:_="" ma:contentTypeName="TemplateFile" ma:contentTypeID="0x0101006EDDDB5EE6D98C44930B742096920B300400F5B6D36B3EF94B4E9A635CDF2A18F5B8" ma:contentTypeVersion="72" ma:contentTypeDescription="Create a new document." ma:contentTypeScope="" ma:versionID="a23e56308344d904b51738559c3d67c9">
  <xsd:schema xmlns:xsd="http://www.w3.org/2001/XMLSchema" xmlns:xs="http://www.w3.org/2001/XMLSchema" xmlns:p="http://schemas.microsoft.com/office/2006/metadata/properties" xmlns:ns2="4873beb7-5857-4685-be1f-d57550cc96cc" targetNamespace="http://schemas.microsoft.com/office/2006/metadata/properties" ma:root="true" ma:fieldsID="cd0908cc4600e77bf5da051303e00c8d" ns2:_="">
    <xsd:import namespace="4873beb7-5857-4685-be1f-d57550cc96cc"/>
    <xsd:element name="properties">
      <xsd:complexType>
        <xsd:sequence>
          <xsd:element name="documentManagement">
            <xsd:complexType>
              <xsd:all>
                <xsd:element ref="ns2:AcquiredFrom" minOccurs="0"/>
                <xsd:element ref="ns2:UACurrentWords" minOccurs="0"/>
                <xsd:element ref="ns2:TPApplication" minOccurs="0"/>
                <xsd:element ref="ns2:ApprovalLog" minOccurs="0"/>
                <xsd:element ref="ns2:ApprovalStatus" minOccurs="0"/>
                <xsd:element ref="ns2:AssetStart" minOccurs="0"/>
                <xsd:element ref="ns2:AssetExpire" minOccurs="0"/>
                <xsd:element ref="ns2:AssetId" minOccurs="0"/>
                <xsd:element ref="ns2:IsSearchable" minOccurs="0"/>
                <xsd:element ref="ns2:AssetType" minOccurs="0"/>
                <xsd:element ref="ns2:APAuthor" minOccurs="0"/>
                <xsd:element ref="ns2:AverageRating" minOccurs="0"/>
                <xsd:element ref="ns2:BlockPublish" minOccurs="0"/>
                <xsd:element ref="ns2:BugNumber" minOccurs="0"/>
                <xsd:element ref="ns2:CampaignTagsTaxHTField0" minOccurs="0"/>
                <xsd:element ref="ns2:TPClientViewer" minOccurs="0"/>
                <xsd:element ref="ns2:ClipArtFilename" minOccurs="0"/>
                <xsd:element ref="ns2:TPCommandLine" minOccurs="0"/>
                <xsd:element ref="ns2:TPComponent" minOccurs="0"/>
                <xsd:element ref="ns2:ContentItem" minOccurs="0"/>
                <xsd:element ref="ns2:CrawlForDependencies" minOccurs="0"/>
                <xsd:element ref="ns2:CSXHash" minOccurs="0"/>
                <xsd:element ref="ns2:CSXSubmissionMarket" minOccurs="0"/>
                <xsd:element ref="ns2:CSXUpdate" minOccurs="0"/>
                <xsd:element ref="ns2:IntlLangReviewDate" minOccurs="0"/>
                <xsd:element ref="ns2:IsDeleted" minOccurs="0"/>
                <xsd:element ref="ns2:APDescription" minOccurs="0"/>
                <xsd:element ref="ns2:DirectSourceMarket" minOccurs="0"/>
                <xsd:element ref="ns2:Downloads" minOccurs="0"/>
                <xsd:element ref="ns2:DSATActionTaken" minOccurs="0"/>
                <xsd:element ref="ns2:APEditor" minOccurs="0"/>
                <xsd:element ref="ns2:EditorialStatus" minOccurs="0"/>
                <xsd:element ref="ns2:EditorialTags" minOccurs="0"/>
                <xsd:element ref="ns2:TPExecutable" minOccurs="0"/>
                <xsd:element ref="ns2:FeatureTagsTaxHTField0" minOccurs="0"/>
                <xsd:element ref="ns2:TPFriendlyName" minOccurs="0"/>
                <xsd:element ref="ns2:FriendlyTitle" minOccurs="0"/>
                <xsd:element ref="ns2:PrimaryImageGen" minOccurs="0"/>
                <xsd:element ref="ns2:HandoffToMSDN" minOccurs="0"/>
                <xsd:element ref="ns2:InProjectListLookup" minOccurs="0"/>
                <xsd:element ref="ns2:TPInstallLocation" minOccurs="0"/>
                <xsd:element ref="ns2:InternalTagsTaxHTField0" minOccurs="0"/>
                <xsd:element ref="ns2:IntlLangReview" minOccurs="0"/>
                <xsd:element ref="ns2:IntlLangReviewer" minOccurs="0"/>
                <xsd:element ref="ns2:MarketSpecific" minOccurs="0"/>
                <xsd:element ref="ns2:LastCompleteVersionLookup" minOccurs="0"/>
                <xsd:element ref="ns2:LastHandOff" minOccurs="0"/>
                <xsd:element ref="ns2:LastModifiedDateTime" minOccurs="0"/>
                <xsd:element ref="ns2:LastPreviewErrorLookup" minOccurs="0"/>
                <xsd:element ref="ns2:LastPreviewResultLookup" minOccurs="0"/>
                <xsd:element ref="ns2:LastPreviewAttemptDateLookup" minOccurs="0"/>
                <xsd:element ref="ns2:LastPreviewedByLookup" minOccurs="0"/>
                <xsd:element ref="ns2:LastPreviewTimeLookup" minOccurs="0"/>
                <xsd:element ref="ns2:LastPreviewVersionLookup" minOccurs="0"/>
                <xsd:element ref="ns2:LastPublishErrorLookup" minOccurs="0"/>
                <xsd:element ref="ns2:LastPublishResultLookup" minOccurs="0"/>
                <xsd:element ref="ns2:LastPublishAttemptDateLookup" minOccurs="0"/>
                <xsd:element ref="ns2:LastPublishedByLookup" minOccurs="0"/>
                <xsd:element ref="ns2:LastPublishTimeLookup" minOccurs="0"/>
                <xsd:element ref="ns2:LastPublishVersionLookup" minOccurs="0"/>
                <xsd:element ref="ns2:TPLaunchHelpLinkType" minOccurs="0"/>
                <xsd:element ref="ns2:LegacyData" minOccurs="0"/>
                <xsd:element ref="ns2:TPLaunchHelpLink" minOccurs="0"/>
                <xsd:element ref="ns2:LocComments" minOccurs="0"/>
                <xsd:element ref="ns2:LocLastLocAttemptVersionLookup" minOccurs="0"/>
                <xsd:element ref="ns2:LocLastLocAttemptVersionTypeLookup" minOccurs="0"/>
                <xsd:element ref="ns2:LocManualTestRequired" minOccurs="0"/>
                <xsd:element ref="ns2:LocMarketGroupTiers2" minOccurs="0"/>
                <xsd:element ref="ns2:LocNewPublishedVersionLookup" minOccurs="0"/>
                <xsd:element ref="ns2:LocOverallHandbackStatusLookup" minOccurs="0"/>
                <xsd:element ref="ns2:LocOverallLocStatusLookup" minOccurs="0"/>
                <xsd:element ref="ns2:LocOverallPreviewStatusLookup" minOccurs="0"/>
                <xsd:element ref="ns2:LocOverallPublishStatusLookup" minOccurs="0"/>
                <xsd:element ref="ns2:IntlLocPriority" minOccurs="0"/>
                <xsd:element ref="ns2:LocProcessedForHandoffsLookup" minOccurs="0"/>
                <xsd:element ref="ns2:LocProcessedForMarketsLookup" minOccurs="0"/>
                <xsd:element ref="ns2:LocPublishedDependentAssetsLookup" minOccurs="0"/>
                <xsd:element ref="ns2:LocPublishedLinkedAssetsLookup" minOccurs="0"/>
                <xsd:element ref="ns2:LocRecommendedHandoff" minOccurs="0"/>
                <xsd:element ref="ns2:LocalizationTagsTaxHTField0" minOccurs="0"/>
                <xsd:element ref="ns2:MachineTranslated" minOccurs="0"/>
                <xsd:element ref="ns2:Manager" minOccurs="0"/>
                <xsd:element ref="ns2:Markets" minOccurs="0"/>
                <xsd:element ref="ns2:Milestone" minOccurs="0"/>
                <xsd:element ref="ns2:TPNamespace" minOccurs="0"/>
                <xsd:element ref="ns2:NumericId" minOccurs="0"/>
                <xsd:element ref="ns2:NumOfRatingsLookup" minOccurs="0"/>
                <xsd:element ref="ns2:OOCacheId" minOccurs="0"/>
                <xsd:element ref="ns2:OpenTemplate" minOccurs="0"/>
                <xsd:element ref="ns2:OriginAsset" minOccurs="0"/>
                <xsd:element ref="ns2:OriginalRelease" minOccurs="0"/>
                <xsd:element ref="ns2:OriginalSourceMarket" minOccurs="0"/>
                <xsd:element ref="ns2:OutputCachingOn" minOccurs="0"/>
                <xsd:element ref="ns2:ParentAssetId" minOccurs="0"/>
                <xsd:element ref="ns2:PlannedPubDate" minOccurs="0"/>
                <xsd:element ref="ns2:PolicheckWords" minOccurs="0"/>
                <xsd:element ref="ns2:BusinessGroup" minOccurs="0"/>
                <xsd:element ref="ns2:UAProjectedTotalWords" minOccurs="0"/>
                <xsd:element ref="ns2:Provider" minOccurs="0"/>
                <xsd:element ref="ns2:Providers" minOccurs="0"/>
                <xsd:element ref="ns2:PublishStatusLookup" minOccurs="0"/>
                <xsd:element ref="ns2:PublishTargets" minOccurs="0"/>
                <xsd:element ref="ns2:RecommendationsModifier" minOccurs="0"/>
                <xsd:element ref="ns2:ArtSampleDocs" minOccurs="0"/>
                <xsd:element ref="ns2:ScenarioTagsTaxHTField0" minOccurs="0"/>
                <xsd:element ref="ns2:ShowIn" minOccurs="0"/>
                <xsd:element ref="ns2:SourceTitle" minOccurs="0"/>
                <xsd:element ref="ns2:CSXSubmissionDate" minOccurs="0"/>
                <xsd:element ref="ns2:SubmitterId" minOccurs="0"/>
                <xsd:element ref="ns2:TaxCatchAll" minOccurs="0"/>
                <xsd:element ref="ns2:TaxCatchAllLabel" minOccurs="0"/>
                <xsd:element ref="ns2:TemplateStatus" minOccurs="0"/>
                <xsd:element ref="ns2:TemplateTemplateType" minOccurs="0"/>
                <xsd:element ref="ns2:ThumbnailAssetId" minOccurs="0"/>
                <xsd:element ref="ns2:TimesCloned" minOccurs="0"/>
                <xsd:element ref="ns2:TrustLevel" minOccurs="0"/>
                <xsd:element ref="ns2:UALocComments" minOccurs="0"/>
                <xsd:element ref="ns2:UALocRecommendation" minOccurs="0"/>
                <xsd:element ref="ns2:UANotes" minOccurs="0"/>
                <xsd:element ref="ns2:TPAppVersion" minOccurs="0"/>
                <xsd:element ref="ns2:VoteCount"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873beb7-5857-4685-be1f-d57550cc96cc" elementFormDefault="qualified">
    <xsd:import namespace="http://schemas.microsoft.com/office/2006/documentManagement/types"/>
    <xsd:import namespace="http://schemas.microsoft.com/office/infopath/2007/PartnerControls"/>
    <xsd:element name="AcquiredFrom" ma:index="1" nillable="true" ma:displayName="Acquired From" ma:default="Internal MS" ma:internalName="AcquiredFrom" ma:readOnly="false">
      <xsd:simpleType>
        <xsd:restriction base="dms:Choice">
          <xsd:enumeration value="Internal MS"/>
          <xsd:enumeration value="Community"/>
          <xsd:enumeration value="MVP"/>
          <xsd:enumeration value="Publisher"/>
          <xsd:enumeration value="Partner"/>
          <xsd:enumeration value="None"/>
        </xsd:restriction>
      </xsd:simpleType>
    </xsd:element>
    <xsd:element name="UACurrentWords" ma:index="2" nillable="true" ma:displayName="Actual Word Count" ma:default="" ma:internalName="UACurrentWords" ma:readOnly="false">
      <xsd:simpleType>
        <xsd:restriction base="dms:Unknown"/>
      </xsd:simpleType>
    </xsd:element>
    <xsd:element name="TPApplication" ma:index="3" nillable="true" ma:displayName="Application to Open Template With" ma:default="" ma:internalName="TPApplication">
      <xsd:simpleType>
        <xsd:restriction base="dms:Text"/>
      </xsd:simpleType>
    </xsd:element>
    <xsd:element name="ApprovalLog" ma:index="4" nillable="true" ma:displayName="Approval Log" ma:default="" ma:hidden="true" ma:internalName="ApprovalLog" ma:readOnly="false">
      <xsd:simpleType>
        <xsd:restriction base="dms:Note"/>
      </xsd:simpleType>
    </xsd:element>
    <xsd:element name="ApprovalStatus" ma:index="5" nillable="true" ma:displayName="Approval Status" ma:default="InProgress" ma:internalName="ApprovalStatus" ma:readOnly="false">
      <xsd:simpleType>
        <xsd:restriction base="dms:Choice">
          <xsd:enumeration value="InProgress"/>
          <xsd:enumeration value="Rejected"/>
          <xsd:enumeration value="Questionable"/>
          <xsd:enumeration value="ApprovedAutomatic"/>
          <xsd:enumeration value="ApprovedManual"/>
          <xsd:enumeration value="On Hold"/>
          <xsd:enumeration value="Needs Review"/>
          <xsd:enumeration value="A Violation"/>
          <xsd:enumeration value="Unpublished Violation"/>
        </xsd:restriction>
      </xsd:simpleType>
    </xsd:element>
    <xsd:element name="AssetStart" ma:index="6" nillable="true" ma:displayName="Asset Begin Date" ma:default="[Today]" ma:internalName="AssetStart" ma:readOnly="false">
      <xsd:simpleType>
        <xsd:restriction base="dms:DateTime"/>
      </xsd:simpleType>
    </xsd:element>
    <xsd:element name="AssetExpire" ma:index="7" nillable="true" ma:displayName="Asset End Date" ma:default="2029-01-01T08:00:00Z" ma:format="DateTime" ma:internalName="AssetExpire" ma:readOnly="false">
      <xsd:simpleType>
        <xsd:restriction base="dms:DateTime"/>
      </xsd:simpleType>
    </xsd:element>
    <xsd:element name="AssetId" ma:index="8" nillable="true" ma:displayName="Asset ID" ma:default="" ma:indexed="true" ma:internalName="AssetId" ma:readOnly="false">
      <xsd:simpleType>
        <xsd:restriction base="dms:Text">
          <xsd:maxLength value="255"/>
        </xsd:restriction>
      </xsd:simpleType>
    </xsd:element>
    <xsd:element name="IsSearchable" ma:index="9" nillable="true" ma:displayName="Asset Searchable?" ma:default="true" ma:internalName="IsSearchable" ma:readOnly="false">
      <xsd:simpleType>
        <xsd:restriction base="dms:Boolean"/>
      </xsd:simpleType>
    </xsd:element>
    <xsd:element name="AssetType" ma:index="10" nillable="true" ma:displayName="Asset Type" ma:default="" ma:internalName="AssetType" ma:readOnly="false">
      <xsd:simpleType>
        <xsd:restriction base="dms:Unknown"/>
      </xsd:simpleType>
    </xsd:element>
    <xsd:element name="APAuthor" ma:index="11" nillable="true" ma:displayName="Author" ma:default="" ma:list="UserInfo" ma:internalName="APAuthor" ma:readOnly="false">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AverageRating" ma:index="12" nillable="true" ma:displayName="Average Rating" ma:internalName="AverageRating" ma:readOnly="false">
      <xsd:simpleType>
        <xsd:restriction base="dms:Text"/>
      </xsd:simpleType>
    </xsd:element>
    <xsd:element name="BlockPublish" ma:index="13" nillable="true" ma:displayName="Block from Publishing?" ma:default="" ma:internalName="BlockPublish" ma:readOnly="false">
      <xsd:simpleType>
        <xsd:restriction base="dms:Boolean"/>
      </xsd:simpleType>
    </xsd:element>
    <xsd:element name="BugNumber" ma:index="14" nillable="true" ma:displayName="Bug Number" ma:default="" ma:internalName="BugNumber" ma:readOnly="false">
      <xsd:simpleType>
        <xsd:restriction base="dms:Text"/>
      </xsd:simpleType>
    </xsd:element>
    <xsd:element name="CampaignTagsTaxHTField0" ma:index="16" nillable="true" ma:taxonomy="true" ma:internalName="CampaignTagsTaxHTField0" ma:taxonomyFieldName="CampaignTags" ma:displayName="Campaigns" ma:readOnly="false" ma:default="" ma:fieldId="{1df42cc3-2301-4f11-a52a-6ead923c29ed}" ma:taxonomyMulti="true" ma:sspId="8f79753a-75d3-41f5-8ca3-40b843941b4f" ma:termSetId="ca0e50d4-faa1-44ce-961e-bb1441c60e66" ma:anchorId="00000000-0000-0000-0000-000000000000" ma:open="false" ma:isKeyword="false">
      <xsd:complexType>
        <xsd:sequence>
          <xsd:element ref="pc:Terms" minOccurs="0" maxOccurs="1"/>
        </xsd:sequence>
      </xsd:complexType>
    </xsd:element>
    <xsd:element name="TPClientViewer" ma:index="17" nillable="true" ma:displayName="Client Viewer" ma:default="" ma:internalName="TPClientViewer">
      <xsd:simpleType>
        <xsd:restriction base="dms:Text"/>
      </xsd:simpleType>
    </xsd:element>
    <xsd:element name="ClipArtFilename" ma:index="18" nillable="true" ma:displayName="Clip Art Name" ma:default="" ma:internalName="ClipArtFilename" ma:readOnly="false">
      <xsd:simpleType>
        <xsd:restriction base="dms:Text"/>
      </xsd:simpleType>
    </xsd:element>
    <xsd:element name="TPCommandLine" ma:index="19" nillable="true" ma:displayName="Command Line" ma:default="" ma:internalName="TPCommandLine">
      <xsd:simpleType>
        <xsd:restriction base="dms:Text"/>
      </xsd:simpleType>
    </xsd:element>
    <xsd:element name="TPComponent" ma:index="20" nillable="true" ma:displayName="Component" ma:default="" ma:internalName="TPComponent">
      <xsd:simpleType>
        <xsd:restriction base="dms:Text"/>
      </xsd:simpleType>
    </xsd:element>
    <xsd:element name="ContentItem" ma:index="21" nillable="true" ma:displayName="Content Item" ma:default="" ma:hidden="true" ma:internalName="ContentItem" ma:readOnly="false">
      <xsd:simpleType>
        <xsd:restriction base="dms:Unknown"/>
      </xsd:simpleType>
    </xsd:element>
    <xsd:element name="CrawlForDependencies" ma:index="23" nillable="true" ma:displayName="Crawl for Dependencies?" ma:default="true" ma:internalName="CrawlForDependencies" ma:readOnly="false">
      <xsd:simpleType>
        <xsd:restriction base="dms:Boolean"/>
      </xsd:simpleType>
    </xsd:element>
    <xsd:element name="CSXHash" ma:index="26" nillable="true" ma:displayName="CSX Hash" ma:default="" ma:indexed="true" ma:internalName="CSXHash" ma:readOnly="false">
      <xsd:simpleType>
        <xsd:restriction base="dms:Text"/>
      </xsd:simpleType>
    </xsd:element>
    <xsd:element name="CSXSubmissionMarket" ma:index="27" nillable="true" ma:displayName="CSX Submission Market" ma:default="" ma:list="{2FBD1B11-2ACE-4FDC-B5A3-635D4ADF6F1B}" ma:internalName="CSXSubmissionMarket" ma:readOnly="false" ma:showField="MarketName" ma:web="4873beb7-5857-4685-be1f-d57550cc96cc">
      <xsd:simpleType>
        <xsd:restriction base="dms:Lookup"/>
      </xsd:simpleType>
    </xsd:element>
    <xsd:element name="CSXUpdate" ma:index="28" nillable="true" ma:displayName="CSX Updated?" ma:default="false" ma:internalName="CSXUpdate" ma:readOnly="false">
      <xsd:simpleType>
        <xsd:restriction base="dms:Boolean"/>
      </xsd:simpleType>
    </xsd:element>
    <xsd:element name="IntlLangReviewDate" ma:index="29" nillable="true" ma:displayName="Date to Complete Intl QA" ma:default="" ma:internalName="IntlLangReviewDate" ma:readOnly="false">
      <xsd:simpleType>
        <xsd:restriction base="dms:DateTime"/>
      </xsd:simpleType>
    </xsd:element>
    <xsd:element name="IsDeleted" ma:index="30" nillable="true" ma:displayName="Deleted?" ma:default="" ma:internalName="IsDeleted" ma:readOnly="false">
      <xsd:simpleType>
        <xsd:restriction base="dms:Boolean"/>
      </xsd:simpleType>
    </xsd:element>
    <xsd:element name="APDescription" ma:index="31" nillable="true" ma:displayName="Description" ma:default="" ma:internalName="APDescription" ma:readOnly="false">
      <xsd:simpleType>
        <xsd:restriction base="dms:Note"/>
      </xsd:simpleType>
    </xsd:element>
    <xsd:element name="DirectSourceMarket" ma:index="32" nillable="true" ma:displayName="Direct Source Market Group" ma:default="" ma:internalName="DirectSourceMarket" ma:readOnly="false">
      <xsd:simpleType>
        <xsd:restriction base="dms:Text"/>
      </xsd:simpleType>
    </xsd:element>
    <xsd:element name="Downloads" ma:index="33" nillable="true" ma:displayName="Downloads" ma:default="0" ma:hidden="true" ma:internalName="Downloads" ma:readOnly="false">
      <xsd:simpleType>
        <xsd:restriction base="dms:Unknown"/>
      </xsd:simpleType>
    </xsd:element>
    <xsd:element name="DSATActionTaken" ma:index="34" nillable="true" ma:displayName="DSAT Action Taken" ma:default="" ma:internalName="DSATActionTaken" ma:readOnly="false">
      <xsd:simpleType>
        <xsd:restriction base="dms:Choice">
          <xsd:enumeration value="Best Bets"/>
          <xsd:enumeration value="Expire"/>
          <xsd:enumeration value="Hide"/>
          <xsd:enumeration value="None"/>
        </xsd:restriction>
      </xsd:simpleType>
    </xsd:element>
    <xsd:element name="APEditor" ma:index="35" nillable="true" ma:displayName="Editor" ma:default="" ma:list="UserInfo" ma:internalName="APEditor" ma:readOnly="false">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EditorialStatus" ma:index="36" nillable="true" ma:displayName="Editorial Status" ma:default="" ma:internalName="EditorialStatus" ma:readOnly="false">
      <xsd:simpleType>
        <xsd:restriction base="dms:Unknown"/>
      </xsd:simpleType>
    </xsd:element>
    <xsd:element name="EditorialTags" ma:index="37" nillable="true" ma:displayName="Editorial Tags" ma:default="" ma:internalName="EditorialTags">
      <xsd:simpleType>
        <xsd:restriction base="dms:Unknown"/>
      </xsd:simpleType>
    </xsd:element>
    <xsd:element name="TPExecutable" ma:index="38" nillable="true" ma:displayName="Executable" ma:default="" ma:internalName="TPExecutable">
      <xsd:simpleType>
        <xsd:restriction base="dms:Text"/>
      </xsd:simpleType>
    </xsd:element>
    <xsd:element name="FeatureTagsTaxHTField0" ma:index="40" nillable="true" ma:taxonomy="true" ma:internalName="FeatureTagsTaxHTField0" ma:taxonomyFieldName="FeatureTags" ma:displayName="Features" ma:readOnly="false" ma:default="" ma:fieldId="{7fc0d542-15c6-4882-a8e3-13bca44403fb}" ma:taxonomyMulti="true" ma:sspId="8f79753a-75d3-41f5-8ca3-40b843941b4f" ma:termSetId="f1ab6845-967d-4854-a0ba-4ec07f0f8113" ma:anchorId="00000000-0000-0000-0000-000000000000" ma:open="false" ma:isKeyword="false">
      <xsd:complexType>
        <xsd:sequence>
          <xsd:element ref="pc:Terms" minOccurs="0" maxOccurs="1"/>
        </xsd:sequence>
      </xsd:complexType>
    </xsd:element>
    <xsd:element name="TPFriendlyName" ma:index="41" nillable="true" ma:displayName="Friendly Name" ma:default="" ma:internalName="TPFriendlyName">
      <xsd:simpleType>
        <xsd:restriction base="dms:Text"/>
      </xsd:simpleType>
    </xsd:element>
    <xsd:element name="FriendlyTitle" ma:index="42" nillable="true" ma:displayName="Friendly Title" ma:default="" ma:description="Shorter title to be used when displaying search results" ma:internalName="FriendlyTitle" ma:readOnly="false">
      <xsd:simpleType>
        <xsd:restriction base="dms:Text"/>
      </xsd:simpleType>
    </xsd:element>
    <xsd:element name="PrimaryImageGen" ma:index="43" nillable="true" ma:displayName="Generate Images?" ma:default="true" ma:internalName="PrimaryImageGen">
      <xsd:simpleType>
        <xsd:restriction base="dms:Boolean"/>
      </xsd:simpleType>
    </xsd:element>
    <xsd:element name="HandoffToMSDN" ma:index="44" nillable="true" ma:displayName="Handoff To MSDN Date" ma:default="" ma:internalName="HandoffToMSDN" ma:readOnly="false">
      <xsd:simpleType>
        <xsd:restriction base="dms:DateTime"/>
      </xsd:simpleType>
    </xsd:element>
    <xsd:element name="InProjectListLookup" ma:index="45" nillable="true" ma:displayName="InProjectListLookup" ma:list="{9E343742-310B-4684-A24C-1D137CB4B230}" ma:internalName="InProjectListLookup" ma:readOnly="true" ma:showField="InProjectList"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TPInstallLocation" ma:index="46" nillable="true" ma:displayName="Install Location" ma:default="" ma:internalName="TPInstallLocation">
      <xsd:simpleType>
        <xsd:restriction base="dms:Text"/>
      </xsd:simpleType>
    </xsd:element>
    <xsd:element name="InternalTagsTaxHTField0" ma:index="48" nillable="true" ma:taxonomy="true" ma:internalName="InternalTagsTaxHTField0" ma:taxonomyFieldName="InternalTags" ma:displayName="Internal Tags" ma:readOnly="false" ma:default="" ma:fieldId="{1490b8a4-2706-41ec-b5e3-73176dccf34e}" ma:taxonomyMulti="true" ma:sspId="8f79753a-75d3-41f5-8ca3-40b843941b4f" ma:termSetId="82b6639e-f7fc-4c18-ad2d-003a6e707765" ma:anchorId="00000000-0000-0000-0000-000000000000" ma:open="false" ma:isKeyword="false">
      <xsd:complexType>
        <xsd:sequence>
          <xsd:element ref="pc:Terms" minOccurs="0" maxOccurs="1"/>
        </xsd:sequence>
      </xsd:complexType>
    </xsd:element>
    <xsd:element name="IntlLangReview" ma:index="49" nillable="true" ma:displayName="Intl Lang QA Review Required?" ma:default="" ma:internalName="IntlLangReview" ma:readOnly="false">
      <xsd:simpleType>
        <xsd:restriction base="dms:Boolean"/>
      </xsd:simpleType>
    </xsd:element>
    <xsd:element name="IntlLangReviewer" ma:index="50" nillable="true" ma:displayName="Intl Lang QA Reviewer" ma:default="" ma:internalName="IntlLangReviewer" ma:readOnly="false">
      <xsd:simpleType>
        <xsd:restriction base="dms:Text"/>
      </xsd:simpleType>
    </xsd:element>
    <xsd:element name="MarketSpecific" ma:index="51" nillable="true" ma:displayName="Is Market Specific?" ma:default="" ma:internalName="MarketSpecific" ma:readOnly="false">
      <xsd:simpleType>
        <xsd:restriction base="dms:Boolean"/>
      </xsd:simpleType>
    </xsd:element>
    <xsd:element name="LastCompleteVersionLookup" ma:index="52" nillable="true" ma:displayName="Last Complete Version Lookup" ma:default="" ma:list="{9E343742-310B-4684-A24C-1D137CB4B230}" ma:internalName="LastCompleteVersionLookup" ma:readOnly="true" ma:showField="LastCompleteVersion"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HandOff" ma:index="53" nillable="true" ma:displayName="Last Hand-off" ma:default="" ma:internalName="LastHandOff" ma:readOnly="false">
      <xsd:simpleType>
        <xsd:restriction base="dms:DateTime"/>
      </xsd:simpleType>
    </xsd:element>
    <xsd:element name="LastModifiedDateTime" ma:index="54" nillable="true" ma:displayName="Last Modified Date" ma:default="" ma:internalName="LastModifiedDateTime" ma:readOnly="false">
      <xsd:simpleType>
        <xsd:restriction base="dms:DateTime"/>
      </xsd:simpleType>
    </xsd:element>
    <xsd:element name="LastPreviewErrorLookup" ma:index="55" nillable="true" ma:displayName="Last Preview Attempt Error" ma:default="" ma:list="{9E343742-310B-4684-A24C-1D137CB4B230}" ma:internalName="LastPreviewErrorLookup" ma:readOnly="true" ma:showField="LastPreviewError"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ResultLookup" ma:index="56" nillable="true" ma:displayName="Last Preview Attempt Result" ma:default="" ma:list="{9E343742-310B-4684-A24C-1D137CB4B230}" ma:internalName="LastPreviewResultLookup" ma:readOnly="true" ma:showField="LastPreviewResult"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AttemptDateLookup" ma:index="57" nillable="true" ma:displayName="Last Preview Attempted On" ma:default="" ma:list="{9E343742-310B-4684-A24C-1D137CB4B230}" ma:internalName="LastPreviewAttemptDateLookup" ma:readOnly="true" ma:showField="LastPreviewAttemptDat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edByLookup" ma:index="58" nillable="true" ma:displayName="Last Previewed By" ma:default="" ma:list="{9E343742-310B-4684-A24C-1D137CB4B230}" ma:internalName="LastPreviewedByLookup" ma:readOnly="true" ma:showField="LastPreviewedBy"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TimeLookup" ma:index="59" nillable="true" ma:displayName="Last Previewed Date" ma:default="" ma:list="{9E343742-310B-4684-A24C-1D137CB4B230}" ma:internalName="LastPreviewTimeLookup" ma:readOnly="true" ma:showField="LastPreviewTim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VersionLookup" ma:index="60" nillable="true" ma:displayName="Last Previewed Version" ma:default="" ma:list="{9E343742-310B-4684-A24C-1D137CB4B230}" ma:internalName="LastPreviewVersionLookup" ma:readOnly="true" ma:showField="LastPreviewVersion"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ErrorLookup" ma:index="61" nillable="true" ma:displayName="Last Publish Attempt Error" ma:default="" ma:list="{9E343742-310B-4684-A24C-1D137CB4B230}" ma:internalName="LastPublishErrorLookup" ma:readOnly="true" ma:showField="LastPublishError"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ResultLookup" ma:index="62" nillable="true" ma:displayName="Last Publish Attempt Result" ma:default="" ma:list="{9E343742-310B-4684-A24C-1D137CB4B230}" ma:internalName="LastPublishResultLookup" ma:readOnly="true" ma:showField="LastPublishResult"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AttemptDateLookup" ma:index="63" nillable="true" ma:displayName="Last Publish Attempted On" ma:default="" ma:list="{9E343742-310B-4684-A24C-1D137CB4B230}" ma:internalName="LastPublishAttemptDateLookup" ma:readOnly="true" ma:showField="LastPublishAttemptDat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edByLookup" ma:index="64" nillable="true" ma:displayName="Last Published By" ma:default="" ma:list="{9E343742-310B-4684-A24C-1D137CB4B230}" ma:internalName="LastPublishedByLookup" ma:readOnly="true" ma:showField="LastPublishedBy"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TimeLookup" ma:index="65" nillable="true" ma:displayName="Last Published Date" ma:default="" ma:list="{9E343742-310B-4684-A24C-1D137CB4B230}" ma:internalName="LastPublishTimeLookup" ma:readOnly="true" ma:showField="LastPublishTim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VersionLookup" ma:index="66" nillable="true" ma:displayName="Last Published Version" ma:default="" ma:list="{9E343742-310B-4684-A24C-1D137CB4B230}" ma:internalName="LastPublishVersionLookup" ma:readOnly="true" ma:showField="LastPublishVersion"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TPLaunchHelpLinkType" ma:index="67" nillable="true" ma:displayName="Launch Help Link Type" ma:default="Template" ma:internalName="TPLaunchHelpLinkType">
      <xsd:simpleType>
        <xsd:restriction base="dms:Choice">
          <xsd:enumeration value="Template"/>
          <xsd:enumeration value="Training"/>
          <xsd:enumeration value="URL"/>
          <xsd:enumeration value="None"/>
        </xsd:restriction>
      </xsd:simpleType>
    </xsd:element>
    <xsd:element name="LegacyData" ma:index="68" nillable="true" ma:displayName="Legacy Data" ma:default="" ma:internalName="LegacyData" ma:readOnly="false">
      <xsd:simpleType>
        <xsd:restriction base="dms:Note"/>
      </xsd:simpleType>
    </xsd:element>
    <xsd:element name="TPLaunchHelpLink" ma:index="69" nillable="true" ma:displayName="Link to Launch Help Topic" ma:default="" ma:internalName="TPLaunchHelpLink">
      <xsd:simpleType>
        <xsd:restriction base="dms:Text"/>
      </xsd:simpleType>
    </xsd:element>
    <xsd:element name="LocComments" ma:index="70" nillable="true" ma:displayName="Loc Approval Comments" ma:default="" ma:internalName="LocComments" ma:readOnly="false">
      <xsd:simpleType>
        <xsd:restriction base="dms:Note"/>
      </xsd:simpleType>
    </xsd:element>
    <xsd:element name="LocLastLocAttemptVersionLookup" ma:index="71" nillable="true" ma:displayName="Loc Last Loc Attempt Version" ma:default="" ma:list="{7DD1DCEC-E449-43D3-891F-7DC62F62AD21}" ma:internalName="LocLastLocAttemptVersionLookup" ma:readOnly="false" ma:showField="LastLocAttemptVersion" ma:web="4873beb7-5857-4685-be1f-d57550cc96cc">
      <xsd:simpleType>
        <xsd:restriction base="dms:Lookup"/>
      </xsd:simpleType>
    </xsd:element>
    <xsd:element name="LocLastLocAttemptVersionTypeLookup" ma:index="72" nillable="true" ma:displayName="Loc Last Loc Attempt Version Type" ma:default="" ma:list="{7DD1DCEC-E449-43D3-891F-7DC62F62AD21}" ma:internalName="LocLastLocAttemptVersionTypeLookup" ma:readOnly="true" ma:showField="LastLocAttemptVersionType" ma:web="4873beb7-5857-4685-be1f-d57550cc96cc">
      <xsd:simpleType>
        <xsd:restriction base="dms:Lookup"/>
      </xsd:simpleType>
    </xsd:element>
    <xsd:element name="LocManualTestRequired" ma:index="73" nillable="true" ma:displayName="Loc Manual Test Required" ma:default="" ma:internalName="LocManualTestRequired" ma:readOnly="false">
      <xsd:simpleType>
        <xsd:restriction base="dms:Boolean"/>
      </xsd:simpleType>
    </xsd:element>
    <xsd:element name="LocMarketGroupTiers2" ma:index="74" nillable="true" ma:displayName="Loc Market Group Tiers" ma:internalName="LocMarketGroupTiers2" ma:readOnly="false">
      <xsd:simpleType>
        <xsd:restriction base="dms:Unknown"/>
      </xsd:simpleType>
    </xsd:element>
    <xsd:element name="LocNewPublishedVersionLookup" ma:index="75" nillable="true" ma:displayName="Loc New Published Version Lookup" ma:default="" ma:list="{7DD1DCEC-E449-43D3-891F-7DC62F62AD21}" ma:internalName="LocNewPublishedVersionLookup" ma:readOnly="true" ma:showField="NewPublishedVersion" ma:web="4873beb7-5857-4685-be1f-d57550cc96cc">
      <xsd:simpleType>
        <xsd:restriction base="dms:Lookup"/>
      </xsd:simpleType>
    </xsd:element>
    <xsd:element name="LocOverallHandbackStatusLookup" ma:index="76" nillable="true" ma:displayName="Loc Overall Handback Status" ma:default="" ma:list="{7DD1DCEC-E449-43D3-891F-7DC62F62AD21}" ma:internalName="LocOverallHandbackStatusLookup" ma:readOnly="true" ma:showField="OverallHandbackStatus" ma:web="4873beb7-5857-4685-be1f-d57550cc96cc">
      <xsd:simpleType>
        <xsd:restriction base="dms:Lookup"/>
      </xsd:simpleType>
    </xsd:element>
    <xsd:element name="LocOverallLocStatusLookup" ma:index="77" nillable="true" ma:displayName="Loc Overall Localize Status" ma:default="" ma:list="{7DD1DCEC-E449-43D3-891F-7DC62F62AD21}" ma:internalName="LocOverallLocStatusLookup" ma:readOnly="true" ma:showField="OverallLocStatus" ma:web="4873beb7-5857-4685-be1f-d57550cc96cc">
      <xsd:simpleType>
        <xsd:restriction base="dms:Lookup"/>
      </xsd:simpleType>
    </xsd:element>
    <xsd:element name="LocOverallPreviewStatusLookup" ma:index="78" nillable="true" ma:displayName="Loc Overall Preview Status" ma:default="" ma:list="{7DD1DCEC-E449-43D3-891F-7DC62F62AD21}" ma:internalName="LocOverallPreviewStatusLookup" ma:readOnly="true" ma:showField="OverallPreviewStatus" ma:web="4873beb7-5857-4685-be1f-d57550cc96cc">
      <xsd:simpleType>
        <xsd:restriction base="dms:Lookup"/>
      </xsd:simpleType>
    </xsd:element>
    <xsd:element name="LocOverallPublishStatusLookup" ma:index="79" nillable="true" ma:displayName="Loc Overall Publish Status" ma:default="" ma:list="{7DD1DCEC-E449-43D3-891F-7DC62F62AD21}" ma:internalName="LocOverallPublishStatusLookup" ma:readOnly="true" ma:showField="OverallPublishStatus" ma:web="4873beb7-5857-4685-be1f-d57550cc96cc">
      <xsd:simpleType>
        <xsd:restriction base="dms:Lookup"/>
      </xsd:simpleType>
    </xsd:element>
    <xsd:element name="IntlLocPriority" ma:index="80" nillable="true" ma:displayName="Loc Priority" ma:default="" ma:internalName="IntlLocPriority" ma:readOnly="false">
      <xsd:simpleType>
        <xsd:restriction base="dms:Unknown"/>
      </xsd:simpleType>
    </xsd:element>
    <xsd:element name="LocProcessedForHandoffsLookup" ma:index="81" nillable="true" ma:displayName="Loc Processed For Handoffs" ma:default="" ma:list="{7DD1DCEC-E449-43D3-891F-7DC62F62AD21}" ma:internalName="LocProcessedForHandoffsLookup" ma:readOnly="true" ma:showField="ProcessedForHandoffs" ma:web="4873beb7-5857-4685-be1f-d57550cc96cc">
      <xsd:simpleType>
        <xsd:restriction base="dms:Lookup"/>
      </xsd:simpleType>
    </xsd:element>
    <xsd:element name="LocProcessedForMarketsLookup" ma:index="82" nillable="true" ma:displayName="Loc Processed For Markets" ma:default="" ma:list="{7DD1DCEC-E449-43D3-891F-7DC62F62AD21}" ma:internalName="LocProcessedForMarketsLookup" ma:readOnly="true" ma:showField="ProcessedForMarkets" ma:web="4873beb7-5857-4685-be1f-d57550cc96cc">
      <xsd:simpleType>
        <xsd:restriction base="dms:Lookup"/>
      </xsd:simpleType>
    </xsd:element>
    <xsd:element name="LocPublishedDependentAssetsLookup" ma:index="83" nillable="true" ma:displayName="Loc Published Dependent Assets" ma:default="" ma:list="{7DD1DCEC-E449-43D3-891F-7DC62F62AD21}" ma:internalName="LocPublishedDependentAssetsLookup" ma:readOnly="true" ma:showField="PublishedDependentAssets" ma:web="4873beb7-5857-4685-be1f-d57550cc96cc">
      <xsd:simpleType>
        <xsd:restriction base="dms:Lookup"/>
      </xsd:simpleType>
    </xsd:element>
    <xsd:element name="LocPublishedLinkedAssetsLookup" ma:index="84" nillable="true" ma:displayName="Loc Published Linked Assets" ma:default="" ma:list="{7DD1DCEC-E449-43D3-891F-7DC62F62AD21}" ma:internalName="LocPublishedLinkedAssetsLookup" ma:readOnly="true" ma:showField="PublishedLinkedAssets" ma:web="4873beb7-5857-4685-be1f-d57550cc96cc">
      <xsd:simpleType>
        <xsd:restriction base="dms:Lookup"/>
      </xsd:simpleType>
    </xsd:element>
    <xsd:element name="LocRecommendedHandoff" ma:index="85" nillable="true" ma:displayName="Loc Recommended Handoff" ma:default="" ma:indexed="true" ma:internalName="LocRecommendedHandoff" ma:readOnly="false">
      <xsd:simpleType>
        <xsd:restriction base="dms:Text"/>
      </xsd:simpleType>
    </xsd:element>
    <xsd:element name="LocalizationTagsTaxHTField0" ma:index="87" nillable="true" ma:taxonomy="true" ma:internalName="LocalizationTagsTaxHTField0" ma:taxonomyFieldName="LocalizationTags" ma:displayName="Localization Tags" ma:readOnly="false" ma:default="" ma:fieldId="{00f02cb3-2c7c-424a-9c61-10e9b6878429}" ma:taxonomyMulti="true" ma:sspId="8f79753a-75d3-41f5-8ca3-40b843941b4f" ma:termSetId="5b7703a5-8e8b-4b58-8b31-1cea35331da3" ma:anchorId="00000000-0000-0000-0000-000000000000" ma:open="false" ma:isKeyword="false">
      <xsd:complexType>
        <xsd:sequence>
          <xsd:element ref="pc:Terms" minOccurs="0" maxOccurs="1"/>
        </xsd:sequence>
      </xsd:complexType>
    </xsd:element>
    <xsd:element name="MachineTranslated" ma:index="88" nillable="true" ma:displayName="Machine Translated" ma:default="" ma:internalName="MachineTranslated" ma:readOnly="false">
      <xsd:simpleType>
        <xsd:restriction base="dms:Boolean"/>
      </xsd:simpleType>
    </xsd:element>
    <xsd:element name="Manager" ma:index="89" nillable="true" ma:displayName="Manager" ma:hidden="true" ma:internalName="Manager" ma:readOnly="false">
      <xsd:simpleType>
        <xsd:restriction base="dms:Text"/>
      </xsd:simpleType>
    </xsd:element>
    <xsd:element name="Markets" ma:index="90" nillable="true" ma:displayName="Markets" ma:default="" ma:description="Leave blank to show in all markets" ma:list="{2FBD1B11-2ACE-4FDC-B5A3-635D4ADF6F1B}" ma:internalName="Markets" ma:readOnly="false" ma:showField="MarketNam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Milestone" ma:index="91" nillable="true" ma:displayName="Milestone" ma:default="" ma:internalName="Milestone" ma:readOnly="false">
      <xsd:simpleType>
        <xsd:restriction base="dms:Unknown"/>
      </xsd:simpleType>
    </xsd:element>
    <xsd:element name="TPNamespace" ma:index="94" nillable="true" ma:displayName="Namespace" ma:default="" ma:internalName="TPNamespace">
      <xsd:simpleType>
        <xsd:restriction base="dms:Text"/>
      </xsd:simpleType>
    </xsd:element>
    <xsd:element name="NumericId" ma:index="95" nillable="true" ma:displayName="Numeric ID" ma:default="" ma:indexed="true" ma:internalName="NumericId" ma:readOnly="false">
      <xsd:simpleType>
        <xsd:restriction base="dms:Number"/>
      </xsd:simpleType>
    </xsd:element>
    <xsd:element name="NumOfRatingsLookup" ma:index="96" nillable="true" ma:displayName="NumOfRatings" ma:default="" ma:list="{9E343742-310B-4684-A24C-1D137CB4B230}" ma:internalName="NumOfRatingsLookup" ma:readOnly="true" ma:showField="NumOfRatings"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OOCacheId" ma:index="97" nillable="true" ma:displayName="OOCacheId" ma:internalName="OOCacheId" ma:readOnly="false">
      <xsd:simpleType>
        <xsd:restriction base="dms:Text"/>
      </xsd:simpleType>
    </xsd:element>
    <xsd:element name="OpenTemplate" ma:index="98" nillable="true" ma:displayName="Open Template" ma:default="true" ma:internalName="OpenTemplate">
      <xsd:simpleType>
        <xsd:restriction base="dms:Boolean"/>
      </xsd:simpleType>
    </xsd:element>
    <xsd:element name="OriginAsset" ma:index="99" nillable="true" ma:displayName="Origin Asset" ma:default="" ma:internalName="OriginAsset" ma:readOnly="false">
      <xsd:simpleType>
        <xsd:restriction base="dms:Text"/>
      </xsd:simpleType>
    </xsd:element>
    <xsd:element name="OriginalRelease" ma:index="100" nillable="true" ma:displayName="Original Release" ma:default="15" ma:internalName="OriginalRelease" ma:readOnly="false">
      <xsd:simpleType>
        <xsd:restriction base="dms:Choice">
          <xsd:enumeration value="14"/>
          <xsd:enumeration value="15"/>
          <xsd:enumeration value="16"/>
        </xsd:restriction>
      </xsd:simpleType>
    </xsd:element>
    <xsd:element name="OriginalSourceMarket" ma:index="101" nillable="true" ma:displayName="Original Source Market Group" ma:default="" ma:internalName="OriginalSourceMarket" ma:readOnly="false">
      <xsd:simpleType>
        <xsd:restriction base="dms:Text"/>
      </xsd:simpleType>
    </xsd:element>
    <xsd:element name="OutputCachingOn" ma:index="102" nillable="true" ma:displayName="Output Caching" ma:default="true" ma:hidden="true" ma:internalName="OutputCachingOn" ma:readOnly="false">
      <xsd:simpleType>
        <xsd:restriction base="dms:Boolean"/>
      </xsd:simpleType>
    </xsd:element>
    <xsd:element name="ParentAssetId" ma:index="103" nillable="true" ma:displayName="Parent Asset Id" ma:default="" ma:internalName="ParentAssetId" ma:readOnly="false">
      <xsd:simpleType>
        <xsd:restriction base="dms:Text"/>
      </xsd:simpleType>
    </xsd:element>
    <xsd:element name="PlannedPubDate" ma:index="104" nillable="true" ma:displayName="Planned Publish Date" ma:default="" ma:indexed="true" ma:internalName="PlannedPubDate" ma:readOnly="false">
      <xsd:simpleType>
        <xsd:restriction base="dms:DateTime"/>
      </xsd:simpleType>
    </xsd:element>
    <xsd:element name="PolicheckWords" ma:index="105" nillable="true" ma:displayName="Policheck Words" ma:default="" ma:internalName="PolicheckWords" ma:readOnly="false">
      <xsd:simpleType>
        <xsd:restriction base="dms:Text"/>
      </xsd:simpleType>
    </xsd:element>
    <xsd:element name="BusinessGroup" ma:index="106" nillable="true" ma:displayName="Product Division Owner" ma:default="" ma:internalName="BusinessGroup" ma:readOnly="false">
      <xsd:simpleType>
        <xsd:restriction base="dms:Unknown"/>
      </xsd:simpleType>
    </xsd:element>
    <xsd:element name="UAProjectedTotalWords" ma:index="107" nillable="true" ma:displayName="Projected Word Count" ma:default="" ma:internalName="UAProjectedTotalWords" ma:readOnly="false">
      <xsd:simpleType>
        <xsd:restriction base="dms:Unknown"/>
      </xsd:simpleType>
    </xsd:element>
    <xsd:element name="Provider" ma:index="108" nillable="true" ma:displayName="Provider" ma:default="" ma:internalName="Provider" ma:readOnly="false">
      <xsd:simpleType>
        <xsd:restriction base="dms:Unknown"/>
      </xsd:simpleType>
    </xsd:element>
    <xsd:element name="Providers" ma:index="109" nillable="true" ma:displayName="Providers" ma:default="" ma:internalName="Providers">
      <xsd:simpleType>
        <xsd:restriction base="dms:Unknown"/>
      </xsd:simpleType>
    </xsd:element>
    <xsd:element name="PublishStatusLookup" ma:index="110" nillable="true" ma:displayName="Publish Status" ma:default="" ma:list="{9E343742-310B-4684-A24C-1D137CB4B230}" ma:internalName="PublishStatusLookup" ma:readOnly="false" ma:showField="PublishStatus"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PublishTargets" ma:index="111" nillable="true" ma:displayName="Publish Target" ma:default="OfficeOnlineVNext" ma:internalName="PublishTargets" ma:readOnly="false">
      <xsd:simpleType>
        <xsd:restriction base="dms:Unknown"/>
      </xsd:simpleType>
    </xsd:element>
    <xsd:element name="RecommendationsModifier" ma:index="112" nillable="true" ma:displayName="Recommendations Modifier" ma:default="" ma:internalName="RecommendationsModifier" ma:readOnly="false">
      <xsd:simpleType>
        <xsd:restriction base="dms:Number"/>
      </xsd:simpleType>
    </xsd:element>
    <xsd:element name="ArtSampleDocs" ma:index="113" nillable="true" ma:displayName="Sample Docs" ma:default="" ma:hidden="true" ma:internalName="ArtSampleDocs" ma:readOnly="false">
      <xsd:simpleType>
        <xsd:restriction base="dms:Text"/>
      </xsd:simpleType>
    </xsd:element>
    <xsd:element name="ScenarioTagsTaxHTField0" ma:index="115" nillable="true" ma:taxonomy="true" ma:internalName="ScenarioTagsTaxHTField0" ma:taxonomyFieldName="ScenarioTags" ma:displayName="Scenarios" ma:readOnly="false" ma:default="" ma:fieldId="{93aef74d-6c78-4815-8310-51477dceeccc}" ma:taxonomyMulti="true" ma:sspId="8f79753a-75d3-41f5-8ca3-40b843941b4f" ma:termSetId="4b7d5f16-e2f2-4fc0-bab3-6e8b931e57d6" ma:anchorId="00000000-0000-0000-0000-000000000000" ma:open="false" ma:isKeyword="false">
      <xsd:complexType>
        <xsd:sequence>
          <xsd:element ref="pc:Terms" minOccurs="0" maxOccurs="1"/>
        </xsd:sequence>
      </xsd:complexType>
    </xsd:element>
    <xsd:element name="ShowIn" ma:index="117" nillable="true" ma:displayName="Show In" ma:default="Show everywhere" ma:internalName="ShowIn" ma:readOnly="false">
      <xsd:simpleType>
        <xsd:restriction base="dms:Choice">
          <xsd:enumeration value="Hide on web"/>
          <xsd:enumeration value="On Web no search"/>
          <xsd:enumeration value="Show everywhere"/>
          <xsd:enumeration value="Special use only"/>
        </xsd:restriction>
      </xsd:simpleType>
    </xsd:element>
    <xsd:element name="SourceTitle" ma:index="118" nillable="true" ma:displayName="Source Title" ma:default="" ma:indexed="true" ma:internalName="SourceTitle" ma:readOnly="false">
      <xsd:simpleType>
        <xsd:restriction base="dms:Text"/>
      </xsd:simpleType>
    </xsd:element>
    <xsd:element name="CSXSubmissionDate" ma:index="119" nillable="true" ma:displayName="Submission Date" ma:default="" ma:internalName="CSXSubmissionDate" ma:readOnly="false">
      <xsd:simpleType>
        <xsd:restriction base="dms:DateTime"/>
      </xsd:simpleType>
    </xsd:element>
    <xsd:element name="SubmitterId" ma:index="120" nillable="true" ma:displayName="Submitter ID" ma:default="" ma:internalName="SubmitterId" ma:readOnly="false">
      <xsd:simpleType>
        <xsd:restriction base="dms:Text"/>
      </xsd:simpleType>
    </xsd:element>
    <xsd:element name="TaxCatchAll" ma:index="121" nillable="true" ma:displayName="Taxonomy Catch All Column" ma:hidden="true" ma:list="{530f955b-6704-4601-bd83-f81d87f1e440}" ma:internalName="TaxCatchAll" ma:showField="CatchAllData"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TaxCatchAllLabel" ma:index="122" nillable="true" ma:displayName="Taxonomy Catch All Column1" ma:hidden="true" ma:list="{530f955b-6704-4601-bd83-f81d87f1e440}" ma:internalName="TaxCatchAllLabel" ma:readOnly="true" ma:showField="CatchAllDataLabel"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TemplateStatus" ma:index="123" nillable="true" ma:displayName="Template Status" ma:default="" ma:internalName="TemplateStatus">
      <xsd:simpleType>
        <xsd:restriction base="dms:Unknown"/>
      </xsd:simpleType>
    </xsd:element>
    <xsd:element name="TemplateTemplateType" ma:index="124" nillable="true" ma:displayName="Template Type" ma:default="" ma:internalName="TemplateTemplateType">
      <xsd:simpleType>
        <xsd:restriction base="dms:Unknown"/>
      </xsd:simpleType>
    </xsd:element>
    <xsd:element name="ThumbnailAssetId" ma:index="125" nillable="true" ma:displayName="Thumbnail Image Asset" ma:default="" ma:internalName="ThumbnailAssetId" ma:readOnly="false">
      <xsd:simpleType>
        <xsd:restriction base="dms:Text"/>
      </xsd:simpleType>
    </xsd:element>
    <xsd:element name="TimesCloned" ma:index="126" nillable="true" ma:displayName="Times Cloned" ma:default="" ma:internalName="TimesCloned" ma:readOnly="false">
      <xsd:simpleType>
        <xsd:restriction base="dms:Number"/>
      </xsd:simpleType>
    </xsd:element>
    <xsd:element name="TrustLevel" ma:index="128" nillable="true" ma:displayName="Trust Level" ma:default="1 Microsoft Managed Content" ma:internalName="TrustLevel" ma:readOnly="false">
      <xsd:simpleType>
        <xsd:restriction base="dms:Unknown"/>
      </xsd:simpleType>
    </xsd:element>
    <xsd:element name="UALocComments" ma:index="129" nillable="true" ma:displayName="UA Loc Comments" ma:default="" ma:internalName="UALocComments" ma:readOnly="false">
      <xsd:simpleType>
        <xsd:restriction base="dms:Note"/>
      </xsd:simpleType>
    </xsd:element>
    <xsd:element name="UALocRecommendation" ma:index="130" nillable="true" ma:displayName="UA Loc Recommendation" ma:default="Localize" ma:internalName="UALocRecommendation" ma:readOnly="false">
      <xsd:simpleType>
        <xsd:restriction base="dms:Choice">
          <xsd:enumeration value="Localize"/>
          <xsd:enumeration value="Never Localize"/>
          <xsd:enumeration value="Priority Localize"/>
        </xsd:restriction>
      </xsd:simpleType>
    </xsd:element>
    <xsd:element name="UANotes" ma:index="131" nillable="true" ma:displayName="UA Notes" ma:default="" ma:internalName="UANotes" ma:readOnly="false">
      <xsd:simpleType>
        <xsd:restriction base="dms:Note"/>
      </xsd:simpleType>
    </xsd:element>
    <xsd:element name="TPAppVersion" ma:index="132" nillable="true" ma:displayName="Version" ma:default="" ma:internalName="TPAppVersion">
      <xsd:simpleType>
        <xsd:restriction base="dms:Text"/>
      </xsd:simpleType>
    </xsd:element>
    <xsd:element name="VoteCount" ma:index="133" nillable="true" ma:displayName="Vote Count" ma:default="" ma:internalName="VoteCount" ma:readOnly="fals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22" ma:displayName="Content Type"/>
        <xsd:element ref="dc:title" minOccurs="0" maxOccurs="1" ma:index="127"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0A765CE0-A8A0-42E0-82D2-3F870DB4D5F7}">
  <ds:schemaRefs>
    <ds:schemaRef ds:uri="http://schemas.microsoft.com/sharepoint/v3/contenttype/forms"/>
  </ds:schemaRefs>
</ds:datastoreItem>
</file>

<file path=customXml/itemProps2.xml><?xml version="1.0" encoding="utf-8"?>
<ds:datastoreItem xmlns:ds="http://schemas.openxmlformats.org/officeDocument/2006/customXml" ds:itemID="{45076977-ECB7-44C2-A70D-853BB6B41242}">
  <ds:schemaRefs>
    <ds:schemaRef ds:uri="http://purl.org/dc/elements/1.1/"/>
    <ds:schemaRef ds:uri="4873beb7-5857-4685-be1f-d57550cc96cc"/>
    <ds:schemaRef ds:uri="http://schemas.openxmlformats.org/package/2006/metadata/core-properties"/>
    <ds:schemaRef ds:uri="http://purl.org/dc/terms/"/>
    <ds:schemaRef ds:uri="http://schemas.microsoft.com/office/2006/metadata/properties"/>
    <ds:schemaRef ds:uri="http://schemas.microsoft.com/office/infopath/2007/PartnerControls"/>
    <ds:schemaRef ds:uri="http://schemas.microsoft.com/office/2006/documentManagement/types"/>
    <ds:schemaRef ds:uri="http://www.w3.org/XML/1998/namespace"/>
    <ds:schemaRef ds:uri="http://purl.org/dc/dcmitype/"/>
  </ds:schemaRefs>
</ds:datastoreItem>
</file>

<file path=customXml/itemProps3.xml><?xml version="1.0" encoding="utf-8"?>
<ds:datastoreItem xmlns:ds="http://schemas.openxmlformats.org/officeDocument/2006/customXml" ds:itemID="{41BC18E0-614B-4152-A3EE-8AA2B60C721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873beb7-5857-4685-be1f-d57550cc96c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Červená prezentace s paprsky (širokoúhlý formát)</Template>
  <TotalTime>1898</TotalTime>
  <Words>211</Words>
  <Application>Microsoft Office PowerPoint</Application>
  <PresentationFormat>Vlastní</PresentationFormat>
  <Paragraphs>88</Paragraphs>
  <Slides>9</Slides>
  <Notes>2</Notes>
  <HiddenSlides>0</HiddenSlides>
  <MMClips>0</MMClips>
  <ScaleCrop>false</ScaleCrop>
  <HeadingPairs>
    <vt:vector size="6" baseType="variant">
      <vt:variant>
        <vt:lpstr>Použitá písma</vt:lpstr>
      </vt:variant>
      <vt:variant>
        <vt:i4>3</vt:i4>
      </vt:variant>
      <vt:variant>
        <vt:lpstr>Motiv</vt:lpstr>
      </vt:variant>
      <vt:variant>
        <vt:i4>1</vt:i4>
      </vt:variant>
      <vt:variant>
        <vt:lpstr>Nadpisy snímků</vt:lpstr>
      </vt:variant>
      <vt:variant>
        <vt:i4>9</vt:i4>
      </vt:variant>
    </vt:vector>
  </HeadingPairs>
  <TitlesOfParts>
    <vt:vector size="13" baseType="lpstr">
      <vt:lpstr>Arial</vt:lpstr>
      <vt:lpstr>Cambria</vt:lpstr>
      <vt:lpstr>Tahoma</vt:lpstr>
      <vt:lpstr>Červené paprsky (16:9)</vt:lpstr>
      <vt:lpstr>Literatura za SAfíjovců</vt:lpstr>
      <vt:lpstr>Historický úvod  </vt:lpstr>
      <vt:lpstr>Literatura za Safíjovců</vt:lpstr>
      <vt:lpstr> Příčiny Regrese (?)</vt:lpstr>
      <vt:lpstr>Tazkire a názory literárních vědců:</vt:lpstr>
      <vt:lpstr>   Kritika</vt:lpstr>
      <vt:lpstr>šáh Esmá´íl I., اسماعیل صفوی</vt:lpstr>
      <vt:lpstr>MOHTAŠAM Kášání محتشم کاشانی   z. 1588</vt:lpstr>
      <vt:lpstr>  Sáeb-e Tabrízí 1592 – 1676 </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Literatura za SAfíjovců</dc:title>
  <dc:creator>eva jara</dc:creator>
  <cp:lastModifiedBy>eva jara</cp:lastModifiedBy>
  <cp:revision>28</cp:revision>
  <dcterms:created xsi:type="dcterms:W3CDTF">2020-11-08T18:18:01Z</dcterms:created>
  <dcterms:modified xsi:type="dcterms:W3CDTF">2020-11-10T09:39:47Z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nternalTags">
    <vt:lpwstr/>
  </property>
  <property fmtid="{D5CDD505-2E9C-101B-9397-08002B2CF9AE}" pid="3" name="ContentTypeId">
    <vt:lpwstr>0x0101006EDDDB5EE6D98C44930B742096920B300400F5B6D36B3EF94B4E9A635CDF2A18F5B8</vt:lpwstr>
  </property>
  <property fmtid="{D5CDD505-2E9C-101B-9397-08002B2CF9AE}" pid="4" name="FeatureTags">
    <vt:lpwstr/>
  </property>
  <property fmtid="{D5CDD505-2E9C-101B-9397-08002B2CF9AE}" pid="5" name="LocalizationTags">
    <vt:lpwstr/>
  </property>
  <property fmtid="{D5CDD505-2E9C-101B-9397-08002B2CF9AE}" pid="6" name="ScenarioTags">
    <vt:lpwstr/>
  </property>
  <property fmtid="{D5CDD505-2E9C-101B-9397-08002B2CF9AE}" pid="7" name="CampaignTags">
    <vt:lpwstr/>
  </property>
</Properties>
</file>