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60" r:id="rId7"/>
    <p:sldId id="276" r:id="rId8"/>
    <p:sldId id="264" r:id="rId9"/>
    <p:sldId id="265" r:id="rId10"/>
    <p:sldId id="266" r:id="rId11"/>
    <p:sldId id="267" r:id="rId12"/>
    <p:sldId id="257" r:id="rId13"/>
    <p:sldId id="258" r:id="rId14"/>
    <p:sldId id="259" r:id="rId15"/>
    <p:sldId id="270" r:id="rId16"/>
    <p:sldId id="271" r:id="rId17"/>
    <p:sldId id="268" r:id="rId18"/>
    <p:sldId id="26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B3DF"/>
    <a:srgbClr val="923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 snapToGrid="0">
      <p:cViewPr varScale="1">
        <p:scale>
          <a:sx n="92" d="100"/>
          <a:sy n="92" d="100"/>
        </p:scale>
        <p:origin x="3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68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79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80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10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1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26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39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69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3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8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48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FD658-CBD2-4376-8C80-E740D4AF357F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35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3      Restaurace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294172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nechce/ nechtějí…? Co chce/ chtějí dělat? 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81A6062-5A71-4254-BC1A-55855D04B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55526" y="4131425"/>
            <a:ext cx="3498273" cy="20455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959A493-8855-4CED-B8F2-652BB5F85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795" y="2658173"/>
            <a:ext cx="3369525" cy="38012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6B72089-7214-4AA3-B00E-575CF58AA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890" y="1066229"/>
            <a:ext cx="4195544" cy="4087965"/>
          </a:xfrm>
          <a:prstGeom prst="rect">
            <a:avLst/>
          </a:prstGeom>
        </p:spPr>
      </p:pic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FBAAC88B-659E-4F72-A4C8-49B724ADEC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0" y="1334013"/>
            <a:ext cx="4086795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8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1CFF856B-806B-4C38-BFF5-F5C317BB0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48" y="399870"/>
            <a:ext cx="4677428" cy="258163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64" y="3116621"/>
            <a:ext cx="4938723" cy="3762161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D664D58-97AE-48CD-AF1A-76AE1173E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9702" y="3208713"/>
            <a:ext cx="3210098" cy="296825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F3FA67A5-2152-4F49-A1C7-82453FC2CC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50362" y="3208713"/>
            <a:ext cx="4253946" cy="37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18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" y="168897"/>
            <a:ext cx="9178401" cy="616030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21920" y="2743200"/>
            <a:ext cx="3261360" cy="41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21920" y="4648200"/>
            <a:ext cx="242316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167640" y="5361966"/>
            <a:ext cx="170688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8534400" y="487680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Co je špatně?</a:t>
            </a:r>
          </a:p>
        </p:txBody>
      </p:sp>
    </p:spTree>
    <p:extLst>
      <p:ext uri="{BB962C8B-B14F-4D97-AF65-F5344CB8AC3E}">
        <p14:creationId xmlns:p14="http://schemas.microsoft.com/office/powerpoint/2010/main" val="198045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                                            </a:t>
            </a:r>
            <a:r>
              <a:rPr lang="cs-CZ" b="1" dirty="0">
                <a:solidFill>
                  <a:srgbClr val="FF0000"/>
                </a:solidFill>
              </a:rPr>
              <a:t>Co je špatně?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946" y="563880"/>
            <a:ext cx="6348894" cy="469580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48640" y="1447800"/>
            <a:ext cx="370332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48640" y="2103120"/>
            <a:ext cx="227076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48640" y="3611880"/>
            <a:ext cx="20193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48640" y="4176700"/>
            <a:ext cx="3855720" cy="4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7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3" y="1325880"/>
            <a:ext cx="11438021" cy="412843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Co je špatně?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0396"/>
            <a:ext cx="10515600" cy="485108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76463" y="3208422"/>
            <a:ext cx="3593432" cy="57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7251032" y="3240505"/>
            <a:ext cx="410276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7251032" y="4690544"/>
            <a:ext cx="1780674" cy="539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37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Fráze v restauraci. ROZUMÍTE?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838200" y="1066800"/>
            <a:ext cx="5181600" cy="5110163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sz="3200" dirty="0"/>
              <a:t>Co si dáte?</a:t>
            </a:r>
          </a:p>
          <a:p>
            <a:r>
              <a:rPr lang="cs-CZ" sz="3200" dirty="0"/>
              <a:t>Dám si....</a:t>
            </a:r>
          </a:p>
          <a:p>
            <a:r>
              <a:rPr lang="cs-CZ" sz="3200" dirty="0"/>
              <a:t>Desítka, dvanáctka</a:t>
            </a:r>
          </a:p>
          <a:p>
            <a:r>
              <a:rPr lang="cs-CZ" sz="3200" dirty="0"/>
              <a:t>Dobrou chuť! </a:t>
            </a:r>
          </a:p>
          <a:p>
            <a:r>
              <a:rPr lang="cs-CZ" sz="3200" dirty="0"/>
              <a:t>Zaplatíme.</a:t>
            </a:r>
          </a:p>
          <a:p>
            <a:r>
              <a:rPr lang="cs-CZ" sz="3200" dirty="0"/>
              <a:t>Dohromady, nebo zvlášť?</a:t>
            </a:r>
          </a:p>
          <a:p>
            <a:endParaRPr lang="cs-CZ" sz="3200" dirty="0"/>
          </a:p>
          <a:p>
            <a:r>
              <a:rPr lang="cs-CZ" sz="3200" dirty="0"/>
              <a:t>Ještě jedno?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202680" y="1066800"/>
            <a:ext cx="5151120" cy="5110163"/>
          </a:xfrm>
        </p:spPr>
        <p:txBody>
          <a:bodyPr>
            <a:normAutofit/>
          </a:bodyPr>
          <a:lstStyle/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6357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5DFD513-A8DA-4995-A4D8-E6150A12B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05" y="153136"/>
            <a:ext cx="9721720" cy="51941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396A661-BA4D-4F79-B0A7-315F86D4D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8" y="365125"/>
            <a:ext cx="10373412" cy="15334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E223C2-8014-4178-9FE7-A404825D7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157" y="5674935"/>
            <a:ext cx="5331643" cy="5020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646157D-CDA6-413B-95D2-B53C15521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28082" y="365125"/>
            <a:ext cx="1847654" cy="58118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Čtou</a:t>
            </a:r>
          </a:p>
          <a:p>
            <a:r>
              <a:rPr lang="cs-CZ" dirty="0"/>
              <a:t>Je, jsem</a:t>
            </a:r>
          </a:p>
          <a:p>
            <a:r>
              <a:rPr lang="cs-CZ" dirty="0"/>
              <a:t>Nejím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Nechci</a:t>
            </a:r>
          </a:p>
          <a:p>
            <a:r>
              <a:rPr lang="cs-CZ" dirty="0"/>
              <a:t>Nepiju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Si dáš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Nechci</a:t>
            </a:r>
          </a:p>
          <a:p>
            <a:r>
              <a:rPr lang="cs-CZ" dirty="0"/>
              <a:t>Mám ráda</a:t>
            </a:r>
          </a:p>
        </p:txBody>
      </p:sp>
    </p:spTree>
    <p:extLst>
      <p:ext uri="{BB962C8B-B14F-4D97-AF65-F5344CB8AC3E}">
        <p14:creationId xmlns:p14="http://schemas.microsoft.com/office/powerpoint/2010/main" val="11921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44640" cy="67025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3648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6160" y="563880"/>
            <a:ext cx="4099560" cy="5613083"/>
          </a:xfrm>
        </p:spPr>
        <p:txBody>
          <a:bodyPr/>
          <a:lstStyle/>
          <a:p>
            <a:pPr>
              <a:spcBef>
                <a:spcPts val="4200"/>
              </a:spcBef>
            </a:pPr>
            <a:r>
              <a:rPr lang="cs-CZ" dirty="0"/>
              <a:t>A</a:t>
            </a:r>
          </a:p>
          <a:p>
            <a:pPr>
              <a:spcBef>
                <a:spcPts val="4200"/>
              </a:spcBef>
            </a:pPr>
            <a:r>
              <a:rPr lang="cs-CZ" dirty="0"/>
              <a:t>A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7698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838200" y="304800"/>
            <a:ext cx="9646920" cy="6032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03920" y="304800"/>
            <a:ext cx="3169920" cy="5872163"/>
          </a:xfrm>
        </p:spPr>
        <p:txBody>
          <a:bodyPr>
            <a:normAutofit/>
          </a:bodyPr>
          <a:lstStyle/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5" y="527137"/>
            <a:ext cx="6240905" cy="424534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390" y="3825240"/>
            <a:ext cx="5366649" cy="280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5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EABDDC-5F58-46CD-A2A8-1D7606298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002" y="365126"/>
            <a:ext cx="10670798" cy="723842"/>
          </a:xfrm>
        </p:spPr>
        <p:txBody>
          <a:bodyPr/>
          <a:lstStyle/>
          <a:p>
            <a:r>
              <a:rPr lang="cs-CZ" dirty="0"/>
              <a:t>Str.30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02F80E1-4DDA-4DDC-AC5F-D89081940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002" y="1554376"/>
            <a:ext cx="9019798" cy="428930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E8679B9-A6F3-40B1-BA71-78FF08653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02" y="1088968"/>
            <a:ext cx="9993347" cy="540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4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E4F99-3AF9-4D19-A178-4F767DB2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31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338ED60-5F3B-4108-8A91-7C7310940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698" y="1965007"/>
            <a:ext cx="9029527" cy="39015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704A137-E833-4F00-8A44-06EC96A66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98" y="739874"/>
            <a:ext cx="10717121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2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B655B-D272-4D87-A7E2-03B8E36F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27" y="365126"/>
            <a:ext cx="10741773" cy="740468"/>
          </a:xfrm>
        </p:spPr>
        <p:txBody>
          <a:bodyPr/>
          <a:lstStyle/>
          <a:p>
            <a:r>
              <a:rPr lang="cs-CZ" dirty="0"/>
              <a:t>Str.33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91D430-3AF1-4067-B2B9-F38547C7C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62" y="1166496"/>
            <a:ext cx="10204218" cy="5326377"/>
          </a:xfrm>
          <a:prstGeom prst="rect">
            <a:avLst/>
          </a:prstGeo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4E97D8C-08D9-4944-88DD-DA50F31C0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AB9AA17-30B6-4D7B-8CED-6746D4625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7398"/>
            <a:ext cx="11260325" cy="532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7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09398E-B813-4E80-85EE-5CB211DF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5F1115-8E8C-4F4B-959A-470B24233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5107E88-4796-4EA7-B08B-E54B65415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"/>
          <a:stretch/>
        </p:blipFill>
        <p:spPr>
          <a:xfrm>
            <a:off x="83127" y="1130519"/>
            <a:ext cx="11892742" cy="504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3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číst    (-e)                                       JÍST(-Í)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Čtu</a:t>
            </a:r>
          </a:p>
          <a:p>
            <a:r>
              <a:rPr lang="cs-CZ" sz="3200" dirty="0"/>
              <a:t>Čteš</a:t>
            </a:r>
          </a:p>
          <a:p>
            <a:r>
              <a:rPr lang="cs-CZ" sz="3200" dirty="0"/>
              <a:t>Čte</a:t>
            </a:r>
          </a:p>
          <a:p>
            <a:endParaRPr lang="cs-CZ" sz="3200" dirty="0"/>
          </a:p>
          <a:p>
            <a:r>
              <a:rPr lang="cs-CZ" sz="3200" dirty="0"/>
              <a:t>Čteme </a:t>
            </a:r>
          </a:p>
          <a:p>
            <a:r>
              <a:rPr lang="cs-CZ" sz="3200" dirty="0"/>
              <a:t>Čtete</a:t>
            </a:r>
          </a:p>
          <a:p>
            <a:r>
              <a:rPr lang="cs-CZ" sz="3200" dirty="0"/>
              <a:t>čtou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132320" y="1825625"/>
            <a:ext cx="4221480" cy="4351338"/>
          </a:xfrm>
        </p:spPr>
        <p:txBody>
          <a:bodyPr>
            <a:normAutofit/>
          </a:bodyPr>
          <a:lstStyle/>
          <a:p>
            <a:r>
              <a:rPr lang="cs-CZ" sz="3200" dirty="0"/>
              <a:t>Jím</a:t>
            </a:r>
          </a:p>
          <a:p>
            <a:r>
              <a:rPr lang="cs-CZ" sz="3200" dirty="0"/>
              <a:t>Jíš</a:t>
            </a:r>
          </a:p>
          <a:p>
            <a:r>
              <a:rPr lang="cs-CZ" sz="3200" dirty="0"/>
              <a:t>Jí</a:t>
            </a:r>
          </a:p>
          <a:p>
            <a:endParaRPr lang="cs-CZ" sz="3200" dirty="0"/>
          </a:p>
          <a:p>
            <a:r>
              <a:rPr lang="cs-CZ" sz="3200" dirty="0"/>
              <a:t>Jíme</a:t>
            </a:r>
          </a:p>
          <a:p>
            <a:r>
              <a:rPr lang="cs-CZ" sz="3200" dirty="0"/>
              <a:t>Jíte</a:t>
            </a:r>
          </a:p>
          <a:p>
            <a:r>
              <a:rPr lang="cs-CZ" sz="3200" dirty="0"/>
              <a:t>Jí/ jedí</a:t>
            </a:r>
          </a:p>
        </p:txBody>
      </p:sp>
    </p:spTree>
    <p:extLst>
      <p:ext uri="{BB962C8B-B14F-4D97-AF65-F5344CB8AC3E}">
        <p14:creationId xmlns:p14="http://schemas.microsoft.com/office/powerpoint/2010/main" val="305493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FF0AD4-59A3-4232-B9F2-49D9C1AD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439"/>
            <a:ext cx="10515600" cy="98985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/>
              <a:t>PÍT                                   </a:t>
            </a:r>
            <a:r>
              <a:rPr lang="cs-CZ" sz="3600" dirty="0"/>
              <a:t>Ptejte se a odpovídejte – </a:t>
            </a:r>
            <a:r>
              <a:rPr lang="cs-CZ" sz="3600" b="1" dirty="0"/>
              <a:t>jím/</a:t>
            </a:r>
            <a:r>
              <a:rPr lang="cs-CZ" sz="3600" dirty="0"/>
              <a:t>            </a:t>
            </a:r>
            <a:br>
              <a:rPr lang="cs-CZ" sz="3600" dirty="0"/>
            </a:br>
            <a:r>
              <a:rPr lang="cs-CZ" sz="3600" dirty="0"/>
              <a:t>                                                   </a:t>
            </a:r>
            <a:r>
              <a:rPr lang="cs-CZ" sz="3600" b="1" dirty="0"/>
              <a:t>nejím</a:t>
            </a:r>
            <a:r>
              <a:rPr lang="cs-CZ" sz="3600" dirty="0"/>
              <a:t>, piju/nepiju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8526B6-C343-475B-AAF9-D4898A705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622483"/>
          </a:xfrm>
        </p:spPr>
        <p:txBody>
          <a:bodyPr>
            <a:normAutofit lnSpcReduction="10000"/>
          </a:bodyPr>
          <a:lstStyle/>
          <a:p>
            <a:r>
              <a:rPr lang="cs-CZ" sz="3200" dirty="0"/>
              <a:t>Piju</a:t>
            </a:r>
          </a:p>
          <a:p>
            <a:r>
              <a:rPr lang="cs-CZ" sz="3200" dirty="0"/>
              <a:t>Piješ</a:t>
            </a:r>
          </a:p>
          <a:p>
            <a:r>
              <a:rPr lang="cs-CZ" sz="3200" dirty="0"/>
              <a:t>Pije</a:t>
            </a:r>
          </a:p>
          <a:p>
            <a:endParaRPr lang="cs-CZ" sz="3200" dirty="0"/>
          </a:p>
          <a:p>
            <a:r>
              <a:rPr lang="cs-CZ" sz="3200" dirty="0"/>
              <a:t>Pijeme</a:t>
            </a:r>
          </a:p>
          <a:p>
            <a:r>
              <a:rPr lang="cs-CZ" sz="3200" dirty="0"/>
              <a:t>Pijete</a:t>
            </a:r>
          </a:p>
          <a:p>
            <a:r>
              <a:rPr lang="cs-CZ" sz="3200" dirty="0" err="1"/>
              <a:t>Pijou</a:t>
            </a:r>
            <a:endParaRPr lang="cs-CZ" sz="3200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DC8DB96-7347-4EC5-ACFB-9FAE4377E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3026" y="1554480"/>
            <a:ext cx="5850774" cy="4838007"/>
          </a:xfrm>
        </p:spPr>
        <p:txBody>
          <a:bodyPr>
            <a:normAutofit lnSpcReduction="10000"/>
          </a:bodyPr>
          <a:lstStyle/>
          <a:p>
            <a:r>
              <a:rPr lang="cs-CZ" sz="3200" dirty="0"/>
              <a:t>Jíš brokolici?</a:t>
            </a:r>
          </a:p>
          <a:p>
            <a:r>
              <a:rPr lang="cs-CZ" sz="3200" dirty="0"/>
              <a:t>Jíš hovězí maso?</a:t>
            </a:r>
          </a:p>
          <a:p>
            <a:r>
              <a:rPr lang="cs-CZ" sz="3200" dirty="0"/>
              <a:t>Jíš jogurt každý den?</a:t>
            </a:r>
          </a:p>
          <a:p>
            <a:r>
              <a:rPr lang="cs-CZ" sz="3200" dirty="0"/>
              <a:t>Jíš brambory nebo rýži?</a:t>
            </a:r>
          </a:p>
          <a:p>
            <a:r>
              <a:rPr lang="cs-CZ" sz="3200" dirty="0"/>
              <a:t>Jíš zmrzlinu v zimě (in </a:t>
            </a:r>
            <a:r>
              <a:rPr lang="cs-CZ" sz="3200" dirty="0" err="1"/>
              <a:t>winter</a:t>
            </a:r>
            <a:r>
              <a:rPr lang="cs-CZ" sz="3200" dirty="0"/>
              <a:t>)?</a:t>
            </a:r>
          </a:p>
          <a:p>
            <a:r>
              <a:rPr lang="cs-CZ" sz="3200" dirty="0"/>
              <a:t>Piješ mléko?</a:t>
            </a:r>
          </a:p>
          <a:p>
            <a:r>
              <a:rPr lang="cs-CZ" sz="3200" dirty="0"/>
              <a:t>Piješ kávu nebo čaj?</a:t>
            </a:r>
          </a:p>
          <a:p>
            <a:r>
              <a:rPr lang="cs-CZ" sz="3200" dirty="0"/>
              <a:t>Piješ pivo často?</a:t>
            </a:r>
          </a:p>
          <a:p>
            <a:r>
              <a:rPr lang="cs-CZ" sz="3200" dirty="0"/>
              <a:t>Co nikdy nepiješ?</a:t>
            </a:r>
          </a:p>
          <a:p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DEB3DF"/>
          </a:solidFill>
        </p:spPr>
        <p:txBody>
          <a:bodyPr/>
          <a:lstStyle/>
          <a:p>
            <a:r>
              <a:rPr lang="cs-CZ" dirty="0"/>
              <a:t>Chtít               </a:t>
            </a:r>
            <a:r>
              <a:rPr lang="cs-CZ" sz="3200" dirty="0"/>
              <a:t>Ptejte se a odpovídejte – </a:t>
            </a:r>
            <a:r>
              <a:rPr lang="cs-CZ" sz="3200" b="1" dirty="0"/>
              <a:t>chci/</a:t>
            </a:r>
            <a:r>
              <a:rPr lang="cs-CZ" sz="3200" dirty="0"/>
              <a:t>            </a:t>
            </a:r>
            <a:br>
              <a:rPr lang="cs-CZ" sz="3200" dirty="0"/>
            </a:br>
            <a:r>
              <a:rPr lang="cs-CZ" sz="3200" dirty="0"/>
              <a:t>                                                   </a:t>
            </a:r>
            <a:r>
              <a:rPr lang="cs-CZ" sz="3200" b="1" dirty="0"/>
              <a:t>nechci</a:t>
            </a:r>
            <a:r>
              <a:rPr lang="cs-CZ" sz="3200" dirty="0"/>
              <a:t>, protože (ne/mám rád/a…)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Chci</a:t>
            </a:r>
          </a:p>
          <a:p>
            <a:r>
              <a:rPr lang="cs-CZ" sz="3600" dirty="0"/>
              <a:t>Chceš</a:t>
            </a:r>
          </a:p>
          <a:p>
            <a:r>
              <a:rPr lang="cs-CZ" sz="3600" dirty="0"/>
              <a:t>Chce</a:t>
            </a:r>
          </a:p>
          <a:p>
            <a:endParaRPr lang="cs-CZ" sz="3600" dirty="0"/>
          </a:p>
          <a:p>
            <a:r>
              <a:rPr lang="cs-CZ" sz="3600" dirty="0"/>
              <a:t>Chceme</a:t>
            </a:r>
          </a:p>
          <a:p>
            <a:r>
              <a:rPr lang="cs-CZ" sz="3600" dirty="0"/>
              <a:t>Chcete</a:t>
            </a:r>
          </a:p>
          <a:p>
            <a:r>
              <a:rPr lang="cs-CZ" sz="3600" dirty="0"/>
              <a:t>Chtějí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630189" y="1825624"/>
            <a:ext cx="6723611" cy="4849495"/>
          </a:xfrm>
        </p:spPr>
        <p:txBody>
          <a:bodyPr>
            <a:normAutofit lnSpcReduction="10000"/>
          </a:bodyPr>
          <a:lstStyle/>
          <a:p>
            <a:r>
              <a:rPr lang="cs-CZ" sz="3600" dirty="0"/>
              <a:t>Chceš jít do kina?</a:t>
            </a:r>
          </a:p>
          <a:p>
            <a:r>
              <a:rPr lang="cs-CZ" sz="3600" dirty="0"/>
              <a:t>Chceš číst knihu?</a:t>
            </a:r>
          </a:p>
          <a:p>
            <a:r>
              <a:rPr lang="cs-CZ" sz="3600" dirty="0"/>
              <a:t>Chceš jít hrát fotbal?</a:t>
            </a:r>
          </a:p>
          <a:p>
            <a:r>
              <a:rPr lang="cs-CZ" sz="3600" dirty="0"/>
              <a:t>Chceš studovat němčinu?</a:t>
            </a:r>
          </a:p>
          <a:p>
            <a:r>
              <a:rPr lang="cs-CZ" sz="3600" dirty="0"/>
              <a:t>Chceš jet do Japonska?</a:t>
            </a:r>
          </a:p>
          <a:p>
            <a:r>
              <a:rPr lang="cs-CZ" sz="3600" dirty="0"/>
              <a:t>Chceš pivo nebo víno?</a:t>
            </a:r>
          </a:p>
          <a:p>
            <a:r>
              <a:rPr lang="cs-CZ" sz="3600" dirty="0"/>
              <a:t>Chceš palačinky nebo zmrzlinu?</a:t>
            </a:r>
          </a:p>
          <a:p>
            <a:r>
              <a:rPr lang="cs-CZ" sz="3600" dirty="0"/>
              <a:t>Chceš guláš nebo svíčkovou?</a:t>
            </a:r>
          </a:p>
        </p:txBody>
      </p:sp>
    </p:spTree>
    <p:extLst>
      <p:ext uri="{BB962C8B-B14F-4D97-AF65-F5344CB8AC3E}">
        <p14:creationId xmlns:p14="http://schemas.microsoft.com/office/powerpoint/2010/main" val="197630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Co nechce/ nechtějí dělat? Co chce/ chtějí …? </a:t>
            </a:r>
            <a:br>
              <a:rPr lang="cs-CZ" dirty="0"/>
            </a:br>
            <a:endParaRPr lang="cs-CZ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9926"/>
          <a:stretch>
            <a:fillRect/>
          </a:stretch>
        </p:blipFill>
        <p:spPr bwMode="auto">
          <a:xfrm>
            <a:off x="289560" y="1645136"/>
            <a:ext cx="4746963" cy="314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0655" y="1690688"/>
            <a:ext cx="3893145" cy="263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252" y="3708090"/>
            <a:ext cx="3490176" cy="30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602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259</Words>
  <Application>Microsoft Office PowerPoint</Application>
  <PresentationFormat>Širokoúhlá obrazovka</PresentationFormat>
  <Paragraphs>90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Lekce 3      Restaurace</vt:lpstr>
      <vt:lpstr>Str.30</vt:lpstr>
      <vt:lpstr>31</vt:lpstr>
      <vt:lpstr>Str.33</vt:lpstr>
      <vt:lpstr>Prezentace aplikace PowerPoint</vt:lpstr>
      <vt:lpstr>číst    (-e)                                       JÍST(-Í)</vt:lpstr>
      <vt:lpstr>PÍT                                   Ptejte se a odpovídejte – jím/                                                                nejím, piju/nepiju </vt:lpstr>
      <vt:lpstr>Chtít               Ptejte se a odpovídejte – chci/                                                                nechci, protože (ne/mám rád/a…)</vt:lpstr>
      <vt:lpstr>Co nechce/ nechtějí dělat? Co chce/ chtějí …?  </vt:lpstr>
      <vt:lpstr>Co nechce/ nechtějí…? Co chce/ chtějí dělat?  </vt:lpstr>
      <vt:lpstr>Prezentace aplikace PowerPoint</vt:lpstr>
      <vt:lpstr>Prezentace aplikace PowerPoint</vt:lpstr>
      <vt:lpstr>                                                      Co je špatně? </vt:lpstr>
      <vt:lpstr>Co je špatně?</vt:lpstr>
      <vt:lpstr>Fráze v restauraci. ROZUMÍTE?</vt:lpstr>
      <vt:lpstr>Prezentace aplikace PowerPoint</vt:lpstr>
      <vt:lpstr>Prezentace aplikace PowerPoint</vt:lpstr>
      <vt:lpstr>Prezentace aplikace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5</dc:title>
  <dc:creator>Radomila Kotková</dc:creator>
  <cp:lastModifiedBy>Radomila Kotková</cp:lastModifiedBy>
  <cp:revision>14</cp:revision>
  <dcterms:created xsi:type="dcterms:W3CDTF">2019-11-27T09:55:06Z</dcterms:created>
  <dcterms:modified xsi:type="dcterms:W3CDTF">2025-10-19T20:10:34Z</dcterms:modified>
</cp:coreProperties>
</file>