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3"/>
  </p:handoutMasterIdLst>
  <p:sldIdLst>
    <p:sldId id="265" r:id="rId2"/>
    <p:sldId id="356" r:id="rId3"/>
    <p:sldId id="365" r:id="rId4"/>
    <p:sldId id="370" r:id="rId5"/>
    <p:sldId id="371" r:id="rId6"/>
    <p:sldId id="360" r:id="rId7"/>
    <p:sldId id="372" r:id="rId8"/>
    <p:sldId id="373" r:id="rId9"/>
    <p:sldId id="374" r:id="rId10"/>
    <p:sldId id="375" r:id="rId11"/>
    <p:sldId id="31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CD92-6AD8-4C2E-9291-A663E102758B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7EC9-BBD3-4EB8-9AC8-1D89C9A50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67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AJ_rozhovor</a:t>
            </a:r>
            <a:r>
              <a:rPr lang="cs-CZ" dirty="0" smtClean="0"/>
              <a:t> – </a:t>
            </a:r>
            <a:r>
              <a:rPr lang="cs-CZ" dirty="0" err="1" smtClean="0"/>
              <a:t>FB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24127" y="2271957"/>
            <a:ext cx="10238039" cy="4059395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dojmy autentických posluchačů ve dvojicích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společně </a:t>
            </a:r>
          </a:p>
          <a:p>
            <a:pPr marL="0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27499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DÚ_projevy</a:t>
            </a:r>
            <a:r>
              <a:rPr lang="cs-CZ" dirty="0" smtClean="0"/>
              <a:t> únavy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„</a:t>
            </a:r>
            <a:r>
              <a:rPr lang="cs-CZ" sz="3600" dirty="0" err="1" smtClean="0"/>
              <a:t>booth</a:t>
            </a:r>
            <a:r>
              <a:rPr lang="cs-CZ" sz="3600" dirty="0" smtClean="0"/>
              <a:t> </a:t>
            </a:r>
            <a:r>
              <a:rPr lang="cs-CZ" sz="3600" dirty="0" err="1" smtClean="0"/>
              <a:t>manners</a:t>
            </a:r>
            <a:r>
              <a:rPr lang="cs-CZ" sz="3600" dirty="0" smtClean="0"/>
              <a:t>“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neverbální komunikace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paměť </a:t>
            </a:r>
            <a:r>
              <a:rPr lang="cs-CZ" sz="3600" dirty="0"/>
              <a:t>→ zkrácení </a:t>
            </a:r>
            <a:r>
              <a:rPr lang="cs-CZ" sz="3600" dirty="0" smtClean="0"/>
              <a:t>posuvu X falešné začátky, interference…</a:t>
            </a:r>
            <a:endParaRPr lang="cs-CZ" sz="3600" dirty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37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</a:t>
            </a:r>
            <a:r>
              <a:rPr lang="cs-CZ" dirty="0" err="1" smtClean="0"/>
              <a:t>J_denise</a:t>
            </a:r>
            <a:r>
              <a:rPr lang="cs-CZ" dirty="0" smtClean="0"/>
              <a:t> konečná (</a:t>
            </a:r>
            <a:r>
              <a:rPr lang="cs-CZ" dirty="0" err="1" smtClean="0"/>
              <a:t>TEDx</a:t>
            </a:r>
            <a:r>
              <a:rPr lang="cs-CZ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TEDxPrague</a:t>
            </a:r>
            <a:r>
              <a:rPr lang="cs-CZ" sz="3600" dirty="0" smtClean="0"/>
              <a:t> 2018 – Kotrmelce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před 20.11</a:t>
            </a:r>
            <a:r>
              <a:rPr lang="cs-CZ" sz="3600" dirty="0"/>
              <a:t>. </a:t>
            </a:r>
            <a:r>
              <a:rPr lang="cs-CZ" sz="3600" dirty="0"/>
              <a:t>= </a:t>
            </a:r>
            <a:r>
              <a:rPr lang="cs-CZ" sz="3600" dirty="0"/>
              <a:t>Uctění památky obětí </a:t>
            </a:r>
            <a:r>
              <a:rPr lang="cs-CZ" sz="3600" dirty="0" err="1" smtClean="0"/>
              <a:t>transfobie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6175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</a:t>
            </a:r>
            <a:r>
              <a:rPr lang="cs-CZ" dirty="0" err="1" smtClean="0"/>
              <a:t>J_denise</a:t>
            </a:r>
            <a:r>
              <a:rPr lang="cs-CZ" dirty="0" smtClean="0"/>
              <a:t> konečná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Co je záměrem řečnice?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Jakými prostředky ho dosahuje?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Na co se s ohledem na to musím tlumočník nejvíc soustředit?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Ještě něco těžkého?</a:t>
            </a:r>
          </a:p>
        </p:txBody>
      </p:sp>
    </p:spTree>
    <p:extLst>
      <p:ext uri="{BB962C8B-B14F-4D97-AF65-F5344CB8AC3E}">
        <p14:creationId xmlns:p14="http://schemas.microsoft.com/office/powerpoint/2010/main" val="46276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</a:t>
            </a:r>
            <a:r>
              <a:rPr lang="cs-CZ" dirty="0" err="1" smtClean="0"/>
              <a:t>J_denise</a:t>
            </a:r>
            <a:r>
              <a:rPr lang="cs-CZ" dirty="0" smtClean="0"/>
              <a:t> konečná – </a:t>
            </a:r>
            <a:r>
              <a:rPr lang="cs-CZ" dirty="0" err="1" smtClean="0"/>
              <a:t>FB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61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AJ_rozhovor</a:t>
            </a:r>
            <a:r>
              <a:rPr lang="cs-CZ" dirty="0" smtClean="0"/>
              <a:t> s </a:t>
            </a:r>
            <a:r>
              <a:rPr lang="cs-CZ" dirty="0" err="1" smtClean="0"/>
              <a:t>gretchen</a:t>
            </a:r>
            <a:r>
              <a:rPr lang="cs-CZ" dirty="0" smtClean="0"/>
              <a:t> </a:t>
            </a:r>
            <a:r>
              <a:rPr lang="cs-CZ" dirty="0" err="1" smtClean="0"/>
              <a:t>carlson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10087568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US" sz="3200" dirty="0"/>
              <a:t>On Monday, October 16, Washington Post columnist </a:t>
            </a:r>
            <a:r>
              <a:rPr lang="en-US" sz="3200" b="1" dirty="0"/>
              <a:t>Kathleen Parker </a:t>
            </a:r>
            <a:r>
              <a:rPr lang="en-US" sz="3200" dirty="0"/>
              <a:t>sat down with former Fox News anchor </a:t>
            </a:r>
            <a:r>
              <a:rPr lang="en-US" sz="3200" b="1" dirty="0"/>
              <a:t>Gretchen Carlson </a:t>
            </a:r>
            <a:r>
              <a:rPr lang="en-US" sz="3200" dirty="0"/>
              <a:t>for a one-on-one interview to talk about confronting sexual harassment on the job, advocating for women’s equality in the workplace and Carlson’s new book “</a:t>
            </a:r>
            <a:r>
              <a:rPr lang="en-US" sz="3200" b="1" dirty="0"/>
              <a:t>Be Fierce: Stop Harassment and Take Your Power Back</a:t>
            </a:r>
            <a:r>
              <a:rPr lang="en-US" sz="3200" dirty="0"/>
              <a:t>."</a:t>
            </a: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39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AJ_rozhovor</a:t>
            </a:r>
            <a:r>
              <a:rPr lang="cs-CZ" dirty="0" smtClean="0"/>
              <a:t> s </a:t>
            </a:r>
            <a:r>
              <a:rPr lang="cs-CZ" dirty="0" err="1" smtClean="0"/>
              <a:t>gretchen</a:t>
            </a:r>
            <a:r>
              <a:rPr lang="cs-CZ" dirty="0" smtClean="0"/>
              <a:t> </a:t>
            </a:r>
            <a:r>
              <a:rPr lang="cs-CZ" dirty="0" err="1" smtClean="0"/>
              <a:t>carlson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3393313"/>
            <a:ext cx="465904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osoba 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1. kolo: tlumočení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2. kolo: autentický posluchač</a:t>
            </a:r>
            <a:endParaRPr lang="cs-CZ" sz="3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884164" y="3393313"/>
            <a:ext cx="4659042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osoba B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1. kolo: autentický </a:t>
            </a:r>
            <a:r>
              <a:rPr lang="cs-CZ" sz="3200" dirty="0"/>
              <a:t>posluchač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/>
              <a:t>2. </a:t>
            </a:r>
            <a:r>
              <a:rPr lang="cs-CZ" sz="3200" dirty="0" smtClean="0"/>
              <a:t>kolo: tlumočení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24128" y="2271957"/>
            <a:ext cx="8397664" cy="93423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dvojice, v nichž tak často netlumočíte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0812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AJ_rozhovor</a:t>
            </a:r>
            <a:r>
              <a:rPr lang="cs-CZ" dirty="0" smtClean="0"/>
              <a:t> s </a:t>
            </a:r>
            <a:r>
              <a:rPr lang="cs-CZ" dirty="0" err="1" smtClean="0"/>
              <a:t>gretchen</a:t>
            </a:r>
            <a:r>
              <a:rPr lang="cs-CZ" dirty="0" smtClean="0"/>
              <a:t> </a:t>
            </a:r>
            <a:r>
              <a:rPr lang="cs-CZ" dirty="0" err="1" smtClean="0"/>
              <a:t>carlson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24128" y="2084833"/>
            <a:ext cx="3906688" cy="3036692"/>
          </a:xfrm>
          <a:prstGeom prst="rect">
            <a:avLst/>
          </a:prstGeom>
        </p:spPr>
        <p:txBody>
          <a:bodyPr vert="horz" lIns="45720" tIns="45720" rIns="45720" bIns="45720" rtlCol="0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800" dirty="0" smtClean="0"/>
              <a:t>při tlumočení berte ohled na autentického posluchače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800" dirty="0" smtClean="0"/>
              <a:t>zužitkujte dosavadní zkušenosti s tlumočením interaktivních formátů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6095768" y="2084832"/>
            <a:ext cx="3906688" cy="3793177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poslouchejte jako autentičtí posluchači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0" indent="0">
              <a:buNone/>
            </a:pPr>
            <a:endParaRPr lang="cs-CZ" sz="3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024128" y="5644316"/>
            <a:ext cx="9138444" cy="109214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Co chce autentický posluchač?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0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73437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AJ_rozhovor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24127" y="2271957"/>
            <a:ext cx="10238039" cy="4059395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Co jsou hlavní charakteristiky (vstupní proměnné) této tlumočnické situace?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Jaké s ohledem na ně použít tlumočnické strategie?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Co bylo pro vás osobně tlumočnicky nejtěžší?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Co pro vás </a:t>
            </a:r>
            <a:r>
              <a:rPr lang="cs-CZ" sz="3600" dirty="0" smtClean="0"/>
              <a:t>bylo tlumočnicky příjemné?</a:t>
            </a:r>
            <a:endParaRPr lang="cs-CZ" sz="3600" dirty="0"/>
          </a:p>
          <a:p>
            <a:pPr marL="0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5933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2808</TotalTime>
  <Words>249</Words>
  <Application>Microsoft Office PowerPoint</Application>
  <PresentationFormat>Širokoúhlá obrazovka</PresentationFormat>
  <Paragraphs>40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Tw Cen MT</vt:lpstr>
      <vt:lpstr>Tw Cen MT Condensed</vt:lpstr>
      <vt:lpstr>Wingdings 3</vt:lpstr>
      <vt:lpstr>Integrál</vt:lpstr>
      <vt:lpstr>STII</vt:lpstr>
      <vt:lpstr>DÚ_projevy únavy</vt:lpstr>
      <vt:lpstr>ČJ_denise konečná (TEDx)</vt:lpstr>
      <vt:lpstr>ČJ_denise konečná – debriefing</vt:lpstr>
      <vt:lpstr>ČJ_denise konečná – FB</vt:lpstr>
      <vt:lpstr>AJ_rozhovor s gretchen carlson</vt:lpstr>
      <vt:lpstr>AJ_rozhovor s gretchen carlson</vt:lpstr>
      <vt:lpstr>AJ_rozhovor s gretchen carlson</vt:lpstr>
      <vt:lpstr>AJ_rozhovor – debriefing</vt:lpstr>
      <vt:lpstr>AJ_rozhovor – FB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175</cp:revision>
  <dcterms:created xsi:type="dcterms:W3CDTF">2019-03-09T16:29:07Z</dcterms:created>
  <dcterms:modified xsi:type="dcterms:W3CDTF">2019-12-09T10:21:00Z</dcterms:modified>
</cp:coreProperties>
</file>